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 id="2147483688" r:id="rId3"/>
  </p:sldMasterIdLst>
  <p:notesMasterIdLst>
    <p:notesMasterId r:id="rId14"/>
  </p:notesMasterIdLst>
  <p:sldIdLst>
    <p:sldId id="256" r:id="rId4"/>
    <p:sldId id="272" r:id="rId5"/>
    <p:sldId id="258" r:id="rId6"/>
    <p:sldId id="291" r:id="rId7"/>
    <p:sldId id="294" r:id="rId8"/>
    <p:sldId id="261" r:id="rId9"/>
    <p:sldId id="264" r:id="rId10"/>
    <p:sldId id="287" r:id="rId11"/>
    <p:sldId id="296" r:id="rId12"/>
    <p:sldId id="29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91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5842" autoAdjust="0"/>
  </p:normalViewPr>
  <p:slideViewPr>
    <p:cSldViewPr snapToGrid="0">
      <p:cViewPr varScale="1">
        <p:scale>
          <a:sx n="92" d="100"/>
          <a:sy n="92" d="100"/>
        </p:scale>
        <p:origin x="307" y="77"/>
      </p:cViewPr>
      <p:guideLst/>
    </p:cSldViewPr>
  </p:slideViewPr>
  <p:notesTextViewPr>
    <p:cViewPr>
      <p:scale>
        <a:sx n="1" d="1"/>
        <a:sy n="1" d="1"/>
      </p:scale>
      <p:origin x="0" y="-29"/>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19" Type="http://schemas.microsoft.com/office/2016/11/relationships/changesInfo" Target="changesInfos/changesInfo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drashila chattopadhyay" userId="22b9a5fa2ed209e1" providerId="LiveId" clId="{267EB065-8BFE-44A9-BF03-93EAFB3EA4FE}"/>
    <pc:docChg chg="undo custSel modSld">
      <pc:chgData name="chandrashila chattopadhyay" userId="22b9a5fa2ed209e1" providerId="LiveId" clId="{267EB065-8BFE-44A9-BF03-93EAFB3EA4FE}" dt="2019-11-19T02:10:16.113" v="2484" actId="207"/>
      <pc:docMkLst>
        <pc:docMk/>
      </pc:docMkLst>
      <pc:sldChg chg="modSp">
        <pc:chgData name="chandrashila chattopadhyay" userId="22b9a5fa2ed209e1" providerId="LiveId" clId="{267EB065-8BFE-44A9-BF03-93EAFB3EA4FE}" dt="2019-11-19T01:11:04.650" v="787" actId="1076"/>
        <pc:sldMkLst>
          <pc:docMk/>
          <pc:sldMk cId="646205918" sldId="256"/>
        </pc:sldMkLst>
        <pc:picChg chg="mod">
          <ac:chgData name="chandrashila chattopadhyay" userId="22b9a5fa2ed209e1" providerId="LiveId" clId="{267EB065-8BFE-44A9-BF03-93EAFB3EA4FE}" dt="2019-11-19T01:11:04.650" v="787" actId="1076"/>
          <ac:picMkLst>
            <pc:docMk/>
            <pc:sldMk cId="646205918" sldId="256"/>
            <ac:picMk id="20" creationId="{FDE95BF6-9385-44C8-98BA-26ACD21B6864}"/>
          </ac:picMkLst>
        </pc:picChg>
      </pc:sldChg>
      <pc:sldChg chg="modSp modNotesTx">
        <pc:chgData name="chandrashila chattopadhyay" userId="22b9a5fa2ed209e1" providerId="LiveId" clId="{267EB065-8BFE-44A9-BF03-93EAFB3EA4FE}" dt="2019-11-19T02:10:16.113" v="2484" actId="207"/>
        <pc:sldMkLst>
          <pc:docMk/>
          <pc:sldMk cId="545688175" sldId="264"/>
        </pc:sldMkLst>
        <pc:spChg chg="mod">
          <ac:chgData name="chandrashila chattopadhyay" userId="22b9a5fa2ed209e1" providerId="LiveId" clId="{267EB065-8BFE-44A9-BF03-93EAFB3EA4FE}" dt="2019-11-19T02:10:16.113" v="2484" actId="207"/>
          <ac:spMkLst>
            <pc:docMk/>
            <pc:sldMk cId="545688175" sldId="264"/>
            <ac:spMk id="26" creationId="{29072C1B-628D-4FA9-9EA4-0BB3B24570F4}"/>
          </ac:spMkLst>
        </pc:spChg>
        <pc:spChg chg="mod">
          <ac:chgData name="chandrashila chattopadhyay" userId="22b9a5fa2ed209e1" providerId="LiveId" clId="{267EB065-8BFE-44A9-BF03-93EAFB3EA4FE}" dt="2019-11-19T02:10:01.914" v="2482" actId="207"/>
          <ac:spMkLst>
            <pc:docMk/>
            <pc:sldMk cId="545688175" sldId="264"/>
            <ac:spMk id="27" creationId="{BA8C5A51-FBF1-46F8-9784-43764208E46E}"/>
          </ac:spMkLst>
        </pc:spChg>
        <pc:spChg chg="mod">
          <ac:chgData name="chandrashila chattopadhyay" userId="22b9a5fa2ed209e1" providerId="LiveId" clId="{267EB065-8BFE-44A9-BF03-93EAFB3EA4FE}" dt="2019-11-19T02:10:09.212" v="2483" actId="207"/>
          <ac:spMkLst>
            <pc:docMk/>
            <pc:sldMk cId="545688175" sldId="264"/>
            <ac:spMk id="28" creationId="{06C0C7F6-7E80-45C4-B1C8-E9DE6D5FF6B9}"/>
          </ac:spMkLst>
        </pc:spChg>
        <pc:spChg chg="mod">
          <ac:chgData name="chandrashila chattopadhyay" userId="22b9a5fa2ed209e1" providerId="LiveId" clId="{267EB065-8BFE-44A9-BF03-93EAFB3EA4FE}" dt="2019-11-19T02:09:50.650" v="2481" actId="207"/>
          <ac:spMkLst>
            <pc:docMk/>
            <pc:sldMk cId="545688175" sldId="264"/>
            <ac:spMk id="29" creationId="{322A5F34-1CC0-4DFF-940E-5861F0C08451}"/>
          </ac:spMkLst>
        </pc:spChg>
      </pc:sldChg>
      <pc:sldChg chg="modNotesTx">
        <pc:chgData name="chandrashila chattopadhyay" userId="22b9a5fa2ed209e1" providerId="LiveId" clId="{267EB065-8BFE-44A9-BF03-93EAFB3EA4FE}" dt="2019-11-18T17:26:04.851" v="785" actId="20577"/>
        <pc:sldMkLst>
          <pc:docMk/>
          <pc:sldMk cId="217523042" sldId="287"/>
        </pc:sldMkLst>
      </pc:sldChg>
      <pc:sldChg chg="modNotesTx">
        <pc:chgData name="chandrashila chattopadhyay" userId="22b9a5fa2ed209e1" providerId="LiveId" clId="{267EB065-8BFE-44A9-BF03-93EAFB3EA4FE}" dt="2019-11-18T17:18:29.792" v="162" actId="20577"/>
        <pc:sldMkLst>
          <pc:docMk/>
          <pc:sldMk cId="1064716261" sldId="291"/>
        </pc:sldMkLst>
      </pc:sldChg>
      <pc:sldChg chg="modSp modNotesTx">
        <pc:chgData name="chandrashila chattopadhyay" userId="22b9a5fa2ed209e1" providerId="LiveId" clId="{267EB065-8BFE-44A9-BF03-93EAFB3EA4FE}" dt="2019-11-18T17:23:00.470" v="460" actId="20577"/>
        <pc:sldMkLst>
          <pc:docMk/>
          <pc:sldMk cId="1757425135" sldId="294"/>
        </pc:sldMkLst>
        <pc:picChg chg="mod">
          <ac:chgData name="chandrashila chattopadhyay" userId="22b9a5fa2ed209e1" providerId="LiveId" clId="{267EB065-8BFE-44A9-BF03-93EAFB3EA4FE}" dt="2019-11-18T17:21:51.922" v="337" actId="1076"/>
          <ac:picMkLst>
            <pc:docMk/>
            <pc:sldMk cId="1757425135" sldId="294"/>
            <ac:picMk id="4" creationId="{58E7DD39-2BD9-405B-BE2C-D1E137D23EFF}"/>
          </ac:picMkLst>
        </pc:picChg>
      </pc:sldChg>
    </pc:docChg>
  </pc:docChgLst>
  <pc:docChgLst>
    <pc:chgData name="chandrashila chattopadhyay" userId="22b9a5fa2ed209e1" providerId="LiveId" clId="{E451FDCB-75BC-44EA-B313-974EE885F1C5}"/>
    <pc:docChg chg="undo custSel addSld delSld modSld sldOrd">
      <pc:chgData name="chandrashila chattopadhyay" userId="22b9a5fa2ed209e1" providerId="LiveId" clId="{E451FDCB-75BC-44EA-B313-974EE885F1C5}" dt="2019-11-18T15:13:20.367" v="3970" actId="14861"/>
      <pc:docMkLst>
        <pc:docMk/>
      </pc:docMkLst>
      <pc:sldChg chg="addSp delSp modSp add modTransition setBg">
        <pc:chgData name="chandrashila chattopadhyay" userId="22b9a5fa2ed209e1" providerId="LiveId" clId="{E451FDCB-75BC-44EA-B313-974EE885F1C5}" dt="2019-11-18T12:25:15.739" v="3150" actId="1076"/>
        <pc:sldMkLst>
          <pc:docMk/>
          <pc:sldMk cId="646205918" sldId="256"/>
        </pc:sldMkLst>
        <pc:spChg chg="del">
          <ac:chgData name="chandrashila chattopadhyay" userId="22b9a5fa2ed209e1" providerId="LiveId" clId="{E451FDCB-75BC-44EA-B313-974EE885F1C5}" dt="2019-11-15T13:32:56.586" v="46" actId="478"/>
          <ac:spMkLst>
            <pc:docMk/>
            <pc:sldMk cId="646205918" sldId="256"/>
            <ac:spMk id="2" creationId="{2B4F0870-7051-4162-8B11-3813586D48CD}"/>
          </ac:spMkLst>
        </pc:spChg>
        <pc:spChg chg="add mod">
          <ac:chgData name="chandrashila chattopadhyay" userId="22b9a5fa2ed209e1" providerId="LiveId" clId="{E451FDCB-75BC-44EA-B313-974EE885F1C5}" dt="2019-11-18T12:25:15.739" v="3150" actId="1076"/>
          <ac:spMkLst>
            <pc:docMk/>
            <pc:sldMk cId="646205918" sldId="256"/>
            <ac:spMk id="2" creationId="{7ED6CF8F-1157-4B88-B707-4749BB04F7E2}"/>
          </ac:spMkLst>
        </pc:spChg>
        <pc:spChg chg="del">
          <ac:chgData name="chandrashila chattopadhyay" userId="22b9a5fa2ed209e1" providerId="LiveId" clId="{E451FDCB-75BC-44EA-B313-974EE885F1C5}" dt="2019-11-15T13:32:59.144" v="47" actId="478"/>
          <ac:spMkLst>
            <pc:docMk/>
            <pc:sldMk cId="646205918" sldId="256"/>
            <ac:spMk id="3" creationId="{AD1EDEED-176F-47EB-9F3A-4DE25918A463}"/>
          </ac:spMkLst>
        </pc:spChg>
        <pc:spChg chg="add del mod">
          <ac:chgData name="chandrashila chattopadhyay" userId="22b9a5fa2ed209e1" providerId="LiveId" clId="{E451FDCB-75BC-44EA-B313-974EE885F1C5}" dt="2019-11-15T14:17:40.148" v="1469"/>
          <ac:spMkLst>
            <pc:docMk/>
            <pc:sldMk cId="646205918" sldId="256"/>
            <ac:spMk id="13" creationId="{D38453E4-AA43-47CF-B20E-4554A3F2FEBA}"/>
          </ac:spMkLst>
        </pc:spChg>
        <pc:spChg chg="add del mod">
          <ac:chgData name="chandrashila chattopadhyay" userId="22b9a5fa2ed209e1" providerId="LiveId" clId="{E451FDCB-75BC-44EA-B313-974EE885F1C5}" dt="2019-11-15T14:17:40.148" v="1469"/>
          <ac:spMkLst>
            <pc:docMk/>
            <pc:sldMk cId="646205918" sldId="256"/>
            <ac:spMk id="14" creationId="{AEF94B6D-9590-40B6-9D6A-E546DA8179E8}"/>
          </ac:spMkLst>
        </pc:spChg>
        <pc:spChg chg="add del mod">
          <ac:chgData name="chandrashila chattopadhyay" userId="22b9a5fa2ed209e1" providerId="LiveId" clId="{E451FDCB-75BC-44EA-B313-974EE885F1C5}" dt="2019-11-15T14:24:23.393" v="1843" actId="478"/>
          <ac:spMkLst>
            <pc:docMk/>
            <pc:sldMk cId="646205918" sldId="256"/>
            <ac:spMk id="19" creationId="{F4C10E7F-A9BA-4169-946C-C2BD879C39AA}"/>
          </ac:spMkLst>
        </pc:spChg>
        <pc:spChg chg="add mod">
          <ac:chgData name="chandrashila chattopadhyay" userId="22b9a5fa2ed209e1" providerId="LiveId" clId="{E451FDCB-75BC-44EA-B313-974EE885F1C5}" dt="2019-11-15T14:28:25.409" v="1908" actId="20577"/>
          <ac:spMkLst>
            <pc:docMk/>
            <pc:sldMk cId="646205918" sldId="256"/>
            <ac:spMk id="21" creationId="{C198C226-2994-4A95-9BD5-6517AF5954CC}"/>
          </ac:spMkLst>
        </pc:spChg>
        <pc:spChg chg="add mod">
          <ac:chgData name="chandrashila chattopadhyay" userId="22b9a5fa2ed209e1" providerId="LiveId" clId="{E451FDCB-75BC-44EA-B313-974EE885F1C5}" dt="2019-11-15T14:29:26.792" v="1914" actId="1076"/>
          <ac:spMkLst>
            <pc:docMk/>
            <pc:sldMk cId="646205918" sldId="256"/>
            <ac:spMk id="22" creationId="{81A18A65-CAC4-424A-B4A7-B52F8B467876}"/>
          </ac:spMkLst>
        </pc:spChg>
        <pc:spChg chg="add mod">
          <ac:chgData name="chandrashila chattopadhyay" userId="22b9a5fa2ed209e1" providerId="LiveId" clId="{E451FDCB-75BC-44EA-B313-974EE885F1C5}" dt="2019-11-15T14:29:57.280" v="1917" actId="1076"/>
          <ac:spMkLst>
            <pc:docMk/>
            <pc:sldMk cId="646205918" sldId="256"/>
            <ac:spMk id="23" creationId="{B3496AAC-F47B-4290-86B4-18185124DA7F}"/>
          </ac:spMkLst>
        </pc:spChg>
        <pc:picChg chg="add del mod">
          <ac:chgData name="chandrashila chattopadhyay" userId="22b9a5fa2ed209e1" providerId="LiveId" clId="{E451FDCB-75BC-44EA-B313-974EE885F1C5}" dt="2019-11-15T13:36:07.318" v="49" actId="478"/>
          <ac:picMkLst>
            <pc:docMk/>
            <pc:sldMk cId="646205918" sldId="256"/>
            <ac:picMk id="5" creationId="{981FF614-5C8E-4E8A-A232-F1C53327CAA7}"/>
          </ac:picMkLst>
        </pc:picChg>
        <pc:picChg chg="add del mod">
          <ac:chgData name="chandrashila chattopadhyay" userId="22b9a5fa2ed209e1" providerId="LiveId" clId="{E451FDCB-75BC-44EA-B313-974EE885F1C5}" dt="2019-11-15T14:09:59.746" v="1074" actId="478"/>
          <ac:picMkLst>
            <pc:docMk/>
            <pc:sldMk cId="646205918" sldId="256"/>
            <ac:picMk id="6" creationId="{4CD01534-E412-44E6-9125-A880B520899D}"/>
          </ac:picMkLst>
        </pc:picChg>
        <pc:picChg chg="add del mod">
          <ac:chgData name="chandrashila chattopadhyay" userId="22b9a5fa2ed209e1" providerId="LiveId" clId="{E451FDCB-75BC-44EA-B313-974EE885F1C5}" dt="2019-11-15T14:03:56.263" v="829" actId="478"/>
          <ac:picMkLst>
            <pc:docMk/>
            <pc:sldMk cId="646205918" sldId="256"/>
            <ac:picMk id="7" creationId="{1658AEBB-4672-4F87-850B-835D92256C02}"/>
          </ac:picMkLst>
        </pc:picChg>
        <pc:picChg chg="add del mod">
          <ac:chgData name="chandrashila chattopadhyay" userId="22b9a5fa2ed209e1" providerId="LiveId" clId="{E451FDCB-75BC-44EA-B313-974EE885F1C5}" dt="2019-11-15T14:07:01.016" v="1060" actId="478"/>
          <ac:picMkLst>
            <pc:docMk/>
            <pc:sldMk cId="646205918" sldId="256"/>
            <ac:picMk id="8" creationId="{95777242-EE55-4DD0-A3A9-46B32CC11ADA}"/>
          </ac:picMkLst>
        </pc:picChg>
        <pc:picChg chg="add del mod">
          <ac:chgData name="chandrashila chattopadhyay" userId="22b9a5fa2ed209e1" providerId="LiveId" clId="{E451FDCB-75BC-44EA-B313-974EE885F1C5}" dt="2019-11-15T14:08:55.468" v="1072" actId="478"/>
          <ac:picMkLst>
            <pc:docMk/>
            <pc:sldMk cId="646205918" sldId="256"/>
            <ac:picMk id="10" creationId="{CDE364B3-576A-4104-BFAD-DF756F431E9F}"/>
          </ac:picMkLst>
        </pc:picChg>
        <pc:picChg chg="add del mod">
          <ac:chgData name="chandrashila chattopadhyay" userId="22b9a5fa2ed209e1" providerId="LiveId" clId="{E451FDCB-75BC-44EA-B313-974EE885F1C5}" dt="2019-11-15T14:16:08.596" v="1337" actId="478"/>
          <ac:picMkLst>
            <pc:docMk/>
            <pc:sldMk cId="646205918" sldId="256"/>
            <ac:picMk id="12" creationId="{AD9E6F92-2738-45F7-B4BB-37AF49519101}"/>
          </ac:picMkLst>
        </pc:picChg>
        <pc:picChg chg="add mod">
          <ac:chgData name="chandrashila chattopadhyay" userId="22b9a5fa2ed209e1" providerId="LiveId" clId="{E451FDCB-75BC-44EA-B313-974EE885F1C5}" dt="2019-11-18T12:25:07.109" v="3149" actId="1076"/>
          <ac:picMkLst>
            <pc:docMk/>
            <pc:sldMk cId="646205918" sldId="256"/>
            <ac:picMk id="16" creationId="{D3F1836A-E45A-4B19-B169-2FC698FAA7BB}"/>
          </ac:picMkLst>
        </pc:picChg>
        <pc:picChg chg="add del mod">
          <ac:chgData name="chandrashila chattopadhyay" userId="22b9a5fa2ed209e1" providerId="LiveId" clId="{E451FDCB-75BC-44EA-B313-974EE885F1C5}" dt="2019-11-15T14:24:13.876" v="1840" actId="478"/>
          <ac:picMkLst>
            <pc:docMk/>
            <pc:sldMk cId="646205918" sldId="256"/>
            <ac:picMk id="18" creationId="{AC670602-6603-44D6-8ED8-4EF8097AF53F}"/>
          </ac:picMkLst>
        </pc:picChg>
        <pc:picChg chg="add mod">
          <ac:chgData name="chandrashila chattopadhyay" userId="22b9a5fa2ed209e1" providerId="LiveId" clId="{E451FDCB-75BC-44EA-B313-974EE885F1C5}" dt="2019-11-15T14:24:59.677" v="1850" actId="1076"/>
          <ac:picMkLst>
            <pc:docMk/>
            <pc:sldMk cId="646205918" sldId="256"/>
            <ac:picMk id="20" creationId="{FDE95BF6-9385-44C8-98BA-26ACD21B6864}"/>
          </ac:picMkLst>
        </pc:picChg>
      </pc:sldChg>
      <pc:sldChg chg="addSp delSp modSp add del">
        <pc:chgData name="chandrashila chattopadhyay" userId="22b9a5fa2ed209e1" providerId="LiveId" clId="{E451FDCB-75BC-44EA-B313-974EE885F1C5}" dt="2019-11-15T14:38:08.629" v="1959" actId="2696"/>
        <pc:sldMkLst>
          <pc:docMk/>
          <pc:sldMk cId="2206277055" sldId="257"/>
        </pc:sldMkLst>
        <pc:spChg chg="del">
          <ac:chgData name="chandrashila chattopadhyay" userId="22b9a5fa2ed209e1" providerId="LiveId" clId="{E451FDCB-75BC-44EA-B313-974EE885F1C5}" dt="2019-11-15T13:12:21.192" v="3" actId="478"/>
          <ac:spMkLst>
            <pc:docMk/>
            <pc:sldMk cId="2206277055" sldId="257"/>
            <ac:spMk id="2" creationId="{D36706B3-A77F-4180-86C0-5D545FD423A3}"/>
          </ac:spMkLst>
        </pc:spChg>
        <pc:spChg chg="del">
          <ac:chgData name="chandrashila chattopadhyay" userId="22b9a5fa2ed209e1" providerId="LiveId" clId="{E451FDCB-75BC-44EA-B313-974EE885F1C5}" dt="2019-11-15T13:12:17.484" v="2" actId="478"/>
          <ac:spMkLst>
            <pc:docMk/>
            <pc:sldMk cId="2206277055" sldId="257"/>
            <ac:spMk id="3" creationId="{8796E09F-15C9-4AD8-B078-29E06600B49E}"/>
          </ac:spMkLst>
        </pc:spChg>
        <pc:spChg chg="add del">
          <ac:chgData name="chandrashila chattopadhyay" userId="22b9a5fa2ed209e1" providerId="LiveId" clId="{E451FDCB-75BC-44EA-B313-974EE885F1C5}" dt="2019-11-15T13:12:47.861" v="5"/>
          <ac:spMkLst>
            <pc:docMk/>
            <pc:sldMk cId="2206277055" sldId="257"/>
            <ac:spMk id="4" creationId="{8F821CAE-C7FE-41F9-AA24-6D8A5F60B04D}"/>
          </ac:spMkLst>
        </pc:spChg>
        <pc:spChg chg="add del">
          <ac:chgData name="chandrashila chattopadhyay" userId="22b9a5fa2ed209e1" providerId="LiveId" clId="{E451FDCB-75BC-44EA-B313-974EE885F1C5}" dt="2019-11-15T13:12:47.861" v="5"/>
          <ac:spMkLst>
            <pc:docMk/>
            <pc:sldMk cId="2206277055" sldId="257"/>
            <ac:spMk id="33" creationId="{95486EC2-7EBA-4C31-9772-477F5D386E4F}"/>
          </ac:spMkLst>
        </pc:spChg>
        <pc:spChg chg="add del">
          <ac:chgData name="chandrashila chattopadhyay" userId="22b9a5fa2ed209e1" providerId="LiveId" clId="{E451FDCB-75BC-44EA-B313-974EE885F1C5}" dt="2019-11-15T13:12:47.861" v="5"/>
          <ac:spMkLst>
            <pc:docMk/>
            <pc:sldMk cId="2206277055" sldId="257"/>
            <ac:spMk id="34" creationId="{C1179575-A0D9-46B8-9D6D-8630F29795F6}"/>
          </ac:spMkLst>
        </pc:spChg>
        <pc:spChg chg="add del">
          <ac:chgData name="chandrashila chattopadhyay" userId="22b9a5fa2ed209e1" providerId="LiveId" clId="{E451FDCB-75BC-44EA-B313-974EE885F1C5}" dt="2019-11-15T13:12:47.861" v="5"/>
          <ac:spMkLst>
            <pc:docMk/>
            <pc:sldMk cId="2206277055" sldId="257"/>
            <ac:spMk id="35" creationId="{1B6287EC-530C-4BD5-AF23-818D75FF6F88}"/>
          </ac:spMkLst>
        </pc:spChg>
        <pc:spChg chg="add del">
          <ac:chgData name="chandrashila chattopadhyay" userId="22b9a5fa2ed209e1" providerId="LiveId" clId="{E451FDCB-75BC-44EA-B313-974EE885F1C5}" dt="2019-11-15T13:12:47.861" v="5"/>
          <ac:spMkLst>
            <pc:docMk/>
            <pc:sldMk cId="2206277055" sldId="257"/>
            <ac:spMk id="36" creationId="{0FB07F7F-C3B7-4BE3-AD0A-2B68A917D4F7}"/>
          </ac:spMkLst>
        </pc:spChg>
        <pc:grpChg chg="add del">
          <ac:chgData name="chandrashila chattopadhyay" userId="22b9a5fa2ed209e1" providerId="LiveId" clId="{E451FDCB-75BC-44EA-B313-974EE885F1C5}" dt="2019-11-15T13:12:47.861" v="5"/>
          <ac:grpSpMkLst>
            <pc:docMk/>
            <pc:sldMk cId="2206277055" sldId="257"/>
            <ac:grpSpMk id="5" creationId="{6A06F024-7812-46D1-8CE0-258E7289D9FB}"/>
          </ac:grpSpMkLst>
        </pc:grpChg>
        <pc:grpChg chg="add del">
          <ac:chgData name="chandrashila chattopadhyay" userId="22b9a5fa2ed209e1" providerId="LiveId" clId="{E451FDCB-75BC-44EA-B313-974EE885F1C5}" dt="2019-11-15T13:12:47.861" v="5"/>
          <ac:grpSpMkLst>
            <pc:docMk/>
            <pc:sldMk cId="2206277055" sldId="257"/>
            <ac:grpSpMk id="8" creationId="{276B4265-6EDF-45E7-9EB2-112A772F4F5D}"/>
          </ac:grpSpMkLst>
        </pc:grpChg>
        <pc:grpChg chg="add del">
          <ac:chgData name="chandrashila chattopadhyay" userId="22b9a5fa2ed209e1" providerId="LiveId" clId="{E451FDCB-75BC-44EA-B313-974EE885F1C5}" dt="2019-11-15T13:12:47.861" v="5"/>
          <ac:grpSpMkLst>
            <pc:docMk/>
            <pc:sldMk cId="2206277055" sldId="257"/>
            <ac:grpSpMk id="11" creationId="{503CC1D1-4CD0-495B-AC8B-91F3E1717C66}"/>
          </ac:grpSpMkLst>
        </pc:grpChg>
        <pc:grpChg chg="add del">
          <ac:chgData name="chandrashila chattopadhyay" userId="22b9a5fa2ed209e1" providerId="LiveId" clId="{E451FDCB-75BC-44EA-B313-974EE885F1C5}" dt="2019-11-15T13:12:47.861" v="5"/>
          <ac:grpSpMkLst>
            <pc:docMk/>
            <pc:sldMk cId="2206277055" sldId="257"/>
            <ac:grpSpMk id="14" creationId="{6BE16655-66FD-4486-8806-B13581C2A340}"/>
          </ac:grpSpMkLst>
        </pc:grpChg>
        <pc:grpChg chg="add del">
          <ac:chgData name="chandrashila chattopadhyay" userId="22b9a5fa2ed209e1" providerId="LiveId" clId="{E451FDCB-75BC-44EA-B313-974EE885F1C5}" dt="2019-11-15T13:12:47.861" v="5"/>
          <ac:grpSpMkLst>
            <pc:docMk/>
            <pc:sldMk cId="2206277055" sldId="257"/>
            <ac:grpSpMk id="17" creationId="{9C68B1DD-2217-47F5-BECE-5A25B373421B}"/>
          </ac:grpSpMkLst>
        </pc:grpChg>
        <pc:grpChg chg="add del">
          <ac:chgData name="chandrashila chattopadhyay" userId="22b9a5fa2ed209e1" providerId="LiveId" clId="{E451FDCB-75BC-44EA-B313-974EE885F1C5}" dt="2019-11-15T13:12:47.861" v="5"/>
          <ac:grpSpMkLst>
            <pc:docMk/>
            <pc:sldMk cId="2206277055" sldId="257"/>
            <ac:grpSpMk id="21" creationId="{A371FEB6-DF8E-45E5-A6C0-63A2B26A1E76}"/>
          </ac:grpSpMkLst>
        </pc:grpChg>
        <pc:grpChg chg="add del">
          <ac:chgData name="chandrashila chattopadhyay" userId="22b9a5fa2ed209e1" providerId="LiveId" clId="{E451FDCB-75BC-44EA-B313-974EE885F1C5}" dt="2019-11-15T13:12:47.861" v="5"/>
          <ac:grpSpMkLst>
            <pc:docMk/>
            <pc:sldMk cId="2206277055" sldId="257"/>
            <ac:grpSpMk id="25" creationId="{A31571DB-1DFD-4BFC-908D-CA2B79CF9B52}"/>
          </ac:grpSpMkLst>
        </pc:grpChg>
        <pc:grpChg chg="add del">
          <ac:chgData name="chandrashila chattopadhyay" userId="22b9a5fa2ed209e1" providerId="LiveId" clId="{E451FDCB-75BC-44EA-B313-974EE885F1C5}" dt="2019-11-15T13:12:47.861" v="5"/>
          <ac:grpSpMkLst>
            <pc:docMk/>
            <pc:sldMk cId="2206277055" sldId="257"/>
            <ac:grpSpMk id="29" creationId="{48D0BA03-51A6-42CF-A0B0-5A502802D0F4}"/>
          </ac:grpSpMkLst>
        </pc:grpChg>
        <pc:picChg chg="add mod">
          <ac:chgData name="chandrashila chattopadhyay" userId="22b9a5fa2ed209e1" providerId="LiveId" clId="{E451FDCB-75BC-44EA-B313-974EE885F1C5}" dt="2019-11-15T14:31:43.967" v="1926" actId="14100"/>
          <ac:picMkLst>
            <pc:docMk/>
            <pc:sldMk cId="2206277055" sldId="257"/>
            <ac:picMk id="37" creationId="{B44D453B-61D6-4EE2-8435-43E40A121B54}"/>
          </ac:picMkLst>
        </pc:picChg>
      </pc:sldChg>
      <pc:sldChg chg="add del">
        <pc:chgData name="chandrashila chattopadhyay" userId="22b9a5fa2ed209e1" providerId="LiveId" clId="{E451FDCB-75BC-44EA-B313-974EE885F1C5}" dt="2019-11-15T14:59:18.649" v="2301" actId="2696"/>
        <pc:sldMkLst>
          <pc:docMk/>
          <pc:sldMk cId="275488213" sldId="258"/>
        </pc:sldMkLst>
      </pc:sldChg>
      <pc:sldChg chg="add del">
        <pc:chgData name="chandrashila chattopadhyay" userId="22b9a5fa2ed209e1" providerId="LiveId" clId="{E451FDCB-75BC-44EA-B313-974EE885F1C5}" dt="2019-11-15T14:32:04.863" v="1928" actId="2696"/>
        <pc:sldMkLst>
          <pc:docMk/>
          <pc:sldMk cId="3540184778" sldId="258"/>
        </pc:sldMkLst>
      </pc:sldChg>
      <pc:sldChg chg="add del">
        <pc:chgData name="chandrashila chattopadhyay" userId="22b9a5fa2ed209e1" providerId="LiveId" clId="{E451FDCB-75BC-44EA-B313-974EE885F1C5}" dt="2019-11-15T14:59:22.588" v="2302" actId="2696"/>
        <pc:sldMkLst>
          <pc:docMk/>
          <pc:sldMk cId="2163767771" sldId="259"/>
        </pc:sldMkLst>
      </pc:sldChg>
      <pc:sldChg chg="modSp">
        <pc:chgData name="chandrashila chattopadhyay" userId="22b9a5fa2ed209e1" providerId="LiveId" clId="{E451FDCB-75BC-44EA-B313-974EE885F1C5}" dt="2019-11-18T12:33:42.599" v="3180" actId="207"/>
        <pc:sldMkLst>
          <pc:docMk/>
          <pc:sldMk cId="0" sldId="261"/>
        </pc:sldMkLst>
        <pc:spChg chg="mod">
          <ac:chgData name="chandrashila chattopadhyay" userId="22b9a5fa2ed209e1" providerId="LiveId" clId="{E451FDCB-75BC-44EA-B313-974EE885F1C5}" dt="2019-11-18T12:33:42.599" v="3180" actId="207"/>
          <ac:spMkLst>
            <pc:docMk/>
            <pc:sldMk cId="0" sldId="261"/>
            <ac:spMk id="475" creationId="{00000000-0000-0000-0000-000000000000}"/>
          </ac:spMkLst>
        </pc:spChg>
      </pc:sldChg>
      <pc:sldChg chg="addSp delSp modSp">
        <pc:chgData name="chandrashila chattopadhyay" userId="22b9a5fa2ed209e1" providerId="LiveId" clId="{E451FDCB-75BC-44EA-B313-974EE885F1C5}" dt="2019-11-18T15:13:20.367" v="3970" actId="14861"/>
        <pc:sldMkLst>
          <pc:docMk/>
          <pc:sldMk cId="545688175" sldId="264"/>
        </pc:sldMkLst>
        <pc:spChg chg="mod">
          <ac:chgData name="chandrashila chattopadhyay" userId="22b9a5fa2ed209e1" providerId="LiveId" clId="{E451FDCB-75BC-44EA-B313-974EE885F1C5}" dt="2019-11-18T12:44:17.377" v="3331" actId="20577"/>
          <ac:spMkLst>
            <pc:docMk/>
            <pc:sldMk cId="545688175" sldId="264"/>
            <ac:spMk id="2" creationId="{00000000-0000-0000-0000-000000000000}"/>
          </ac:spMkLst>
        </pc:spChg>
        <pc:spChg chg="del mod">
          <ac:chgData name="chandrashila chattopadhyay" userId="22b9a5fa2ed209e1" providerId="LiveId" clId="{E451FDCB-75BC-44EA-B313-974EE885F1C5}" dt="2019-11-18T12:58:58.668" v="3354" actId="478"/>
          <ac:spMkLst>
            <pc:docMk/>
            <pc:sldMk cId="545688175" sldId="264"/>
            <ac:spMk id="3" creationId="{54A381C8-C31F-47F8-89CB-8D7F269C0D83}"/>
          </ac:spMkLst>
        </pc:spChg>
        <pc:spChg chg="del">
          <ac:chgData name="chandrashila chattopadhyay" userId="22b9a5fa2ed209e1" providerId="LiveId" clId="{E451FDCB-75BC-44EA-B313-974EE885F1C5}" dt="2019-11-18T12:57:39.155" v="3345" actId="478"/>
          <ac:spMkLst>
            <pc:docMk/>
            <pc:sldMk cId="545688175" sldId="264"/>
            <ac:spMk id="4" creationId="{37D95D38-F68B-488C-AE1D-31998503ECE9}"/>
          </ac:spMkLst>
        </pc:spChg>
        <pc:spChg chg="del mod">
          <ac:chgData name="chandrashila chattopadhyay" userId="22b9a5fa2ed209e1" providerId="LiveId" clId="{E451FDCB-75BC-44EA-B313-974EE885F1C5}" dt="2019-11-18T12:57:16.120" v="3338" actId="478"/>
          <ac:spMkLst>
            <pc:docMk/>
            <pc:sldMk cId="545688175" sldId="264"/>
            <ac:spMk id="5" creationId="{D7859D63-7F58-4B9E-80D5-55C21CFECB5D}"/>
          </ac:spMkLst>
        </pc:spChg>
        <pc:spChg chg="del">
          <ac:chgData name="chandrashila chattopadhyay" userId="22b9a5fa2ed209e1" providerId="LiveId" clId="{E451FDCB-75BC-44EA-B313-974EE885F1C5}" dt="2019-11-18T12:57:19.436" v="3339" actId="478"/>
          <ac:spMkLst>
            <pc:docMk/>
            <pc:sldMk cId="545688175" sldId="264"/>
            <ac:spMk id="7" creationId="{677C8229-7693-4334-9D4B-AD9B04BBC270}"/>
          </ac:spMkLst>
        </pc:spChg>
        <pc:spChg chg="mod">
          <ac:chgData name="chandrashila chattopadhyay" userId="22b9a5fa2ed209e1" providerId="LiveId" clId="{E451FDCB-75BC-44EA-B313-974EE885F1C5}" dt="2019-11-18T13:56:44.749" v="3484" actId="208"/>
          <ac:spMkLst>
            <pc:docMk/>
            <pc:sldMk cId="545688175" sldId="264"/>
            <ac:spMk id="11" creationId="{EB82791D-4B1F-4B69-B520-AE45DE948F78}"/>
          </ac:spMkLst>
        </pc:spChg>
        <pc:spChg chg="mod">
          <ac:chgData name="chandrashila chattopadhyay" userId="22b9a5fa2ed209e1" providerId="LiveId" clId="{E451FDCB-75BC-44EA-B313-974EE885F1C5}" dt="2019-11-18T14:04:26.755" v="3536" actId="14100"/>
          <ac:spMkLst>
            <pc:docMk/>
            <pc:sldMk cId="545688175" sldId="264"/>
            <ac:spMk id="12" creationId="{E38A5B1D-67F1-4C72-8B7F-C679B8EA1F01}"/>
          </ac:spMkLst>
        </pc:spChg>
        <pc:spChg chg="mod">
          <ac:chgData name="chandrashila chattopadhyay" userId="22b9a5fa2ed209e1" providerId="LiveId" clId="{E451FDCB-75BC-44EA-B313-974EE885F1C5}" dt="2019-11-18T14:08:32.086" v="3566" actId="14100"/>
          <ac:spMkLst>
            <pc:docMk/>
            <pc:sldMk cId="545688175" sldId="264"/>
            <ac:spMk id="13" creationId="{E952913A-554B-4A4C-BC4F-18075EFCF781}"/>
          </ac:spMkLst>
        </pc:spChg>
        <pc:spChg chg="add del mod">
          <ac:chgData name="chandrashila chattopadhyay" userId="22b9a5fa2ed209e1" providerId="LiveId" clId="{E451FDCB-75BC-44EA-B313-974EE885F1C5}" dt="2019-11-18T14:08:01.519" v="3558" actId="14100"/>
          <ac:spMkLst>
            <pc:docMk/>
            <pc:sldMk cId="545688175" sldId="264"/>
            <ac:spMk id="16" creationId="{55D545DE-3FDF-43DF-9C75-2CC3F0690E80}"/>
          </ac:spMkLst>
        </pc:spChg>
        <pc:spChg chg="mod">
          <ac:chgData name="chandrashila chattopadhyay" userId="22b9a5fa2ed209e1" providerId="LiveId" clId="{E451FDCB-75BC-44EA-B313-974EE885F1C5}" dt="2019-11-18T14:03:59.495" v="3531" actId="14100"/>
          <ac:spMkLst>
            <pc:docMk/>
            <pc:sldMk cId="545688175" sldId="264"/>
            <ac:spMk id="17" creationId="{0820BE17-F3BF-422E-83FD-9A9E84667548}"/>
          </ac:spMkLst>
        </pc:spChg>
        <pc:spChg chg="del mod">
          <ac:chgData name="chandrashila chattopadhyay" userId="22b9a5fa2ed209e1" providerId="LiveId" clId="{E451FDCB-75BC-44EA-B313-974EE885F1C5}" dt="2019-11-18T12:58:52.551" v="3352" actId="478"/>
          <ac:spMkLst>
            <pc:docMk/>
            <pc:sldMk cId="545688175" sldId="264"/>
            <ac:spMk id="19" creationId="{E5A01313-D481-4514-BF95-275BAF0B03B2}"/>
          </ac:spMkLst>
        </pc:spChg>
        <pc:spChg chg="del mod topLvl">
          <ac:chgData name="chandrashila chattopadhyay" userId="22b9a5fa2ed209e1" providerId="LiveId" clId="{E451FDCB-75BC-44EA-B313-974EE885F1C5}" dt="2019-11-18T12:57:34.681" v="3344" actId="478"/>
          <ac:spMkLst>
            <pc:docMk/>
            <pc:sldMk cId="545688175" sldId="264"/>
            <ac:spMk id="21" creationId="{60206B0D-E5B5-485D-AFA5-A966E602D7B9}"/>
          </ac:spMkLst>
        </pc:spChg>
        <pc:spChg chg="del mod topLvl">
          <ac:chgData name="chandrashila chattopadhyay" userId="22b9a5fa2ed209e1" providerId="LiveId" clId="{E451FDCB-75BC-44EA-B313-974EE885F1C5}" dt="2019-11-18T13:12:18.919" v="3371" actId="478"/>
          <ac:spMkLst>
            <pc:docMk/>
            <pc:sldMk cId="545688175" sldId="264"/>
            <ac:spMk id="22" creationId="{D7DA878C-06C9-45CA-BB18-5B2254F70A2F}"/>
          </ac:spMkLst>
        </pc:spChg>
        <pc:spChg chg="del mod">
          <ac:chgData name="chandrashila chattopadhyay" userId="22b9a5fa2ed209e1" providerId="LiveId" clId="{E451FDCB-75BC-44EA-B313-974EE885F1C5}" dt="2019-11-18T12:57:23.157" v="3341" actId="478"/>
          <ac:spMkLst>
            <pc:docMk/>
            <pc:sldMk cId="545688175" sldId="264"/>
            <ac:spMk id="23" creationId="{56EBD105-398A-4831-9839-36193113545A}"/>
          </ac:spMkLst>
        </pc:spChg>
        <pc:grpChg chg="del">
          <ac:chgData name="chandrashila chattopadhyay" userId="22b9a5fa2ed209e1" providerId="LiveId" clId="{E451FDCB-75BC-44EA-B313-974EE885F1C5}" dt="2019-11-18T12:57:34.681" v="3344" actId="478"/>
          <ac:grpSpMkLst>
            <pc:docMk/>
            <pc:sldMk cId="545688175" sldId="264"/>
            <ac:grpSpMk id="20" creationId="{18C116C2-9D37-4537-87D7-B481A281A713}"/>
          </ac:grpSpMkLst>
        </pc:grpChg>
        <pc:grpChg chg="mod">
          <ac:chgData name="chandrashila chattopadhyay" userId="22b9a5fa2ed209e1" providerId="LiveId" clId="{E451FDCB-75BC-44EA-B313-974EE885F1C5}" dt="2019-11-18T13:36:05.852" v="3425" actId="1076"/>
          <ac:grpSpMkLst>
            <pc:docMk/>
            <pc:sldMk cId="545688175" sldId="264"/>
            <ac:grpSpMk id="30" creationId="{DE3B5942-1FDA-4871-A860-00740CD9329F}"/>
          </ac:grpSpMkLst>
        </pc:grpChg>
        <pc:graphicFrameChg chg="del mod">
          <ac:chgData name="chandrashila chattopadhyay" userId="22b9a5fa2ed209e1" providerId="LiveId" clId="{E451FDCB-75BC-44EA-B313-974EE885F1C5}" dt="2019-11-18T12:57:01.071" v="3336" actId="478"/>
          <ac:graphicFrameMkLst>
            <pc:docMk/>
            <pc:sldMk cId="545688175" sldId="264"/>
            <ac:graphicFrameMk id="6" creationId="{9D73A9B0-0E64-4B78-98FC-3655C21EE3F0}"/>
          </ac:graphicFrameMkLst>
        </pc:graphicFrameChg>
        <pc:graphicFrameChg chg="del">
          <ac:chgData name="chandrashila chattopadhyay" userId="22b9a5fa2ed209e1" providerId="LiveId" clId="{E451FDCB-75BC-44EA-B313-974EE885F1C5}" dt="2019-11-18T12:57:01.071" v="3336" actId="478"/>
          <ac:graphicFrameMkLst>
            <pc:docMk/>
            <pc:sldMk cId="545688175" sldId="264"/>
            <ac:graphicFrameMk id="18" creationId="{09500F22-15CF-4747-AAA9-F2DBB9372E7D}"/>
          </ac:graphicFrameMkLst>
        </pc:graphicFrameChg>
        <pc:graphicFrameChg chg="del">
          <ac:chgData name="chandrashila chattopadhyay" userId="22b9a5fa2ed209e1" providerId="LiveId" clId="{E451FDCB-75BC-44EA-B313-974EE885F1C5}" dt="2019-11-18T12:57:01.071" v="3336" actId="478"/>
          <ac:graphicFrameMkLst>
            <pc:docMk/>
            <pc:sldMk cId="545688175" sldId="264"/>
            <ac:graphicFrameMk id="24" creationId="{DA43031D-1D79-4DD8-8ABF-DB53C0044C05}"/>
          </ac:graphicFrameMkLst>
        </pc:graphicFrameChg>
        <pc:picChg chg="add del mod">
          <ac:chgData name="chandrashila chattopadhyay" userId="22b9a5fa2ed209e1" providerId="LiveId" clId="{E451FDCB-75BC-44EA-B313-974EE885F1C5}" dt="2019-11-18T13:01:00.666" v="3359" actId="478"/>
          <ac:picMkLst>
            <pc:docMk/>
            <pc:sldMk cId="545688175" sldId="264"/>
            <ac:picMk id="32" creationId="{FDF1CB47-9DF0-4AE1-BB25-8AA8B404D180}"/>
          </ac:picMkLst>
        </pc:picChg>
        <pc:picChg chg="add mod">
          <ac:chgData name="chandrashila chattopadhyay" userId="22b9a5fa2ed209e1" providerId="LiveId" clId="{E451FDCB-75BC-44EA-B313-974EE885F1C5}" dt="2019-11-18T13:35:44.153" v="3422" actId="1076"/>
          <ac:picMkLst>
            <pc:docMk/>
            <pc:sldMk cId="545688175" sldId="264"/>
            <ac:picMk id="33" creationId="{A060F886-6229-4F94-85E1-F0B99075A302}"/>
          </ac:picMkLst>
        </pc:picChg>
        <pc:picChg chg="add del mod">
          <ac:chgData name="chandrashila chattopadhyay" userId="22b9a5fa2ed209e1" providerId="LiveId" clId="{E451FDCB-75BC-44EA-B313-974EE885F1C5}" dt="2019-11-18T13:12:41.550" v="3372" actId="478"/>
          <ac:picMkLst>
            <pc:docMk/>
            <pc:sldMk cId="545688175" sldId="264"/>
            <ac:picMk id="34" creationId="{FD47571C-3131-48A3-9917-F93F833CA4E7}"/>
          </ac:picMkLst>
        </pc:picChg>
        <pc:picChg chg="add mod">
          <ac:chgData name="chandrashila chattopadhyay" userId="22b9a5fa2ed209e1" providerId="LiveId" clId="{E451FDCB-75BC-44EA-B313-974EE885F1C5}" dt="2019-11-18T15:13:20.367" v="3970" actId="14861"/>
          <ac:picMkLst>
            <pc:docMk/>
            <pc:sldMk cId="545688175" sldId="264"/>
            <ac:picMk id="35" creationId="{39697BDA-A26C-4C6A-B2F2-150975B095A0}"/>
          </ac:picMkLst>
        </pc:picChg>
        <pc:picChg chg="add del mod">
          <ac:chgData name="chandrashila chattopadhyay" userId="22b9a5fa2ed209e1" providerId="LiveId" clId="{E451FDCB-75BC-44EA-B313-974EE885F1C5}" dt="2019-11-18T13:13:58.662" v="3381" actId="478"/>
          <ac:picMkLst>
            <pc:docMk/>
            <pc:sldMk cId="545688175" sldId="264"/>
            <ac:picMk id="37" creationId="{EB42B296-ECA2-412F-8374-A4E8D8E86D64}"/>
          </ac:picMkLst>
        </pc:picChg>
        <pc:picChg chg="add mod">
          <ac:chgData name="chandrashila chattopadhyay" userId="22b9a5fa2ed209e1" providerId="LiveId" clId="{E451FDCB-75BC-44EA-B313-974EE885F1C5}" dt="2019-11-18T13:35:52.532" v="3423" actId="1076"/>
          <ac:picMkLst>
            <pc:docMk/>
            <pc:sldMk cId="545688175" sldId="264"/>
            <ac:picMk id="38" creationId="{AFB4DE96-A611-4B3A-822F-EBF5164B9572}"/>
          </ac:picMkLst>
        </pc:picChg>
        <pc:picChg chg="add del mod">
          <ac:chgData name="chandrashila chattopadhyay" userId="22b9a5fa2ed209e1" providerId="LiveId" clId="{E451FDCB-75BC-44EA-B313-974EE885F1C5}" dt="2019-11-18T13:47:27.089" v="3441" actId="478"/>
          <ac:picMkLst>
            <pc:docMk/>
            <pc:sldMk cId="545688175" sldId="264"/>
            <ac:picMk id="39" creationId="{E8853ECC-0323-40EB-BB00-0CE564631008}"/>
          </ac:picMkLst>
        </pc:picChg>
        <pc:picChg chg="add del mod">
          <ac:chgData name="chandrashila chattopadhyay" userId="22b9a5fa2ed209e1" providerId="LiveId" clId="{E451FDCB-75BC-44EA-B313-974EE885F1C5}" dt="2019-11-18T13:54:09.973" v="3457" actId="478"/>
          <ac:picMkLst>
            <pc:docMk/>
            <pc:sldMk cId="545688175" sldId="264"/>
            <ac:picMk id="40" creationId="{732F437D-25A4-48CD-AA80-8623781E3B9C}"/>
          </ac:picMkLst>
        </pc:picChg>
        <pc:picChg chg="add del mod">
          <ac:chgData name="chandrashila chattopadhyay" userId="22b9a5fa2ed209e1" providerId="LiveId" clId="{E451FDCB-75BC-44EA-B313-974EE885F1C5}" dt="2019-11-18T13:54:27.312" v="3463" actId="478"/>
          <ac:picMkLst>
            <pc:docMk/>
            <pc:sldMk cId="545688175" sldId="264"/>
            <ac:picMk id="41" creationId="{7D5C3DDC-332E-4DEB-A24A-DC2C8E324FCA}"/>
          </ac:picMkLst>
        </pc:picChg>
        <pc:picChg chg="add del mod">
          <ac:chgData name="chandrashila chattopadhyay" userId="22b9a5fa2ed209e1" providerId="LiveId" clId="{E451FDCB-75BC-44EA-B313-974EE885F1C5}" dt="2019-11-18T13:56:05.734" v="3481"/>
          <ac:picMkLst>
            <pc:docMk/>
            <pc:sldMk cId="545688175" sldId="264"/>
            <ac:picMk id="42" creationId="{DCE243A3-9840-47B9-BBB0-FE79FF29FEEA}"/>
          </ac:picMkLst>
        </pc:picChg>
        <pc:picChg chg="add mod">
          <ac:chgData name="chandrashila chattopadhyay" userId="22b9a5fa2ed209e1" providerId="LiveId" clId="{E451FDCB-75BC-44EA-B313-974EE885F1C5}" dt="2019-11-18T14:07:09.805" v="3543" actId="14100"/>
          <ac:picMkLst>
            <pc:docMk/>
            <pc:sldMk cId="545688175" sldId="264"/>
            <ac:picMk id="43" creationId="{397709CE-A9DD-4AF2-90C6-F0F146CF8D1B}"/>
          </ac:picMkLst>
        </pc:picChg>
        <pc:picChg chg="add mod">
          <ac:chgData name="chandrashila chattopadhyay" userId="22b9a5fa2ed209e1" providerId="LiveId" clId="{E451FDCB-75BC-44EA-B313-974EE885F1C5}" dt="2019-11-18T14:01:59.290" v="3514" actId="14100"/>
          <ac:picMkLst>
            <pc:docMk/>
            <pc:sldMk cId="545688175" sldId="264"/>
            <ac:picMk id="44" creationId="{28A94B8B-5E02-4D77-B712-6CB37E0790B8}"/>
          </ac:picMkLst>
        </pc:picChg>
        <pc:picChg chg="add mod">
          <ac:chgData name="chandrashila chattopadhyay" userId="22b9a5fa2ed209e1" providerId="LiveId" clId="{E451FDCB-75BC-44EA-B313-974EE885F1C5}" dt="2019-11-18T14:04:05.249" v="3532" actId="1076"/>
          <ac:picMkLst>
            <pc:docMk/>
            <pc:sldMk cId="545688175" sldId="264"/>
            <ac:picMk id="45" creationId="{9E8AF76F-354F-46EA-A61A-9438438EC7C1}"/>
          </ac:picMkLst>
        </pc:picChg>
        <pc:picChg chg="add mod">
          <ac:chgData name="chandrashila chattopadhyay" userId="22b9a5fa2ed209e1" providerId="LiveId" clId="{E451FDCB-75BC-44EA-B313-974EE885F1C5}" dt="2019-11-18T14:09:32.022" v="3572" actId="1076"/>
          <ac:picMkLst>
            <pc:docMk/>
            <pc:sldMk cId="545688175" sldId="264"/>
            <ac:picMk id="56" creationId="{9CAA0A4A-E1F7-4D09-B023-FCE0FFC8589B}"/>
          </ac:picMkLst>
        </pc:picChg>
        <pc:picChg chg="add mod">
          <ac:chgData name="chandrashila chattopadhyay" userId="22b9a5fa2ed209e1" providerId="LiveId" clId="{E451FDCB-75BC-44EA-B313-974EE885F1C5}" dt="2019-11-18T14:13:10.311" v="3581" actId="1076"/>
          <ac:picMkLst>
            <pc:docMk/>
            <pc:sldMk cId="545688175" sldId="264"/>
            <ac:picMk id="63" creationId="{972CDE45-5BB0-4CEF-9CC8-8454A427F851}"/>
          </ac:picMkLst>
        </pc:picChg>
        <pc:picChg chg="add del mod">
          <ac:chgData name="chandrashila chattopadhyay" userId="22b9a5fa2ed209e1" providerId="LiveId" clId="{E451FDCB-75BC-44EA-B313-974EE885F1C5}" dt="2019-11-18T14:16:21.142" v="3584" actId="478"/>
          <ac:picMkLst>
            <pc:docMk/>
            <pc:sldMk cId="545688175" sldId="264"/>
            <ac:picMk id="65" creationId="{85E12086-B5F6-451A-B2D1-A825FD110C2B}"/>
          </ac:picMkLst>
        </pc:picChg>
        <pc:picChg chg="add del mod">
          <ac:chgData name="chandrashila chattopadhyay" userId="22b9a5fa2ed209e1" providerId="LiveId" clId="{E451FDCB-75BC-44EA-B313-974EE885F1C5}" dt="2019-11-18T14:19:03.452" v="3597" actId="478"/>
          <ac:picMkLst>
            <pc:docMk/>
            <pc:sldMk cId="545688175" sldId="264"/>
            <ac:picMk id="67" creationId="{21E89CCC-EAD0-43CF-8884-CB2621F429D1}"/>
          </ac:picMkLst>
        </pc:picChg>
        <pc:picChg chg="add mod">
          <ac:chgData name="chandrashila chattopadhyay" userId="22b9a5fa2ed209e1" providerId="LiveId" clId="{E451FDCB-75BC-44EA-B313-974EE885F1C5}" dt="2019-11-18T14:18:57.992" v="3596" actId="1076"/>
          <ac:picMkLst>
            <pc:docMk/>
            <pc:sldMk cId="545688175" sldId="264"/>
            <ac:picMk id="69" creationId="{3D3FBF3C-98B2-4F16-9483-6705E32CF266}"/>
          </ac:picMkLst>
        </pc:picChg>
        <pc:picChg chg="add mod">
          <ac:chgData name="chandrashila chattopadhyay" userId="22b9a5fa2ed209e1" providerId="LiveId" clId="{E451FDCB-75BC-44EA-B313-974EE885F1C5}" dt="2019-11-18T14:18:41.989" v="3595" actId="1076"/>
          <ac:picMkLst>
            <pc:docMk/>
            <pc:sldMk cId="545688175" sldId="264"/>
            <ac:picMk id="70" creationId="{86912D18-9359-4B21-BEA4-4D1BA2C24CB2}"/>
          </ac:picMkLst>
        </pc:picChg>
        <pc:picChg chg="add mod">
          <ac:chgData name="chandrashila chattopadhyay" userId="22b9a5fa2ed209e1" providerId="LiveId" clId="{E451FDCB-75BC-44EA-B313-974EE885F1C5}" dt="2019-11-18T14:19:24.121" v="3603" actId="688"/>
          <ac:picMkLst>
            <pc:docMk/>
            <pc:sldMk cId="545688175" sldId="264"/>
            <ac:picMk id="71" creationId="{88F0C325-D4FF-41CD-B8CA-CD3899662C22}"/>
          </ac:picMkLst>
        </pc:picChg>
        <pc:cxnChg chg="mod">
          <ac:chgData name="chandrashila chattopadhyay" userId="22b9a5fa2ed209e1" providerId="LiveId" clId="{E451FDCB-75BC-44EA-B313-974EE885F1C5}" dt="2019-11-18T14:04:26.755" v="3536" actId="14100"/>
          <ac:cxnSpMkLst>
            <pc:docMk/>
            <pc:sldMk cId="545688175" sldId="264"/>
            <ac:cxnSpMk id="9" creationId="{D9816832-F35C-4D1E-A1A6-F66A0FF93BC9}"/>
          </ac:cxnSpMkLst>
        </pc:cxnChg>
        <pc:cxnChg chg="mod">
          <ac:chgData name="chandrashila chattopadhyay" userId="22b9a5fa2ed209e1" providerId="LiveId" clId="{E451FDCB-75BC-44EA-B313-974EE885F1C5}" dt="2019-11-18T14:08:32.086" v="3566" actId="14100"/>
          <ac:cxnSpMkLst>
            <pc:docMk/>
            <pc:sldMk cId="545688175" sldId="264"/>
            <ac:cxnSpMk id="10" creationId="{FDB2F932-C253-4257-A1B7-875B75258FC7}"/>
          </ac:cxnSpMkLst>
        </pc:cxnChg>
        <pc:cxnChg chg="mod">
          <ac:chgData name="chandrashila chattopadhyay" userId="22b9a5fa2ed209e1" providerId="LiveId" clId="{E451FDCB-75BC-44EA-B313-974EE885F1C5}" dt="2019-11-18T14:08:01.519" v="3558" actId="14100"/>
          <ac:cxnSpMkLst>
            <pc:docMk/>
            <pc:sldMk cId="545688175" sldId="264"/>
            <ac:cxnSpMk id="14" creationId="{011C8543-7575-427C-B58B-918DAEB023DC}"/>
          </ac:cxnSpMkLst>
        </pc:cxnChg>
        <pc:cxnChg chg="mod">
          <ac:chgData name="chandrashila chattopadhyay" userId="22b9a5fa2ed209e1" providerId="LiveId" clId="{E451FDCB-75BC-44EA-B313-974EE885F1C5}" dt="2019-11-18T14:03:59.495" v="3531" actId="14100"/>
          <ac:cxnSpMkLst>
            <pc:docMk/>
            <pc:sldMk cId="545688175" sldId="264"/>
            <ac:cxnSpMk id="15" creationId="{F3D064EF-5E5B-4DF7-8CDB-4CB34B6529BB}"/>
          </ac:cxnSpMkLst>
        </pc:cxnChg>
      </pc:sldChg>
      <pc:sldChg chg="addSp delSp modSp add">
        <pc:chgData name="chandrashila chattopadhyay" userId="22b9a5fa2ed209e1" providerId="LiveId" clId="{E451FDCB-75BC-44EA-B313-974EE885F1C5}" dt="2019-11-18T12:43:59.558" v="3315" actId="20577"/>
        <pc:sldMkLst>
          <pc:docMk/>
          <pc:sldMk cId="2412102423" sldId="272"/>
        </pc:sldMkLst>
        <pc:spChg chg="mod">
          <ac:chgData name="chandrashila chattopadhyay" userId="22b9a5fa2ed209e1" providerId="LiveId" clId="{E451FDCB-75BC-44EA-B313-974EE885F1C5}" dt="2019-11-15T14:58:13.986" v="2267" actId="20577"/>
          <ac:spMkLst>
            <pc:docMk/>
            <pc:sldMk cId="2412102423" sldId="272"/>
            <ac:spMk id="2" creationId="{00000000-0000-0000-0000-000000000000}"/>
          </ac:spMkLst>
        </pc:spChg>
        <pc:spChg chg="mod">
          <ac:chgData name="chandrashila chattopadhyay" userId="22b9a5fa2ed209e1" providerId="LiveId" clId="{E451FDCB-75BC-44EA-B313-974EE885F1C5}" dt="2019-11-15T14:40:42.399" v="1996" actId="255"/>
          <ac:spMkLst>
            <pc:docMk/>
            <pc:sldMk cId="2412102423" sldId="272"/>
            <ac:spMk id="7" creationId="{00000000-0000-0000-0000-000000000000}"/>
          </ac:spMkLst>
        </pc:spChg>
        <pc:spChg chg="del mod">
          <ac:chgData name="chandrashila chattopadhyay" userId="22b9a5fa2ed209e1" providerId="LiveId" clId="{E451FDCB-75BC-44EA-B313-974EE885F1C5}" dt="2019-11-15T14:40:11.485" v="1992" actId="478"/>
          <ac:spMkLst>
            <pc:docMk/>
            <pc:sldMk cId="2412102423" sldId="272"/>
            <ac:spMk id="8" creationId="{00000000-0000-0000-0000-000000000000}"/>
          </ac:spMkLst>
        </pc:spChg>
        <pc:spChg chg="mod">
          <ac:chgData name="chandrashila chattopadhyay" userId="22b9a5fa2ed209e1" providerId="LiveId" clId="{E451FDCB-75BC-44EA-B313-974EE885F1C5}" dt="2019-11-18T12:41:50.169" v="3253" actId="6549"/>
          <ac:spMkLst>
            <pc:docMk/>
            <pc:sldMk cId="2412102423" sldId="272"/>
            <ac:spMk id="9" creationId="{00000000-0000-0000-0000-000000000000}"/>
          </ac:spMkLst>
        </pc:spChg>
        <pc:spChg chg="mod">
          <ac:chgData name="chandrashila chattopadhyay" userId="22b9a5fa2ed209e1" providerId="LiveId" clId="{E451FDCB-75BC-44EA-B313-974EE885F1C5}" dt="2019-11-15T14:52:03.351" v="2116" actId="255"/>
          <ac:spMkLst>
            <pc:docMk/>
            <pc:sldMk cId="2412102423" sldId="272"/>
            <ac:spMk id="23" creationId="{B27DC248-5B08-4284-8B10-C29583B2CD37}"/>
          </ac:spMkLst>
        </pc:spChg>
        <pc:spChg chg="del mod">
          <ac:chgData name="chandrashila chattopadhyay" userId="22b9a5fa2ed209e1" providerId="LiveId" clId="{E451FDCB-75BC-44EA-B313-974EE885F1C5}" dt="2019-11-15T14:41:33.571" v="2002" actId="478"/>
          <ac:spMkLst>
            <pc:docMk/>
            <pc:sldMk cId="2412102423" sldId="272"/>
            <ac:spMk id="24" creationId="{E58CC7EE-A3B5-4098-A08A-AD73A337E889}"/>
          </ac:spMkLst>
        </pc:spChg>
        <pc:spChg chg="mod">
          <ac:chgData name="chandrashila chattopadhyay" userId="22b9a5fa2ed209e1" providerId="LiveId" clId="{E451FDCB-75BC-44EA-B313-974EE885F1C5}" dt="2019-11-18T12:42:25.261" v="3299" actId="20577"/>
          <ac:spMkLst>
            <pc:docMk/>
            <pc:sldMk cId="2412102423" sldId="272"/>
            <ac:spMk id="25" creationId="{560714A1-35A1-42C9-92EE-233D6A9E4D9C}"/>
          </ac:spMkLst>
        </pc:spChg>
        <pc:spChg chg="mod">
          <ac:chgData name="chandrashila chattopadhyay" userId="22b9a5fa2ed209e1" providerId="LiveId" clId="{E451FDCB-75BC-44EA-B313-974EE885F1C5}" dt="2019-11-15T14:56:55.027" v="2240" actId="20577"/>
          <ac:spMkLst>
            <pc:docMk/>
            <pc:sldMk cId="2412102423" sldId="272"/>
            <ac:spMk id="28" creationId="{BE15FFB1-1D6C-42EA-BB06-BCBCEADD9E8B}"/>
          </ac:spMkLst>
        </pc:spChg>
        <pc:spChg chg="del mod">
          <ac:chgData name="chandrashila chattopadhyay" userId="22b9a5fa2ed209e1" providerId="LiveId" clId="{E451FDCB-75BC-44EA-B313-974EE885F1C5}" dt="2019-11-15T14:44:00.446" v="2054" actId="478"/>
          <ac:spMkLst>
            <pc:docMk/>
            <pc:sldMk cId="2412102423" sldId="272"/>
            <ac:spMk id="29" creationId="{0D2D6FE6-4599-49E3-B204-0CA6AF0E077F}"/>
          </ac:spMkLst>
        </pc:spChg>
        <pc:spChg chg="mod">
          <ac:chgData name="chandrashila chattopadhyay" userId="22b9a5fa2ed209e1" providerId="LiveId" clId="{E451FDCB-75BC-44EA-B313-974EE885F1C5}" dt="2019-11-15T14:57:44.677" v="2259" actId="20577"/>
          <ac:spMkLst>
            <pc:docMk/>
            <pc:sldMk cId="2412102423" sldId="272"/>
            <ac:spMk id="30" creationId="{51B7496C-3B19-4FD0-AAB6-7C061CC98C0D}"/>
          </ac:spMkLst>
        </pc:spChg>
        <pc:spChg chg="mod">
          <ac:chgData name="chandrashila chattopadhyay" userId="22b9a5fa2ed209e1" providerId="LiveId" clId="{E451FDCB-75BC-44EA-B313-974EE885F1C5}" dt="2019-11-18T12:41:24.057" v="3240" actId="2711"/>
          <ac:spMkLst>
            <pc:docMk/>
            <pc:sldMk cId="2412102423" sldId="272"/>
            <ac:spMk id="38" creationId="{B3FFB9BD-FB5E-45DF-BBF5-F0AAA84FE2EE}"/>
          </ac:spMkLst>
        </pc:spChg>
        <pc:spChg chg="mod">
          <ac:chgData name="chandrashila chattopadhyay" userId="22b9a5fa2ed209e1" providerId="LiveId" clId="{E451FDCB-75BC-44EA-B313-974EE885F1C5}" dt="2019-11-15T14:56:35.904" v="2235" actId="1076"/>
          <ac:spMkLst>
            <pc:docMk/>
            <pc:sldMk cId="2412102423" sldId="272"/>
            <ac:spMk id="40" creationId="{AA43E8BC-E5F2-4954-B5D0-320E6AC22856}"/>
          </ac:spMkLst>
        </pc:spChg>
        <pc:spChg chg="mod">
          <ac:chgData name="chandrashila chattopadhyay" userId="22b9a5fa2ed209e1" providerId="LiveId" clId="{E451FDCB-75BC-44EA-B313-974EE885F1C5}" dt="2019-11-18T12:41:38.604" v="3241" actId="1036"/>
          <ac:spMkLst>
            <pc:docMk/>
            <pc:sldMk cId="2412102423" sldId="272"/>
            <ac:spMk id="41" creationId="{D10B906B-829E-482E-AAC3-90960784CA3A}"/>
          </ac:spMkLst>
        </pc:spChg>
        <pc:spChg chg="mod">
          <ac:chgData name="chandrashila chattopadhyay" userId="22b9a5fa2ed209e1" providerId="LiveId" clId="{E451FDCB-75BC-44EA-B313-974EE885F1C5}" dt="2019-11-18T12:43:59.558" v="3315" actId="20577"/>
          <ac:spMkLst>
            <pc:docMk/>
            <pc:sldMk cId="2412102423" sldId="272"/>
            <ac:spMk id="44" creationId="{5556AD15-47B3-46EB-B53B-6DFA917EE39B}"/>
          </ac:spMkLst>
        </pc:spChg>
        <pc:spChg chg="mod">
          <ac:chgData name="chandrashila chattopadhyay" userId="22b9a5fa2ed209e1" providerId="LiveId" clId="{E451FDCB-75BC-44EA-B313-974EE885F1C5}" dt="2019-11-15T14:55:23.151" v="2217" actId="255"/>
          <ac:spMkLst>
            <pc:docMk/>
            <pc:sldMk cId="2412102423" sldId="272"/>
            <ac:spMk id="45" creationId="{29277F23-1B94-4BE2-B3C2-A1AEF2207C85}"/>
          </ac:spMkLst>
        </pc:spChg>
        <pc:grpChg chg="del">
          <ac:chgData name="chandrashila chattopadhyay" userId="22b9a5fa2ed209e1" providerId="LiveId" clId="{E451FDCB-75BC-44EA-B313-974EE885F1C5}" dt="2019-11-15T14:40:11.485" v="1992" actId="478"/>
          <ac:grpSpMkLst>
            <pc:docMk/>
            <pc:sldMk cId="2412102423" sldId="272"/>
            <ac:grpSpMk id="4" creationId="{00000000-0000-0000-0000-000000000000}"/>
          </ac:grpSpMkLst>
        </pc:grpChg>
        <pc:grpChg chg="mod">
          <ac:chgData name="chandrashila chattopadhyay" userId="22b9a5fa2ed209e1" providerId="LiveId" clId="{E451FDCB-75BC-44EA-B313-974EE885F1C5}" dt="2019-11-15T14:43:34.915" v="2051" actId="14100"/>
          <ac:grpSpMkLst>
            <pc:docMk/>
            <pc:sldMk cId="2412102423" sldId="272"/>
            <ac:grpSpMk id="21" creationId="{13AEB881-5438-4241-AAEA-81C56EC869AA}"/>
          </ac:grpSpMkLst>
        </pc:grpChg>
        <pc:grpChg chg="del">
          <ac:chgData name="chandrashila chattopadhyay" userId="22b9a5fa2ed209e1" providerId="LiveId" clId="{E451FDCB-75BC-44EA-B313-974EE885F1C5}" dt="2019-11-15T14:41:33.571" v="2002" actId="478"/>
          <ac:grpSpMkLst>
            <pc:docMk/>
            <pc:sldMk cId="2412102423" sldId="272"/>
            <ac:grpSpMk id="22" creationId="{98CB058D-6274-4FA7-B6B7-4B16FBB65C8A}"/>
          </ac:grpSpMkLst>
        </pc:grpChg>
        <pc:grpChg chg="del mod">
          <ac:chgData name="chandrashila chattopadhyay" userId="22b9a5fa2ed209e1" providerId="LiveId" clId="{E451FDCB-75BC-44EA-B313-974EE885F1C5}" dt="2019-11-15T14:58:28.990" v="2268" actId="478"/>
          <ac:grpSpMkLst>
            <pc:docMk/>
            <pc:sldMk cId="2412102423" sldId="272"/>
            <ac:grpSpMk id="26" creationId="{184C3B67-570F-4CD6-971B-9417F69E2985}"/>
          </ac:grpSpMkLst>
        </pc:grpChg>
        <pc:grpChg chg="del">
          <ac:chgData name="chandrashila chattopadhyay" userId="22b9a5fa2ed209e1" providerId="LiveId" clId="{E451FDCB-75BC-44EA-B313-974EE885F1C5}" dt="2019-11-15T14:44:00.446" v="2054" actId="478"/>
          <ac:grpSpMkLst>
            <pc:docMk/>
            <pc:sldMk cId="2412102423" sldId="272"/>
            <ac:grpSpMk id="27" creationId="{91C538B5-6D51-4ACF-9B10-6D1371FCB082}"/>
          </ac:grpSpMkLst>
        </pc:grpChg>
        <pc:grpChg chg="del">
          <ac:chgData name="chandrashila chattopadhyay" userId="22b9a5fa2ed209e1" providerId="LiveId" clId="{E451FDCB-75BC-44EA-B313-974EE885F1C5}" dt="2019-11-15T14:53:20.018" v="2175" actId="478"/>
          <ac:grpSpMkLst>
            <pc:docMk/>
            <pc:sldMk cId="2412102423" sldId="272"/>
            <ac:grpSpMk id="31" creationId="{4CFC5350-43EE-486C-9C2B-99B54F723D3A}"/>
          </ac:grpSpMkLst>
        </pc:grpChg>
        <pc:grpChg chg="add mod">
          <ac:chgData name="chandrashila chattopadhyay" userId="22b9a5fa2ed209e1" providerId="LiveId" clId="{E451FDCB-75BC-44EA-B313-974EE885F1C5}" dt="2019-11-15T14:53:52.286" v="2181" actId="1076"/>
          <ac:grpSpMkLst>
            <pc:docMk/>
            <pc:sldMk cId="2412102423" sldId="272"/>
            <ac:grpSpMk id="37" creationId="{E7AFC1BA-5491-4F88-B49F-0FA31C5BB0B1}"/>
          </ac:grpSpMkLst>
        </pc:grpChg>
        <pc:grpChg chg="add">
          <ac:chgData name="chandrashila chattopadhyay" userId="22b9a5fa2ed209e1" providerId="LiveId" clId="{E451FDCB-75BC-44EA-B313-974EE885F1C5}" dt="2019-11-15T14:54:51.777" v="2211"/>
          <ac:grpSpMkLst>
            <pc:docMk/>
            <pc:sldMk cId="2412102423" sldId="272"/>
            <ac:grpSpMk id="43" creationId="{A4B1BF14-F9DD-423D-AD2C-6923B822F39C}"/>
          </ac:grpSpMkLst>
        </pc:grpChg>
        <pc:picChg chg="add del">
          <ac:chgData name="chandrashila chattopadhyay" userId="22b9a5fa2ed209e1" providerId="LiveId" clId="{E451FDCB-75BC-44EA-B313-974EE885F1C5}" dt="2019-11-15T14:52:32.230" v="2136"/>
          <ac:picMkLst>
            <pc:docMk/>
            <pc:sldMk cId="2412102423" sldId="272"/>
            <ac:picMk id="5" creationId="{B467F918-3B32-4013-88B4-288378197B8D}"/>
          </ac:picMkLst>
        </pc:picChg>
        <pc:picChg chg="add mod">
          <ac:chgData name="chandrashila chattopadhyay" userId="22b9a5fa2ed209e1" providerId="LiveId" clId="{E451FDCB-75BC-44EA-B313-974EE885F1C5}" dt="2019-11-15T14:36:26.476" v="1943" actId="1076"/>
          <ac:picMkLst>
            <pc:docMk/>
            <pc:sldMk cId="2412102423" sldId="272"/>
            <ac:picMk id="36" creationId="{939029C5-C008-4C10-9CD2-14BCAEDC72EA}"/>
          </ac:picMkLst>
        </pc:picChg>
        <pc:picChg chg="del">
          <ac:chgData name="chandrashila chattopadhyay" userId="22b9a5fa2ed209e1" providerId="LiveId" clId="{E451FDCB-75BC-44EA-B313-974EE885F1C5}" dt="2019-11-15T14:39:32.399" v="1977" actId="478"/>
          <ac:picMkLst>
            <pc:docMk/>
            <pc:sldMk cId="2412102423" sldId="272"/>
            <ac:picMk id="39" creationId="{47CC5858-2BE2-472B-9A02-1DC851B79887}"/>
          </ac:picMkLst>
        </pc:picChg>
        <pc:picChg chg="del">
          <ac:chgData name="chandrashila chattopadhyay" userId="22b9a5fa2ed209e1" providerId="LiveId" clId="{E451FDCB-75BC-44EA-B313-974EE885F1C5}" dt="2019-11-15T14:39:29.593" v="1976" actId="478"/>
          <ac:picMkLst>
            <pc:docMk/>
            <pc:sldMk cId="2412102423" sldId="272"/>
            <ac:picMk id="42" creationId="{F65B7414-E68C-4EA2-8853-98CB27D12944}"/>
          </ac:picMkLst>
        </pc:picChg>
      </pc:sldChg>
      <pc:sldChg chg="addSp delSp modSp add del setBg">
        <pc:chgData name="chandrashila chattopadhyay" userId="22b9a5fa2ed209e1" providerId="LiveId" clId="{E451FDCB-75BC-44EA-B313-974EE885F1C5}" dt="2019-11-15T13:17:28.417" v="44" actId="2696"/>
        <pc:sldMkLst>
          <pc:docMk/>
          <pc:sldMk cId="3233630249" sldId="279"/>
        </pc:sldMkLst>
        <pc:spChg chg="mod">
          <ac:chgData name="chandrashila chattopadhyay" userId="22b9a5fa2ed209e1" providerId="LiveId" clId="{E451FDCB-75BC-44EA-B313-974EE885F1C5}" dt="2019-11-15T13:13:01.056" v="7" actId="27636"/>
          <ac:spMkLst>
            <pc:docMk/>
            <pc:sldMk cId="3233630249" sldId="279"/>
            <ac:spMk id="2" creationId="{6E533997-CD25-46C1-AEFB-2B4A5FF569A1}"/>
          </ac:spMkLst>
        </pc:spChg>
        <pc:spChg chg="del mod">
          <ac:chgData name="chandrashila chattopadhyay" userId="22b9a5fa2ed209e1" providerId="LiveId" clId="{E451FDCB-75BC-44EA-B313-974EE885F1C5}" dt="2019-11-15T13:17:23.972" v="43" actId="478"/>
          <ac:spMkLst>
            <pc:docMk/>
            <pc:sldMk cId="3233630249" sldId="279"/>
            <ac:spMk id="4" creationId="{82429AD4-EC34-4917-AD0A-8EC0AEBCBFAD}"/>
          </ac:spMkLst>
        </pc:spChg>
        <pc:spChg chg="mod">
          <ac:chgData name="chandrashila chattopadhyay" userId="22b9a5fa2ed209e1" providerId="LiveId" clId="{E451FDCB-75BC-44EA-B313-974EE885F1C5}" dt="2019-11-15T13:16:12.447" v="32" actId="14100"/>
          <ac:spMkLst>
            <pc:docMk/>
            <pc:sldMk cId="3233630249" sldId="279"/>
            <ac:spMk id="6" creationId="{6A410306-DB07-48EB-97D8-E4A9F98A556C}"/>
          </ac:spMkLst>
        </pc:spChg>
        <pc:spChg chg="mod">
          <ac:chgData name="chandrashila chattopadhyay" userId="22b9a5fa2ed209e1" providerId="LiveId" clId="{E451FDCB-75BC-44EA-B313-974EE885F1C5}" dt="2019-11-15T13:16:26.956" v="35" actId="14100"/>
          <ac:spMkLst>
            <pc:docMk/>
            <pc:sldMk cId="3233630249" sldId="279"/>
            <ac:spMk id="8" creationId="{F3608546-E211-47D7-A1B8-8E1E985CE617}"/>
          </ac:spMkLst>
        </pc:spChg>
        <pc:spChg chg="mod">
          <ac:chgData name="chandrashila chattopadhyay" userId="22b9a5fa2ed209e1" providerId="LiveId" clId="{E451FDCB-75BC-44EA-B313-974EE885F1C5}" dt="2019-11-15T13:17:03.908" v="39" actId="14100"/>
          <ac:spMkLst>
            <pc:docMk/>
            <pc:sldMk cId="3233630249" sldId="279"/>
            <ac:spMk id="11" creationId="{CE688A5F-DB04-4DC9-88E8-C784E31F6016}"/>
          </ac:spMkLst>
        </pc:spChg>
        <pc:spChg chg="mod">
          <ac:chgData name="chandrashila chattopadhyay" userId="22b9a5fa2ed209e1" providerId="LiveId" clId="{E451FDCB-75BC-44EA-B313-974EE885F1C5}" dt="2019-11-15T13:15:31.307" v="27" actId="14100"/>
          <ac:spMkLst>
            <pc:docMk/>
            <pc:sldMk cId="3233630249" sldId="279"/>
            <ac:spMk id="12" creationId="{5BF5C2E3-4BB3-48A7-AF5D-CA339A18FA4F}"/>
          </ac:spMkLst>
        </pc:spChg>
        <pc:spChg chg="mod">
          <ac:chgData name="chandrashila chattopadhyay" userId="22b9a5fa2ed209e1" providerId="LiveId" clId="{E451FDCB-75BC-44EA-B313-974EE885F1C5}" dt="2019-11-15T13:14:38.492" v="20" actId="1076"/>
          <ac:spMkLst>
            <pc:docMk/>
            <pc:sldMk cId="3233630249" sldId="279"/>
            <ac:spMk id="13" creationId="{D8B330DC-6E7E-4877-AA4C-6A1F56190470}"/>
          </ac:spMkLst>
        </pc:spChg>
        <pc:spChg chg="mod">
          <ac:chgData name="chandrashila chattopadhyay" userId="22b9a5fa2ed209e1" providerId="LiveId" clId="{E451FDCB-75BC-44EA-B313-974EE885F1C5}" dt="2019-11-15T13:14:47.178" v="22" actId="1076"/>
          <ac:spMkLst>
            <pc:docMk/>
            <pc:sldMk cId="3233630249" sldId="279"/>
            <ac:spMk id="14" creationId="{6A2D2679-9387-4795-B4A6-B7A68DB328F7}"/>
          </ac:spMkLst>
        </pc:spChg>
        <pc:spChg chg="mod">
          <ac:chgData name="chandrashila chattopadhyay" userId="22b9a5fa2ed209e1" providerId="LiveId" clId="{E451FDCB-75BC-44EA-B313-974EE885F1C5}" dt="2019-11-15T13:14:41.371" v="21" actId="1076"/>
          <ac:spMkLst>
            <pc:docMk/>
            <pc:sldMk cId="3233630249" sldId="279"/>
            <ac:spMk id="15" creationId="{578D173F-7D81-4C8B-8ED9-667653FD41EF}"/>
          </ac:spMkLst>
        </pc:spChg>
        <pc:spChg chg="add del mod">
          <ac:chgData name="chandrashila chattopadhyay" userId="22b9a5fa2ed209e1" providerId="LiveId" clId="{E451FDCB-75BC-44EA-B313-974EE885F1C5}" dt="2019-11-15T13:14:03.582" v="13" actId="478"/>
          <ac:spMkLst>
            <pc:docMk/>
            <pc:sldMk cId="3233630249" sldId="279"/>
            <ac:spMk id="47" creationId="{948AF65B-8BBB-4D53-979B-6BA35FBFCB52}"/>
          </ac:spMkLst>
        </pc:spChg>
      </pc:sldChg>
      <pc:sldChg chg="modSp del">
        <pc:chgData name="chandrashila chattopadhyay" userId="22b9a5fa2ed209e1" providerId="LiveId" clId="{E451FDCB-75BC-44EA-B313-974EE885F1C5}" dt="2019-11-15T15:36:41.184" v="2871" actId="2696"/>
        <pc:sldMkLst>
          <pc:docMk/>
          <pc:sldMk cId="704647658" sldId="281"/>
        </pc:sldMkLst>
        <pc:spChg chg="mod">
          <ac:chgData name="chandrashila chattopadhyay" userId="22b9a5fa2ed209e1" providerId="LiveId" clId="{E451FDCB-75BC-44EA-B313-974EE885F1C5}" dt="2019-11-15T15:36:18.962" v="2870" actId="20577"/>
          <ac:spMkLst>
            <pc:docMk/>
            <pc:sldMk cId="704647658" sldId="281"/>
            <ac:spMk id="4" creationId="{436F3084-C53C-4518-BA83-E002CC9F9265}"/>
          </ac:spMkLst>
        </pc:spChg>
      </pc:sldChg>
      <pc:sldChg chg="addSp delSp modSp add">
        <pc:chgData name="chandrashila chattopadhyay" userId="22b9a5fa2ed209e1" providerId="LiveId" clId="{E451FDCB-75BC-44EA-B313-974EE885F1C5}" dt="2019-11-18T12:35:23.977" v="3197" actId="122"/>
        <pc:sldMkLst>
          <pc:docMk/>
          <pc:sldMk cId="2189130416" sldId="286"/>
        </pc:sldMkLst>
        <pc:spChg chg="mod">
          <ac:chgData name="chandrashila chattopadhyay" userId="22b9a5fa2ed209e1" providerId="LiveId" clId="{E451FDCB-75BC-44EA-B313-974EE885F1C5}" dt="2019-11-15T14:36:56.199" v="1948" actId="1076"/>
          <ac:spMkLst>
            <pc:docMk/>
            <pc:sldMk cId="2189130416" sldId="286"/>
            <ac:spMk id="5" creationId="{05F7AE9D-600A-4A2E-A3AF-F8FC3484376D}"/>
          </ac:spMkLst>
        </pc:spChg>
        <pc:spChg chg="mod">
          <ac:chgData name="chandrashila chattopadhyay" userId="22b9a5fa2ed209e1" providerId="LiveId" clId="{E451FDCB-75BC-44EA-B313-974EE885F1C5}" dt="2019-11-15T14:36:49.743" v="1946" actId="1076"/>
          <ac:spMkLst>
            <pc:docMk/>
            <pc:sldMk cId="2189130416" sldId="286"/>
            <ac:spMk id="6" creationId="{95EA181D-DFAB-4641-9660-7FFA6DD4D7AC}"/>
          </ac:spMkLst>
        </pc:spChg>
        <pc:spChg chg="mod">
          <ac:chgData name="chandrashila chattopadhyay" userId="22b9a5fa2ed209e1" providerId="LiveId" clId="{E451FDCB-75BC-44EA-B313-974EE885F1C5}" dt="2019-11-15T14:37:32.619" v="1955" actId="1076"/>
          <ac:spMkLst>
            <pc:docMk/>
            <pc:sldMk cId="2189130416" sldId="286"/>
            <ac:spMk id="7" creationId="{9ED34BA0-D76F-4DAD-90E4-04A0F811E978}"/>
          </ac:spMkLst>
        </pc:spChg>
        <pc:spChg chg="del mod">
          <ac:chgData name="chandrashila chattopadhyay" userId="22b9a5fa2ed209e1" providerId="LiveId" clId="{E451FDCB-75BC-44EA-B313-974EE885F1C5}" dt="2019-11-15T14:38:36.080" v="1961" actId="478"/>
          <ac:spMkLst>
            <pc:docMk/>
            <pc:sldMk cId="2189130416" sldId="286"/>
            <ac:spMk id="9" creationId="{FBD02409-B061-410D-8BB9-7994A9B541E6}"/>
          </ac:spMkLst>
        </pc:spChg>
        <pc:spChg chg="mod">
          <ac:chgData name="chandrashila chattopadhyay" userId="22b9a5fa2ed209e1" providerId="LiveId" clId="{E451FDCB-75BC-44EA-B313-974EE885F1C5}" dt="2019-11-18T12:35:23.977" v="3197" actId="122"/>
          <ac:spMkLst>
            <pc:docMk/>
            <pc:sldMk cId="2189130416" sldId="286"/>
            <ac:spMk id="10" creationId="{4515F686-DE36-410C-8A93-DEE4B16BDD01}"/>
          </ac:spMkLst>
        </pc:spChg>
        <pc:spChg chg="del mod">
          <ac:chgData name="chandrashila chattopadhyay" userId="22b9a5fa2ed209e1" providerId="LiveId" clId="{E451FDCB-75BC-44EA-B313-974EE885F1C5}" dt="2019-11-15T14:38:51.303" v="1974"/>
          <ac:spMkLst>
            <pc:docMk/>
            <pc:sldMk cId="2189130416" sldId="286"/>
            <ac:spMk id="11" creationId="{6FE708FA-12A5-4147-B82D-340D486A9753}"/>
          </ac:spMkLst>
        </pc:spChg>
        <pc:spChg chg="mod">
          <ac:chgData name="chandrashila chattopadhyay" userId="22b9a5fa2ed209e1" providerId="LiveId" clId="{E451FDCB-75BC-44EA-B313-974EE885F1C5}" dt="2019-11-15T14:37:01.090" v="1949" actId="1076"/>
          <ac:spMkLst>
            <pc:docMk/>
            <pc:sldMk cId="2189130416" sldId="286"/>
            <ac:spMk id="13" creationId="{35CC1B4F-33F7-40F1-9714-0AF909D5CEF1}"/>
          </ac:spMkLst>
        </pc:spChg>
        <pc:spChg chg="mod">
          <ac:chgData name="chandrashila chattopadhyay" userId="22b9a5fa2ed209e1" providerId="LiveId" clId="{E451FDCB-75BC-44EA-B313-974EE885F1C5}" dt="2019-11-15T14:37:16.934" v="1954" actId="1076"/>
          <ac:spMkLst>
            <pc:docMk/>
            <pc:sldMk cId="2189130416" sldId="286"/>
            <ac:spMk id="14" creationId="{21F69707-7BCF-4EAB-B037-5B7D4B416D8C}"/>
          </ac:spMkLst>
        </pc:spChg>
        <pc:spChg chg="mod">
          <ac:chgData name="chandrashila chattopadhyay" userId="22b9a5fa2ed209e1" providerId="LiveId" clId="{E451FDCB-75BC-44EA-B313-974EE885F1C5}" dt="2019-11-15T14:37:36.800" v="1956" actId="1076"/>
          <ac:spMkLst>
            <pc:docMk/>
            <pc:sldMk cId="2189130416" sldId="286"/>
            <ac:spMk id="19" creationId="{32909639-B4D4-438D-9892-28E61DACC06B}"/>
          </ac:spMkLst>
        </pc:spChg>
        <pc:spChg chg="mod">
          <ac:chgData name="chandrashila chattopadhyay" userId="22b9a5fa2ed209e1" providerId="LiveId" clId="{E451FDCB-75BC-44EA-B313-974EE885F1C5}" dt="2019-11-15T14:37:45.763" v="1957" actId="1076"/>
          <ac:spMkLst>
            <pc:docMk/>
            <pc:sldMk cId="2189130416" sldId="286"/>
            <ac:spMk id="20" creationId="{55CB2F77-6FED-4E97-AFAC-566336316F9A}"/>
          </ac:spMkLst>
        </pc:spChg>
        <pc:grpChg chg="mod">
          <ac:chgData name="chandrashila chattopadhyay" userId="22b9a5fa2ed209e1" providerId="LiveId" clId="{E451FDCB-75BC-44EA-B313-974EE885F1C5}" dt="2019-11-15T14:37:56.470" v="1958" actId="1076"/>
          <ac:grpSpMkLst>
            <pc:docMk/>
            <pc:sldMk cId="2189130416" sldId="286"/>
            <ac:grpSpMk id="15" creationId="{406CFF16-0938-40A5-BB42-1453474943BC}"/>
          </ac:grpSpMkLst>
        </pc:grpChg>
        <pc:picChg chg="add mod">
          <ac:chgData name="chandrashila chattopadhyay" userId="22b9a5fa2ed209e1" providerId="LiveId" clId="{E451FDCB-75BC-44EA-B313-974EE885F1C5}" dt="2019-11-15T14:37:09.735" v="1953" actId="1076"/>
          <ac:picMkLst>
            <pc:docMk/>
            <pc:sldMk cId="2189130416" sldId="286"/>
            <ac:picMk id="21" creationId="{EAC8FBED-8422-4D70-B73A-430FE17F6D11}"/>
          </ac:picMkLst>
        </pc:picChg>
      </pc:sldChg>
      <pc:sldChg chg="modSp add del">
        <pc:chgData name="chandrashila chattopadhyay" userId="22b9a5fa2ed209e1" providerId="LiveId" clId="{E451FDCB-75BC-44EA-B313-974EE885F1C5}" dt="2019-11-15T15:01:39.801" v="2307" actId="2696"/>
        <pc:sldMkLst>
          <pc:docMk/>
          <pc:sldMk cId="11772895" sldId="287"/>
        </pc:sldMkLst>
        <pc:spChg chg="mod">
          <ac:chgData name="chandrashila chattopadhyay" userId="22b9a5fa2ed209e1" providerId="LiveId" clId="{E451FDCB-75BC-44EA-B313-974EE885F1C5}" dt="2019-11-15T15:01:27.603" v="2304" actId="27636"/>
          <ac:spMkLst>
            <pc:docMk/>
            <pc:sldMk cId="11772895" sldId="287"/>
            <ac:spMk id="2" creationId="{A8C0A67F-56F7-4A95-AE57-F6C846F4A057}"/>
          </ac:spMkLst>
        </pc:spChg>
      </pc:sldChg>
      <pc:sldChg chg="addSp delSp modSp">
        <pc:chgData name="chandrashila chattopadhyay" userId="22b9a5fa2ed209e1" providerId="LiveId" clId="{E451FDCB-75BC-44EA-B313-974EE885F1C5}" dt="2019-11-18T15:12:27.613" v="3969" actId="14100"/>
        <pc:sldMkLst>
          <pc:docMk/>
          <pc:sldMk cId="217523042" sldId="287"/>
        </pc:sldMkLst>
        <pc:spChg chg="del mod">
          <ac:chgData name="chandrashila chattopadhyay" userId="22b9a5fa2ed209e1" providerId="LiveId" clId="{E451FDCB-75BC-44EA-B313-974EE885F1C5}" dt="2019-11-18T14:30:47.418" v="3818" actId="478"/>
          <ac:spMkLst>
            <pc:docMk/>
            <pc:sldMk cId="217523042" sldId="287"/>
            <ac:spMk id="12" creationId="{62F7EC36-1BE5-406F-9FC4-E4AD359BC65E}"/>
          </ac:spMkLst>
        </pc:spChg>
        <pc:spChg chg="del mod">
          <ac:chgData name="chandrashila chattopadhyay" userId="22b9a5fa2ed209e1" providerId="LiveId" clId="{E451FDCB-75BC-44EA-B313-974EE885F1C5}" dt="2019-11-18T14:30:51.566" v="3820" actId="478"/>
          <ac:spMkLst>
            <pc:docMk/>
            <pc:sldMk cId="217523042" sldId="287"/>
            <ac:spMk id="13" creationId="{4EFBD56D-762D-4949-8F94-EA6C1F57F323}"/>
          </ac:spMkLst>
        </pc:spChg>
        <pc:spChg chg="del mod">
          <ac:chgData name="chandrashila chattopadhyay" userId="22b9a5fa2ed209e1" providerId="LiveId" clId="{E451FDCB-75BC-44EA-B313-974EE885F1C5}" dt="2019-11-18T14:30:49.587" v="3819" actId="478"/>
          <ac:spMkLst>
            <pc:docMk/>
            <pc:sldMk cId="217523042" sldId="287"/>
            <ac:spMk id="14" creationId="{48E38314-29DB-46B0-A449-A7E76AA42AA3}"/>
          </ac:spMkLst>
        </pc:spChg>
        <pc:spChg chg="del mod">
          <ac:chgData name="chandrashila chattopadhyay" userId="22b9a5fa2ed209e1" providerId="LiveId" clId="{E451FDCB-75BC-44EA-B313-974EE885F1C5}" dt="2019-11-18T14:30:54.220" v="3821" actId="478"/>
          <ac:spMkLst>
            <pc:docMk/>
            <pc:sldMk cId="217523042" sldId="287"/>
            <ac:spMk id="17" creationId="{9FCC1C6F-23F0-4336-A3CC-24E8F1FB6660}"/>
          </ac:spMkLst>
        </pc:spChg>
        <pc:spChg chg="del mod">
          <ac:chgData name="chandrashila chattopadhyay" userId="22b9a5fa2ed209e1" providerId="LiveId" clId="{E451FDCB-75BC-44EA-B313-974EE885F1C5}" dt="2019-11-18T14:30:43.758" v="3817" actId="478"/>
          <ac:spMkLst>
            <pc:docMk/>
            <pc:sldMk cId="217523042" sldId="287"/>
            <ac:spMk id="18" creationId="{AEB76F69-EFB6-4C31-84E9-BF00922C352D}"/>
          </ac:spMkLst>
        </pc:spChg>
        <pc:spChg chg="del mod">
          <ac:chgData name="chandrashila chattopadhyay" userId="22b9a5fa2ed209e1" providerId="LiveId" clId="{E451FDCB-75BC-44EA-B313-974EE885F1C5}" dt="2019-11-18T14:30:59.645" v="3823" actId="478"/>
          <ac:spMkLst>
            <pc:docMk/>
            <pc:sldMk cId="217523042" sldId="287"/>
            <ac:spMk id="19" creationId="{9187CD8E-0EAC-4869-8CD5-67018908289A}"/>
          </ac:spMkLst>
        </pc:spChg>
        <pc:spChg chg="del mod">
          <ac:chgData name="chandrashila chattopadhyay" userId="22b9a5fa2ed209e1" providerId="LiveId" clId="{E451FDCB-75BC-44EA-B313-974EE885F1C5}" dt="2019-11-18T14:30:28.625" v="3816" actId="478"/>
          <ac:spMkLst>
            <pc:docMk/>
            <pc:sldMk cId="217523042" sldId="287"/>
            <ac:spMk id="20" creationId="{6B68C8A5-C750-4278-9CDF-BFCD39561393}"/>
          </ac:spMkLst>
        </pc:spChg>
        <pc:spChg chg="del">
          <ac:chgData name="chandrashila chattopadhyay" userId="22b9a5fa2ed209e1" providerId="LiveId" clId="{E451FDCB-75BC-44EA-B313-974EE885F1C5}" dt="2019-11-18T14:20:09.768" v="3604" actId="478"/>
          <ac:spMkLst>
            <pc:docMk/>
            <pc:sldMk cId="217523042" sldId="287"/>
            <ac:spMk id="21" creationId="{469577F4-4F8B-430C-AB93-4FE2393B414C}"/>
          </ac:spMkLst>
        </pc:spChg>
        <pc:spChg chg="del">
          <ac:chgData name="chandrashila chattopadhyay" userId="22b9a5fa2ed209e1" providerId="LiveId" clId="{E451FDCB-75BC-44EA-B313-974EE885F1C5}" dt="2019-11-18T14:20:13.174" v="3606" actId="478"/>
          <ac:spMkLst>
            <pc:docMk/>
            <pc:sldMk cId="217523042" sldId="287"/>
            <ac:spMk id="22" creationId="{E91C803B-E510-4BD0-B574-A2E7D5E0DF4D}"/>
          </ac:spMkLst>
        </pc:spChg>
        <pc:spChg chg="del">
          <ac:chgData name="chandrashila chattopadhyay" userId="22b9a5fa2ed209e1" providerId="LiveId" clId="{E451FDCB-75BC-44EA-B313-974EE885F1C5}" dt="2019-11-18T14:20:16.547" v="3608" actId="478"/>
          <ac:spMkLst>
            <pc:docMk/>
            <pc:sldMk cId="217523042" sldId="287"/>
            <ac:spMk id="23" creationId="{97C0C06D-ABB1-456A-8866-68E4456D98DF}"/>
          </ac:spMkLst>
        </pc:spChg>
        <pc:spChg chg="del">
          <ac:chgData name="chandrashila chattopadhyay" userId="22b9a5fa2ed209e1" providerId="LiveId" clId="{E451FDCB-75BC-44EA-B313-974EE885F1C5}" dt="2019-11-18T14:20:11.574" v="3605" actId="478"/>
          <ac:spMkLst>
            <pc:docMk/>
            <pc:sldMk cId="217523042" sldId="287"/>
            <ac:spMk id="24" creationId="{AD898B3D-5A1D-41DC-B7E9-E06C67D538C5}"/>
          </ac:spMkLst>
        </pc:spChg>
        <pc:spChg chg="del topLvl">
          <ac:chgData name="chandrashila chattopadhyay" userId="22b9a5fa2ed209e1" providerId="LiveId" clId="{E451FDCB-75BC-44EA-B313-974EE885F1C5}" dt="2019-11-18T14:20:24.650" v="3610" actId="478"/>
          <ac:spMkLst>
            <pc:docMk/>
            <pc:sldMk cId="217523042" sldId="287"/>
            <ac:spMk id="26" creationId="{C2991B0D-7ECA-4C48-828A-AC246860998C}"/>
          </ac:spMkLst>
        </pc:spChg>
        <pc:spChg chg="del mod topLvl">
          <ac:chgData name="chandrashila chattopadhyay" userId="22b9a5fa2ed209e1" providerId="LiveId" clId="{E451FDCB-75BC-44EA-B313-974EE885F1C5}" dt="2019-11-18T14:21:25.637" v="3620" actId="478"/>
          <ac:spMkLst>
            <pc:docMk/>
            <pc:sldMk cId="217523042" sldId="287"/>
            <ac:spMk id="27" creationId="{9A1106A1-BA61-4E08-AB97-1C42F58A6938}"/>
          </ac:spMkLst>
        </pc:spChg>
        <pc:spChg chg="del topLvl">
          <ac:chgData name="chandrashila chattopadhyay" userId="22b9a5fa2ed209e1" providerId="LiveId" clId="{E451FDCB-75BC-44EA-B313-974EE885F1C5}" dt="2019-11-18T14:20:31.412" v="3612" actId="478"/>
          <ac:spMkLst>
            <pc:docMk/>
            <pc:sldMk cId="217523042" sldId="287"/>
            <ac:spMk id="29" creationId="{7F63E6CC-60AE-4B4D-89EF-D1291E79B03D}"/>
          </ac:spMkLst>
        </pc:spChg>
        <pc:spChg chg="del topLvl">
          <ac:chgData name="chandrashila chattopadhyay" userId="22b9a5fa2ed209e1" providerId="LiveId" clId="{E451FDCB-75BC-44EA-B313-974EE885F1C5}" dt="2019-11-18T14:20:40.649" v="3615" actId="478"/>
          <ac:spMkLst>
            <pc:docMk/>
            <pc:sldMk cId="217523042" sldId="287"/>
            <ac:spMk id="30" creationId="{9B3C64B9-1D5A-4445-A101-8C2A0BBB6CC0}"/>
          </ac:spMkLst>
        </pc:spChg>
        <pc:spChg chg="del topLvl">
          <ac:chgData name="chandrashila chattopadhyay" userId="22b9a5fa2ed209e1" providerId="LiveId" clId="{E451FDCB-75BC-44EA-B313-974EE885F1C5}" dt="2019-11-18T14:20:27.623" v="3611" actId="478"/>
          <ac:spMkLst>
            <pc:docMk/>
            <pc:sldMk cId="217523042" sldId="287"/>
            <ac:spMk id="32" creationId="{74302062-F42D-469F-BBFA-A4B01379B086}"/>
          </ac:spMkLst>
        </pc:spChg>
        <pc:spChg chg="del topLvl">
          <ac:chgData name="chandrashila chattopadhyay" userId="22b9a5fa2ed209e1" providerId="LiveId" clId="{E451FDCB-75BC-44EA-B313-974EE885F1C5}" dt="2019-11-18T14:20:43.504" v="3616" actId="478"/>
          <ac:spMkLst>
            <pc:docMk/>
            <pc:sldMk cId="217523042" sldId="287"/>
            <ac:spMk id="33" creationId="{4E8AA0C9-A850-48B6-BD93-085ADCA45278}"/>
          </ac:spMkLst>
        </pc:spChg>
        <pc:spChg chg="del topLvl">
          <ac:chgData name="chandrashila chattopadhyay" userId="22b9a5fa2ed209e1" providerId="LiveId" clId="{E451FDCB-75BC-44EA-B313-974EE885F1C5}" dt="2019-11-18T14:20:34.552" v="3613" actId="478"/>
          <ac:spMkLst>
            <pc:docMk/>
            <pc:sldMk cId="217523042" sldId="287"/>
            <ac:spMk id="35" creationId="{A99C1F55-3227-4602-8189-9CB6EEF7A555}"/>
          </ac:spMkLst>
        </pc:spChg>
        <pc:spChg chg="del topLvl">
          <ac:chgData name="chandrashila chattopadhyay" userId="22b9a5fa2ed209e1" providerId="LiveId" clId="{E451FDCB-75BC-44EA-B313-974EE885F1C5}" dt="2019-11-18T14:20:37.601" v="3614" actId="478"/>
          <ac:spMkLst>
            <pc:docMk/>
            <pc:sldMk cId="217523042" sldId="287"/>
            <ac:spMk id="36" creationId="{29EB0CD8-9DD7-492F-9D19-BB7C6715AEA7}"/>
          </ac:spMkLst>
        </pc:spChg>
        <pc:spChg chg="del">
          <ac:chgData name="chandrashila chattopadhyay" userId="22b9a5fa2ed209e1" providerId="LiveId" clId="{E451FDCB-75BC-44EA-B313-974EE885F1C5}" dt="2019-11-18T14:21:51.421" v="3622" actId="478"/>
          <ac:spMkLst>
            <pc:docMk/>
            <pc:sldMk cId="217523042" sldId="287"/>
            <ac:spMk id="37" creationId="{8C10CBFB-ADF5-4F7D-9A72-3F52C5D955B3}"/>
          </ac:spMkLst>
        </pc:spChg>
        <pc:spChg chg="del">
          <ac:chgData name="chandrashila chattopadhyay" userId="22b9a5fa2ed209e1" providerId="LiveId" clId="{E451FDCB-75BC-44EA-B313-974EE885F1C5}" dt="2019-11-18T14:21:51.421" v="3622" actId="478"/>
          <ac:spMkLst>
            <pc:docMk/>
            <pc:sldMk cId="217523042" sldId="287"/>
            <ac:spMk id="38" creationId="{EBD202E6-393F-4271-ADF8-E3B2F0A76467}"/>
          </ac:spMkLst>
        </pc:spChg>
        <pc:spChg chg="del">
          <ac:chgData name="chandrashila chattopadhyay" userId="22b9a5fa2ed209e1" providerId="LiveId" clId="{E451FDCB-75BC-44EA-B313-974EE885F1C5}" dt="2019-11-18T14:21:46.618" v="3621" actId="478"/>
          <ac:spMkLst>
            <pc:docMk/>
            <pc:sldMk cId="217523042" sldId="287"/>
            <ac:spMk id="39" creationId="{5391D6E2-ED11-4AB7-A0D4-B05064CB0AF4}"/>
          </ac:spMkLst>
        </pc:spChg>
        <pc:spChg chg="del">
          <ac:chgData name="chandrashila chattopadhyay" userId="22b9a5fa2ed209e1" providerId="LiveId" clId="{E451FDCB-75BC-44EA-B313-974EE885F1C5}" dt="2019-11-18T14:20:14.900" v="3607" actId="478"/>
          <ac:spMkLst>
            <pc:docMk/>
            <pc:sldMk cId="217523042" sldId="287"/>
            <ac:spMk id="40" creationId="{39638734-023B-40D6-BCE8-D6F318147618}"/>
          </ac:spMkLst>
        </pc:spChg>
        <pc:spChg chg="del mod">
          <ac:chgData name="chandrashila chattopadhyay" userId="22b9a5fa2ed209e1" providerId="LiveId" clId="{E451FDCB-75BC-44EA-B313-974EE885F1C5}" dt="2019-11-15T15:33:57.126" v="2834" actId="478"/>
          <ac:spMkLst>
            <pc:docMk/>
            <pc:sldMk cId="217523042" sldId="287"/>
            <ac:spMk id="42" creationId="{B7945A9A-33B8-4F15-94CD-63C2F669E0F6}"/>
          </ac:spMkLst>
        </pc:spChg>
        <pc:spChg chg="mod">
          <ac:chgData name="chandrashila chattopadhyay" userId="22b9a5fa2ed209e1" providerId="LiveId" clId="{E451FDCB-75BC-44EA-B313-974EE885F1C5}" dt="2019-11-18T14:42:53.546" v="3866" actId="1076"/>
          <ac:spMkLst>
            <pc:docMk/>
            <pc:sldMk cId="217523042" sldId="287"/>
            <ac:spMk id="43" creationId="{4267E300-7B93-4C56-B070-FAA9C83FC433}"/>
          </ac:spMkLst>
        </pc:spChg>
        <pc:spChg chg="mod topLvl">
          <ac:chgData name="chandrashila chattopadhyay" userId="22b9a5fa2ed209e1" providerId="LiveId" clId="{E451FDCB-75BC-44EA-B313-974EE885F1C5}" dt="2019-11-18T14:26:09.924" v="3754" actId="478"/>
          <ac:spMkLst>
            <pc:docMk/>
            <pc:sldMk cId="217523042" sldId="287"/>
            <ac:spMk id="47" creationId="{DCCED303-35EC-4FE0-AC36-3326E980DBAC}"/>
          </ac:spMkLst>
        </pc:spChg>
        <pc:spChg chg="add del mod topLvl">
          <ac:chgData name="chandrashila chattopadhyay" userId="22b9a5fa2ed209e1" providerId="LiveId" clId="{E451FDCB-75BC-44EA-B313-974EE885F1C5}" dt="2019-11-18T14:28:07.168" v="3783" actId="255"/>
          <ac:spMkLst>
            <pc:docMk/>
            <pc:sldMk cId="217523042" sldId="287"/>
            <ac:spMk id="48" creationId="{1BC7E840-7CAF-4E10-A5F6-4E5AA268FB05}"/>
          </ac:spMkLst>
        </pc:spChg>
        <pc:spChg chg="del mod topLvl">
          <ac:chgData name="chandrashila chattopadhyay" userId="22b9a5fa2ed209e1" providerId="LiveId" clId="{E451FDCB-75BC-44EA-B313-974EE885F1C5}" dt="2019-11-18T14:27:02.701" v="3761" actId="478"/>
          <ac:spMkLst>
            <pc:docMk/>
            <pc:sldMk cId="217523042" sldId="287"/>
            <ac:spMk id="50" creationId="{B6A1D07A-07F2-46A9-92DA-D345EF8ED5B7}"/>
          </ac:spMkLst>
        </pc:spChg>
        <pc:spChg chg="mod topLvl">
          <ac:chgData name="chandrashila chattopadhyay" userId="22b9a5fa2ed209e1" providerId="LiveId" clId="{E451FDCB-75BC-44EA-B313-974EE885F1C5}" dt="2019-11-18T14:28:24.779" v="3785" actId="313"/>
          <ac:spMkLst>
            <pc:docMk/>
            <pc:sldMk cId="217523042" sldId="287"/>
            <ac:spMk id="51" creationId="{CA81B97B-A8DA-4A78-801F-F83DFE2407DD}"/>
          </ac:spMkLst>
        </pc:spChg>
        <pc:spChg chg="del topLvl">
          <ac:chgData name="chandrashila chattopadhyay" userId="22b9a5fa2ed209e1" providerId="LiveId" clId="{E451FDCB-75BC-44EA-B313-974EE885F1C5}" dt="2019-11-18T14:28:49.006" v="3786" actId="478"/>
          <ac:spMkLst>
            <pc:docMk/>
            <pc:sldMk cId="217523042" sldId="287"/>
            <ac:spMk id="53" creationId="{B5CA0703-9D75-4533-8569-90CA9F993991}"/>
          </ac:spMkLst>
        </pc:spChg>
        <pc:spChg chg="del mod topLvl">
          <ac:chgData name="chandrashila chattopadhyay" userId="22b9a5fa2ed209e1" providerId="LiveId" clId="{E451FDCB-75BC-44EA-B313-974EE885F1C5}" dt="2019-11-18T14:30:56.539" v="3822" actId="478"/>
          <ac:spMkLst>
            <pc:docMk/>
            <pc:sldMk cId="217523042" sldId="287"/>
            <ac:spMk id="54" creationId="{723CA9CD-E124-424D-AAF0-5BB0A2E8AFC1}"/>
          </ac:spMkLst>
        </pc:spChg>
        <pc:spChg chg="mod">
          <ac:chgData name="chandrashila chattopadhyay" userId="22b9a5fa2ed209e1" providerId="LiveId" clId="{E451FDCB-75BC-44EA-B313-974EE885F1C5}" dt="2019-11-18T14:47:04.984" v="3910" actId="1076"/>
          <ac:spMkLst>
            <pc:docMk/>
            <pc:sldMk cId="217523042" sldId="287"/>
            <ac:spMk id="65" creationId="{2B2F608F-B93A-4E85-B98B-E5D5434BA945}"/>
          </ac:spMkLst>
        </pc:spChg>
        <pc:grpChg chg="del">
          <ac:chgData name="chandrashila chattopadhyay" userId="22b9a5fa2ed209e1" providerId="LiveId" clId="{E451FDCB-75BC-44EA-B313-974EE885F1C5}" dt="2019-11-18T14:20:24.650" v="3610" actId="478"/>
          <ac:grpSpMkLst>
            <pc:docMk/>
            <pc:sldMk cId="217523042" sldId="287"/>
            <ac:grpSpMk id="25" creationId="{57987D70-BB20-4470-AF37-00E7560867A3}"/>
          </ac:grpSpMkLst>
        </pc:grpChg>
        <pc:grpChg chg="del">
          <ac:chgData name="chandrashila chattopadhyay" userId="22b9a5fa2ed209e1" providerId="LiveId" clId="{E451FDCB-75BC-44EA-B313-974EE885F1C5}" dt="2019-11-18T14:20:31.412" v="3612" actId="478"/>
          <ac:grpSpMkLst>
            <pc:docMk/>
            <pc:sldMk cId="217523042" sldId="287"/>
            <ac:grpSpMk id="28" creationId="{7E31C192-E2C1-462E-83B9-B5E935B14FCF}"/>
          </ac:grpSpMkLst>
        </pc:grpChg>
        <pc:grpChg chg="del">
          <ac:chgData name="chandrashila chattopadhyay" userId="22b9a5fa2ed209e1" providerId="LiveId" clId="{E451FDCB-75BC-44EA-B313-974EE885F1C5}" dt="2019-11-18T14:20:27.623" v="3611" actId="478"/>
          <ac:grpSpMkLst>
            <pc:docMk/>
            <pc:sldMk cId="217523042" sldId="287"/>
            <ac:grpSpMk id="31" creationId="{98D9EE26-9B88-47A7-B5D7-8ABD7105EDE9}"/>
          </ac:grpSpMkLst>
        </pc:grpChg>
        <pc:grpChg chg="del">
          <ac:chgData name="chandrashila chattopadhyay" userId="22b9a5fa2ed209e1" providerId="LiveId" clId="{E451FDCB-75BC-44EA-B313-974EE885F1C5}" dt="2019-11-18T14:20:34.552" v="3613" actId="478"/>
          <ac:grpSpMkLst>
            <pc:docMk/>
            <pc:sldMk cId="217523042" sldId="287"/>
            <ac:grpSpMk id="34" creationId="{46ACD866-A5D8-45CB-9735-C3A543A7F07F}"/>
          </ac:grpSpMkLst>
        </pc:grpChg>
        <pc:grpChg chg="add del mod">
          <ac:chgData name="chandrashila chattopadhyay" userId="22b9a5fa2ed209e1" providerId="LiveId" clId="{E451FDCB-75BC-44EA-B313-974EE885F1C5}" dt="2019-11-18T14:26:27.558" v="3757" actId="14100"/>
          <ac:grpSpMkLst>
            <pc:docMk/>
            <pc:sldMk cId="217523042" sldId="287"/>
            <ac:grpSpMk id="46" creationId="{48454FDF-7F56-4629-8876-87AC4AD5529C}"/>
          </ac:grpSpMkLst>
        </pc:grpChg>
        <pc:grpChg chg="del mod">
          <ac:chgData name="chandrashila chattopadhyay" userId="22b9a5fa2ed209e1" providerId="LiveId" clId="{E451FDCB-75BC-44EA-B313-974EE885F1C5}" dt="2019-11-18T14:27:02.701" v="3761" actId="478"/>
          <ac:grpSpMkLst>
            <pc:docMk/>
            <pc:sldMk cId="217523042" sldId="287"/>
            <ac:grpSpMk id="49" creationId="{D055F76E-EB85-4210-9882-7A637397D085}"/>
          </ac:grpSpMkLst>
        </pc:grpChg>
        <pc:grpChg chg="del mod">
          <ac:chgData name="chandrashila chattopadhyay" userId="22b9a5fa2ed209e1" providerId="LiveId" clId="{E451FDCB-75BC-44EA-B313-974EE885F1C5}" dt="2019-11-18T14:28:49.006" v="3786" actId="478"/>
          <ac:grpSpMkLst>
            <pc:docMk/>
            <pc:sldMk cId="217523042" sldId="287"/>
            <ac:grpSpMk id="52" creationId="{C1897382-DB9C-4F52-BB08-2EA825E272E9}"/>
          </ac:grpSpMkLst>
        </pc:grpChg>
        <pc:grpChg chg="del mod">
          <ac:chgData name="chandrashila chattopadhyay" userId="22b9a5fa2ed209e1" providerId="LiveId" clId="{E451FDCB-75BC-44EA-B313-974EE885F1C5}" dt="2019-11-18T14:54:03.943" v="3924" actId="478"/>
          <ac:grpSpMkLst>
            <pc:docMk/>
            <pc:sldMk cId="217523042" sldId="287"/>
            <ac:grpSpMk id="55" creationId="{806E58FD-0DB3-4EBE-8E24-925FF4B3E09A}"/>
          </ac:grpSpMkLst>
        </pc:grpChg>
        <pc:grpChg chg="del mod">
          <ac:chgData name="chandrashila chattopadhyay" userId="22b9a5fa2ed209e1" providerId="LiveId" clId="{E451FDCB-75BC-44EA-B313-974EE885F1C5}" dt="2019-11-18T15:11:45.476" v="3965" actId="478"/>
          <ac:grpSpMkLst>
            <pc:docMk/>
            <pc:sldMk cId="217523042" sldId="287"/>
            <ac:grpSpMk id="58" creationId="{9AC108EA-449B-4A65-AE5B-AC354C655F86}"/>
          </ac:grpSpMkLst>
        </pc:grpChg>
        <pc:grpChg chg="mod">
          <ac:chgData name="chandrashila chattopadhyay" userId="22b9a5fa2ed209e1" providerId="LiveId" clId="{E451FDCB-75BC-44EA-B313-974EE885F1C5}" dt="2019-11-18T14:22:17.059" v="3708" actId="1036"/>
          <ac:grpSpMkLst>
            <pc:docMk/>
            <pc:sldMk cId="217523042" sldId="287"/>
            <ac:grpSpMk id="61" creationId="{9AC98AFC-EBB4-4006-A991-B36B755F4E21}"/>
          </ac:grpSpMkLst>
        </pc:grpChg>
        <pc:picChg chg="add del mod">
          <ac:chgData name="chandrashila chattopadhyay" userId="22b9a5fa2ed209e1" providerId="LiveId" clId="{E451FDCB-75BC-44EA-B313-974EE885F1C5}" dt="2019-11-18T14:34:03.250" v="3831" actId="478"/>
          <ac:picMkLst>
            <pc:docMk/>
            <pc:sldMk cId="217523042" sldId="287"/>
            <ac:picMk id="2" creationId="{1D74C57D-9443-4B76-B221-E52F7DD2D1FE}"/>
          </ac:picMkLst>
        </pc:picChg>
        <pc:picChg chg="add mod">
          <ac:chgData name="chandrashila chattopadhyay" userId="22b9a5fa2ed209e1" providerId="LiveId" clId="{E451FDCB-75BC-44EA-B313-974EE885F1C5}" dt="2019-11-18T14:47:25.900" v="3914" actId="1076"/>
          <ac:picMkLst>
            <pc:docMk/>
            <pc:sldMk cId="217523042" sldId="287"/>
            <ac:picMk id="3" creationId="{7EFF985D-614E-4CFA-87EA-89BDD2796885}"/>
          </ac:picMkLst>
        </pc:picChg>
        <pc:picChg chg="add mod">
          <ac:chgData name="chandrashila chattopadhyay" userId="22b9a5fa2ed209e1" providerId="LiveId" clId="{E451FDCB-75BC-44EA-B313-974EE885F1C5}" dt="2019-11-18T14:47:11.697" v="3912" actId="1076"/>
          <ac:picMkLst>
            <pc:docMk/>
            <pc:sldMk cId="217523042" sldId="287"/>
            <ac:picMk id="4" creationId="{45D9997A-7E2A-4E65-8D3A-01932CB850B1}"/>
          </ac:picMkLst>
        </pc:picChg>
        <pc:picChg chg="add del mod">
          <ac:chgData name="chandrashila chattopadhyay" userId="22b9a5fa2ed209e1" providerId="LiveId" clId="{E451FDCB-75BC-44EA-B313-974EE885F1C5}" dt="2019-11-18T14:46:10.837" v="3903" actId="478"/>
          <ac:picMkLst>
            <pc:docMk/>
            <pc:sldMk cId="217523042" sldId="287"/>
            <ac:picMk id="5" creationId="{D67384CB-B609-46EC-B7D1-1E55833C709A}"/>
          </ac:picMkLst>
        </pc:picChg>
        <pc:picChg chg="add mod">
          <ac:chgData name="chandrashila chattopadhyay" userId="22b9a5fa2ed209e1" providerId="LiveId" clId="{E451FDCB-75BC-44EA-B313-974EE885F1C5}" dt="2019-11-18T14:53:57.998" v="3923" actId="14100"/>
          <ac:picMkLst>
            <pc:docMk/>
            <pc:sldMk cId="217523042" sldId="287"/>
            <ac:picMk id="6" creationId="{912546B8-9DDA-4912-85EE-B892D700EAAA}"/>
          </ac:picMkLst>
        </pc:picChg>
        <pc:picChg chg="add mod">
          <ac:chgData name="chandrashila chattopadhyay" userId="22b9a5fa2ed209e1" providerId="LiveId" clId="{E451FDCB-75BC-44EA-B313-974EE885F1C5}" dt="2019-11-18T15:12:13.032" v="3966" actId="14100"/>
          <ac:picMkLst>
            <pc:docMk/>
            <pc:sldMk cId="217523042" sldId="287"/>
            <ac:picMk id="7" creationId="{3F4C9382-5CF7-474B-B0BA-65D378662BBD}"/>
          </ac:picMkLst>
        </pc:picChg>
        <pc:picChg chg="add mod">
          <ac:chgData name="chandrashila chattopadhyay" userId="22b9a5fa2ed209e1" providerId="LiveId" clId="{E451FDCB-75BC-44EA-B313-974EE885F1C5}" dt="2019-11-18T15:12:27.613" v="3969" actId="14100"/>
          <ac:picMkLst>
            <pc:docMk/>
            <pc:sldMk cId="217523042" sldId="287"/>
            <ac:picMk id="8" creationId="{D8DAA825-699C-4C93-86EE-9C189D79F68F}"/>
          </ac:picMkLst>
        </pc:picChg>
        <pc:picChg chg="add del mod">
          <ac:chgData name="chandrashila chattopadhyay" userId="22b9a5fa2ed209e1" providerId="LiveId" clId="{E451FDCB-75BC-44EA-B313-974EE885F1C5}" dt="2019-11-18T15:11:39.677" v="3963" actId="478"/>
          <ac:picMkLst>
            <pc:docMk/>
            <pc:sldMk cId="217523042" sldId="287"/>
            <ac:picMk id="9" creationId="{F1ADD8C1-272F-42B7-A51F-465CC23AA958}"/>
          </ac:picMkLst>
        </pc:picChg>
        <pc:picChg chg="add del mod">
          <ac:chgData name="chandrashila chattopadhyay" userId="22b9a5fa2ed209e1" providerId="LiveId" clId="{E451FDCB-75BC-44EA-B313-974EE885F1C5}" dt="2019-11-18T15:11:41.374" v="3964" actId="478"/>
          <ac:picMkLst>
            <pc:docMk/>
            <pc:sldMk cId="217523042" sldId="287"/>
            <ac:picMk id="10" creationId="{38BDE42D-F18E-4762-9BAD-9936A4CE9BE5}"/>
          </ac:picMkLst>
        </pc:picChg>
        <pc:picChg chg="add mod">
          <ac:chgData name="chandrashila chattopadhyay" userId="22b9a5fa2ed209e1" providerId="LiveId" clId="{E451FDCB-75BC-44EA-B313-974EE885F1C5}" dt="2019-11-18T14:47:14.165" v="3913" actId="1076"/>
          <ac:picMkLst>
            <pc:docMk/>
            <pc:sldMk cId="217523042" sldId="287"/>
            <ac:picMk id="64" creationId="{ADB977D2-609A-4E8D-A5BD-AB0CF26B01BD}"/>
          </ac:picMkLst>
        </pc:picChg>
      </pc:sldChg>
      <pc:sldChg chg="add del">
        <pc:chgData name="chandrashila chattopadhyay" userId="22b9a5fa2ed209e1" providerId="LiveId" clId="{E451FDCB-75BC-44EA-B313-974EE885F1C5}" dt="2019-11-15T14:36:05.088" v="1940" actId="2696"/>
        <pc:sldMkLst>
          <pc:docMk/>
          <pc:sldMk cId="3914388168" sldId="287"/>
        </pc:sldMkLst>
      </pc:sldChg>
      <pc:sldChg chg="addSp delSp modSp add del setBg">
        <pc:chgData name="chandrashila chattopadhyay" userId="22b9a5fa2ed209e1" providerId="LiveId" clId="{E451FDCB-75BC-44EA-B313-974EE885F1C5}" dt="2019-11-15T15:44:09.199" v="2974" actId="2696"/>
        <pc:sldMkLst>
          <pc:docMk/>
          <pc:sldMk cId="3107290840" sldId="289"/>
        </pc:sldMkLst>
        <pc:spChg chg="mod">
          <ac:chgData name="chandrashila chattopadhyay" userId="22b9a5fa2ed209e1" providerId="LiveId" clId="{E451FDCB-75BC-44EA-B313-974EE885F1C5}" dt="2019-11-15T15:03:34.315" v="2345" actId="255"/>
          <ac:spMkLst>
            <pc:docMk/>
            <pc:sldMk cId="3107290840" sldId="289"/>
            <ac:spMk id="2" creationId="{6E533997-CD25-46C1-AEFB-2B4A5FF569A1}"/>
          </ac:spMkLst>
        </pc:spChg>
        <pc:spChg chg="mod">
          <ac:chgData name="chandrashila chattopadhyay" userId="22b9a5fa2ed209e1" providerId="LiveId" clId="{E451FDCB-75BC-44EA-B313-974EE885F1C5}" dt="2019-11-15T15:13:33.950" v="2505" actId="207"/>
          <ac:spMkLst>
            <pc:docMk/>
            <pc:sldMk cId="3107290840" sldId="289"/>
            <ac:spMk id="13" creationId="{9EA4A71B-B591-4BDE-B7EC-024A815189E6}"/>
          </ac:spMkLst>
        </pc:spChg>
        <pc:spChg chg="mod">
          <ac:chgData name="chandrashila chattopadhyay" userId="22b9a5fa2ed209e1" providerId="LiveId" clId="{E451FDCB-75BC-44EA-B313-974EE885F1C5}" dt="2019-11-15T15:11:02.240" v="2445" actId="207"/>
          <ac:spMkLst>
            <pc:docMk/>
            <pc:sldMk cId="3107290840" sldId="289"/>
            <ac:spMk id="14" creationId="{5479612B-E427-48C8-8E69-B3932A1DC07B}"/>
          </ac:spMkLst>
        </pc:spChg>
        <pc:spChg chg="mod">
          <ac:chgData name="chandrashila chattopadhyay" userId="22b9a5fa2ed209e1" providerId="LiveId" clId="{E451FDCB-75BC-44EA-B313-974EE885F1C5}" dt="2019-11-15T15:10:45.292" v="2443" actId="207"/>
          <ac:spMkLst>
            <pc:docMk/>
            <pc:sldMk cId="3107290840" sldId="289"/>
            <ac:spMk id="18" creationId="{2B7C4390-FD6B-4B69-82FB-4A2EF0A2DDE5}"/>
          </ac:spMkLst>
        </pc:spChg>
        <pc:spChg chg="mod">
          <ac:chgData name="chandrashila chattopadhyay" userId="22b9a5fa2ed209e1" providerId="LiveId" clId="{E451FDCB-75BC-44EA-B313-974EE885F1C5}" dt="2019-11-15T15:15:03.430" v="2548" actId="207"/>
          <ac:spMkLst>
            <pc:docMk/>
            <pc:sldMk cId="3107290840" sldId="289"/>
            <ac:spMk id="19" creationId="{7E4B94EC-2067-4B0C-BAF7-EF7550D5EFC4}"/>
          </ac:spMkLst>
        </pc:spChg>
        <pc:spChg chg="mod">
          <ac:chgData name="chandrashila chattopadhyay" userId="22b9a5fa2ed209e1" providerId="LiveId" clId="{E451FDCB-75BC-44EA-B313-974EE885F1C5}" dt="2019-11-15T15:09:45.734" v="2434" actId="207"/>
          <ac:spMkLst>
            <pc:docMk/>
            <pc:sldMk cId="3107290840" sldId="289"/>
            <ac:spMk id="20" creationId="{716D5C9D-EAE5-4817-A852-61C55F1242F2}"/>
          </ac:spMkLst>
        </pc:spChg>
        <pc:spChg chg="mod">
          <ac:chgData name="chandrashila chattopadhyay" userId="22b9a5fa2ed209e1" providerId="LiveId" clId="{E451FDCB-75BC-44EA-B313-974EE885F1C5}" dt="2019-11-15T15:14:26.238" v="2529" actId="207"/>
          <ac:spMkLst>
            <pc:docMk/>
            <pc:sldMk cId="3107290840" sldId="289"/>
            <ac:spMk id="21" creationId="{DE407DF1-5F2A-421A-A504-D0653807C2C2}"/>
          </ac:spMkLst>
        </pc:spChg>
        <pc:spChg chg="mod">
          <ac:chgData name="chandrashila chattopadhyay" userId="22b9a5fa2ed209e1" providerId="LiveId" clId="{E451FDCB-75BC-44EA-B313-974EE885F1C5}" dt="2019-11-15T15:12:23.031" v="2447" actId="207"/>
          <ac:spMkLst>
            <pc:docMk/>
            <pc:sldMk cId="3107290840" sldId="289"/>
            <ac:spMk id="31" creationId="{74658966-590C-4169-8C23-E608F16A19F5}"/>
          </ac:spMkLst>
        </pc:spChg>
        <pc:spChg chg="mod">
          <ac:chgData name="chandrashila chattopadhyay" userId="22b9a5fa2ed209e1" providerId="LiveId" clId="{E451FDCB-75BC-44EA-B313-974EE885F1C5}" dt="2019-11-15T15:13:50.744" v="2506" actId="207"/>
          <ac:spMkLst>
            <pc:docMk/>
            <pc:sldMk cId="3107290840" sldId="289"/>
            <ac:spMk id="32" creationId="{266BA2F4-FEBA-4D95-9EE8-2FFE0D0E766B}"/>
          </ac:spMkLst>
        </pc:spChg>
        <pc:spChg chg="mod">
          <ac:chgData name="chandrashila chattopadhyay" userId="22b9a5fa2ed209e1" providerId="LiveId" clId="{E451FDCB-75BC-44EA-B313-974EE885F1C5}" dt="2019-11-15T15:12:15.508" v="2446" actId="207"/>
          <ac:spMkLst>
            <pc:docMk/>
            <pc:sldMk cId="3107290840" sldId="289"/>
            <ac:spMk id="33" creationId="{69E0C9DB-D0A1-4050-BC50-CE2CF04EFFB9}"/>
          </ac:spMkLst>
        </pc:spChg>
        <pc:spChg chg="add del">
          <ac:chgData name="chandrashila chattopadhyay" userId="22b9a5fa2ed209e1" providerId="LiveId" clId="{E451FDCB-75BC-44EA-B313-974EE885F1C5}" dt="2019-11-15T15:07:54.116" v="2423"/>
          <ac:spMkLst>
            <pc:docMk/>
            <pc:sldMk cId="3107290840" sldId="289"/>
            <ac:spMk id="37" creationId="{169C2B31-0F8A-4896-B95A-BAD2D4F444D1}"/>
          </ac:spMkLst>
        </pc:spChg>
        <pc:spChg chg="add del">
          <ac:chgData name="chandrashila chattopadhyay" userId="22b9a5fa2ed209e1" providerId="LiveId" clId="{E451FDCB-75BC-44EA-B313-974EE885F1C5}" dt="2019-11-15T15:07:54.116" v="2423"/>
          <ac:spMkLst>
            <pc:docMk/>
            <pc:sldMk cId="3107290840" sldId="289"/>
            <ac:spMk id="38" creationId="{C5CA8199-6BDA-41FB-ACCF-A6BB08E56FFA}"/>
          </ac:spMkLst>
        </pc:spChg>
        <pc:spChg chg="add del">
          <ac:chgData name="chandrashila chattopadhyay" userId="22b9a5fa2ed209e1" providerId="LiveId" clId="{E451FDCB-75BC-44EA-B313-974EE885F1C5}" dt="2019-11-15T15:07:54.116" v="2423"/>
          <ac:spMkLst>
            <pc:docMk/>
            <pc:sldMk cId="3107290840" sldId="289"/>
            <ac:spMk id="39" creationId="{5C9D48AE-3DF0-4C91-9A4B-01AFC8E373AE}"/>
          </ac:spMkLst>
        </pc:spChg>
        <pc:spChg chg="add del">
          <ac:chgData name="chandrashila chattopadhyay" userId="22b9a5fa2ed209e1" providerId="LiveId" clId="{E451FDCB-75BC-44EA-B313-974EE885F1C5}" dt="2019-11-15T15:07:54.116" v="2423"/>
          <ac:spMkLst>
            <pc:docMk/>
            <pc:sldMk cId="3107290840" sldId="289"/>
            <ac:spMk id="40" creationId="{7F528A36-E4C3-4411-8E29-4912A9D15D81}"/>
          </ac:spMkLst>
        </pc:spChg>
        <pc:spChg chg="add del mod">
          <ac:chgData name="chandrashila chattopadhyay" userId="22b9a5fa2ed209e1" providerId="LiveId" clId="{E451FDCB-75BC-44EA-B313-974EE885F1C5}" dt="2019-11-15T15:07:54.116" v="2423"/>
          <ac:spMkLst>
            <pc:docMk/>
            <pc:sldMk cId="3107290840" sldId="289"/>
            <ac:spMk id="41" creationId="{53BA8FD6-A969-467C-8EC2-3EEDFFFB3147}"/>
          </ac:spMkLst>
        </pc:spChg>
        <pc:spChg chg="add del">
          <ac:chgData name="chandrashila chattopadhyay" userId="22b9a5fa2ed209e1" providerId="LiveId" clId="{E451FDCB-75BC-44EA-B313-974EE885F1C5}" dt="2019-11-15T15:07:54.116" v="2423"/>
          <ac:spMkLst>
            <pc:docMk/>
            <pc:sldMk cId="3107290840" sldId="289"/>
            <ac:spMk id="45" creationId="{A45C9FDC-6746-4707-A88F-A98B006C8E54}"/>
          </ac:spMkLst>
        </pc:spChg>
        <pc:spChg chg="add del">
          <ac:chgData name="chandrashila chattopadhyay" userId="22b9a5fa2ed209e1" providerId="LiveId" clId="{E451FDCB-75BC-44EA-B313-974EE885F1C5}" dt="2019-11-15T15:07:54.116" v="2423"/>
          <ac:spMkLst>
            <pc:docMk/>
            <pc:sldMk cId="3107290840" sldId="289"/>
            <ac:spMk id="46" creationId="{9189E79F-0D4B-423F-BD3E-97ECD6E87B1B}"/>
          </ac:spMkLst>
        </pc:spChg>
        <pc:spChg chg="add del">
          <ac:chgData name="chandrashila chattopadhyay" userId="22b9a5fa2ed209e1" providerId="LiveId" clId="{E451FDCB-75BC-44EA-B313-974EE885F1C5}" dt="2019-11-15T15:07:54.116" v="2423"/>
          <ac:spMkLst>
            <pc:docMk/>
            <pc:sldMk cId="3107290840" sldId="289"/>
            <ac:spMk id="56" creationId="{1AEBA0B0-9B9C-41C1-9C90-C3582455CAEB}"/>
          </ac:spMkLst>
        </pc:spChg>
        <pc:spChg chg="add del">
          <ac:chgData name="chandrashila chattopadhyay" userId="22b9a5fa2ed209e1" providerId="LiveId" clId="{E451FDCB-75BC-44EA-B313-974EE885F1C5}" dt="2019-11-15T15:07:54.116" v="2423"/>
          <ac:spMkLst>
            <pc:docMk/>
            <pc:sldMk cId="3107290840" sldId="289"/>
            <ac:spMk id="57" creationId="{52BF0539-3136-4884-A022-1FA3590BA7E5}"/>
          </ac:spMkLst>
        </pc:spChg>
        <pc:spChg chg="add del">
          <ac:chgData name="chandrashila chattopadhyay" userId="22b9a5fa2ed209e1" providerId="LiveId" clId="{E451FDCB-75BC-44EA-B313-974EE885F1C5}" dt="2019-11-15T15:07:54.116" v="2423"/>
          <ac:spMkLst>
            <pc:docMk/>
            <pc:sldMk cId="3107290840" sldId="289"/>
            <ac:spMk id="58" creationId="{D0754A42-6193-4856-8BAF-54D514ACFAEB}"/>
          </ac:spMkLst>
        </pc:spChg>
        <pc:spChg chg="add del">
          <ac:chgData name="chandrashila chattopadhyay" userId="22b9a5fa2ed209e1" providerId="LiveId" clId="{E451FDCB-75BC-44EA-B313-974EE885F1C5}" dt="2019-11-15T15:07:54.116" v="2423"/>
          <ac:spMkLst>
            <pc:docMk/>
            <pc:sldMk cId="3107290840" sldId="289"/>
            <ac:spMk id="59" creationId="{118E6A54-25DC-4573-987D-888E5AE9AD08}"/>
          </ac:spMkLst>
        </pc:spChg>
        <pc:spChg chg="add del">
          <ac:chgData name="chandrashila chattopadhyay" userId="22b9a5fa2ed209e1" providerId="LiveId" clId="{E451FDCB-75BC-44EA-B313-974EE885F1C5}" dt="2019-11-15T15:07:54.116" v="2423"/>
          <ac:spMkLst>
            <pc:docMk/>
            <pc:sldMk cId="3107290840" sldId="289"/>
            <ac:spMk id="60" creationId="{90794AC6-AB78-48CD-85E3-EA8D31E1BB61}"/>
          </ac:spMkLst>
        </pc:spChg>
        <pc:spChg chg="add del">
          <ac:chgData name="chandrashila chattopadhyay" userId="22b9a5fa2ed209e1" providerId="LiveId" clId="{E451FDCB-75BC-44EA-B313-974EE885F1C5}" dt="2019-11-15T15:07:54.116" v="2423"/>
          <ac:spMkLst>
            <pc:docMk/>
            <pc:sldMk cId="3107290840" sldId="289"/>
            <ac:spMk id="61" creationId="{1ABED432-7C19-46A7-A749-3680FA83EFEF}"/>
          </ac:spMkLst>
        </pc:spChg>
        <pc:spChg chg="add del">
          <ac:chgData name="chandrashila chattopadhyay" userId="22b9a5fa2ed209e1" providerId="LiveId" clId="{E451FDCB-75BC-44EA-B313-974EE885F1C5}" dt="2019-11-15T15:09:25.229" v="2431"/>
          <ac:spMkLst>
            <pc:docMk/>
            <pc:sldMk cId="3107290840" sldId="289"/>
            <ac:spMk id="63" creationId="{B98570D8-6B9C-48A2-BC01-9BA7C67D82E0}"/>
          </ac:spMkLst>
        </pc:spChg>
        <pc:grpChg chg="add del mod">
          <ac:chgData name="chandrashila chattopadhyay" userId="22b9a5fa2ed209e1" providerId="LiveId" clId="{E451FDCB-75BC-44EA-B313-974EE885F1C5}" dt="2019-11-15T15:07:54.116" v="2423"/>
          <ac:grpSpMkLst>
            <pc:docMk/>
            <pc:sldMk cId="3107290840" sldId="289"/>
            <ac:grpSpMk id="42" creationId="{DEECCA34-960F-4570-8988-5876A40958F1}"/>
          </ac:grpSpMkLst>
        </pc:grpChg>
        <pc:grpChg chg="add del mod">
          <ac:chgData name="chandrashila chattopadhyay" userId="22b9a5fa2ed209e1" providerId="LiveId" clId="{E451FDCB-75BC-44EA-B313-974EE885F1C5}" dt="2019-11-15T15:07:54.116" v="2423"/>
          <ac:grpSpMkLst>
            <pc:docMk/>
            <pc:sldMk cId="3107290840" sldId="289"/>
            <ac:grpSpMk id="47" creationId="{C67C7329-E008-41AA-B500-51BE86E7C593}"/>
          </ac:grpSpMkLst>
        </pc:grpChg>
        <pc:grpChg chg="add del mod">
          <ac:chgData name="chandrashila chattopadhyay" userId="22b9a5fa2ed209e1" providerId="LiveId" clId="{E451FDCB-75BC-44EA-B313-974EE885F1C5}" dt="2019-11-15T15:07:54.116" v="2423"/>
          <ac:grpSpMkLst>
            <pc:docMk/>
            <pc:sldMk cId="3107290840" sldId="289"/>
            <ac:grpSpMk id="50" creationId="{ADC4FE74-FA9A-403E-9510-5C16813C3F85}"/>
          </ac:grpSpMkLst>
        </pc:grpChg>
        <pc:grpChg chg="add del mod">
          <ac:chgData name="chandrashila chattopadhyay" userId="22b9a5fa2ed209e1" providerId="LiveId" clId="{E451FDCB-75BC-44EA-B313-974EE885F1C5}" dt="2019-11-15T15:07:54.116" v="2423"/>
          <ac:grpSpMkLst>
            <pc:docMk/>
            <pc:sldMk cId="3107290840" sldId="289"/>
            <ac:grpSpMk id="53" creationId="{B7069069-C9A0-4C86-B69C-CD589C686020}"/>
          </ac:grpSpMkLst>
        </pc:grpChg>
        <pc:picChg chg="add del mod">
          <ac:chgData name="chandrashila chattopadhyay" userId="22b9a5fa2ed209e1" providerId="LiveId" clId="{E451FDCB-75BC-44EA-B313-974EE885F1C5}" dt="2019-11-15T15:31:22.545" v="2808" actId="478"/>
          <ac:picMkLst>
            <pc:docMk/>
            <pc:sldMk cId="3107290840" sldId="289"/>
            <ac:picMk id="62" creationId="{4AAFE243-3F77-41E7-9957-D806D6C99DA5}"/>
          </ac:picMkLst>
        </pc:picChg>
      </pc:sldChg>
      <pc:sldChg chg="addSp delSp modSp add del ord">
        <pc:chgData name="chandrashila chattopadhyay" userId="22b9a5fa2ed209e1" providerId="LiveId" clId="{E451FDCB-75BC-44EA-B313-974EE885F1C5}" dt="2019-11-15T15:33:17.022" v="2813" actId="2696"/>
        <pc:sldMkLst>
          <pc:docMk/>
          <pc:sldMk cId="1551854636" sldId="290"/>
        </pc:sldMkLst>
        <pc:spChg chg="mod">
          <ac:chgData name="chandrashila chattopadhyay" userId="22b9a5fa2ed209e1" providerId="LiveId" clId="{E451FDCB-75BC-44EA-B313-974EE885F1C5}" dt="2019-11-15T15:05:12.808" v="2348" actId="27636"/>
          <ac:spMkLst>
            <pc:docMk/>
            <pc:sldMk cId="1551854636" sldId="290"/>
            <ac:spMk id="2" creationId="{98A30AD0-33B1-47C6-9B82-1BF6087BE422}"/>
          </ac:spMkLst>
        </pc:spChg>
        <pc:picChg chg="add del mod">
          <ac:chgData name="chandrashila chattopadhyay" userId="22b9a5fa2ed209e1" providerId="LiveId" clId="{E451FDCB-75BC-44EA-B313-974EE885F1C5}" dt="2019-11-15T15:06:26.900" v="2417" actId="478"/>
          <ac:picMkLst>
            <pc:docMk/>
            <pc:sldMk cId="1551854636" sldId="290"/>
            <ac:picMk id="4" creationId="{B599463F-6841-4C0F-B8E2-83C5A4970A87}"/>
          </ac:picMkLst>
        </pc:picChg>
      </pc:sldChg>
      <pc:sldChg chg="delSp modSp add setBg">
        <pc:chgData name="chandrashila chattopadhyay" userId="22b9a5fa2ed209e1" providerId="LiveId" clId="{E451FDCB-75BC-44EA-B313-974EE885F1C5}" dt="2019-11-15T15:31:00.855" v="2807"/>
        <pc:sldMkLst>
          <pc:docMk/>
          <pc:sldMk cId="1064716261" sldId="291"/>
        </pc:sldMkLst>
        <pc:spChg chg="del mod">
          <ac:chgData name="chandrashila chattopadhyay" userId="22b9a5fa2ed209e1" providerId="LiveId" clId="{E451FDCB-75BC-44EA-B313-974EE885F1C5}" dt="2019-11-15T15:30:38.472" v="2797" actId="478"/>
          <ac:spMkLst>
            <pc:docMk/>
            <pc:sldMk cId="1064716261" sldId="291"/>
            <ac:spMk id="2" creationId="{73B861BC-6796-43F8-9999-9AB9292D9447}"/>
          </ac:spMkLst>
        </pc:spChg>
      </pc:sldChg>
      <pc:sldChg chg="addSp delSp modSp add del setBg">
        <pc:chgData name="chandrashila chattopadhyay" userId="22b9a5fa2ed209e1" providerId="LiveId" clId="{E451FDCB-75BC-44EA-B313-974EE885F1C5}" dt="2019-11-15T15:30:30.714" v="2794" actId="2696"/>
        <pc:sldMkLst>
          <pc:docMk/>
          <pc:sldMk cId="3695724481" sldId="291"/>
        </pc:sldMkLst>
        <pc:spChg chg="del mod">
          <ac:chgData name="chandrashila chattopadhyay" userId="22b9a5fa2ed209e1" providerId="LiveId" clId="{E451FDCB-75BC-44EA-B313-974EE885F1C5}" dt="2019-11-15T15:16:03.090" v="2551" actId="478"/>
          <ac:spMkLst>
            <pc:docMk/>
            <pc:sldMk cId="3695724481" sldId="291"/>
            <ac:spMk id="2" creationId="{AF5ECDE0-E145-4084-9A26-2175F240C50E}"/>
          </ac:spMkLst>
        </pc:spChg>
        <pc:picChg chg="add del mod">
          <ac:chgData name="chandrashila chattopadhyay" userId="22b9a5fa2ed209e1" providerId="LiveId" clId="{E451FDCB-75BC-44EA-B313-974EE885F1C5}" dt="2019-11-15T15:18:17.974" v="2569" actId="478"/>
          <ac:picMkLst>
            <pc:docMk/>
            <pc:sldMk cId="3695724481" sldId="291"/>
            <ac:picMk id="4" creationId="{5D545594-290E-4940-9D83-9AAD3B581991}"/>
          </ac:picMkLst>
        </pc:picChg>
        <pc:picChg chg="add del">
          <ac:chgData name="chandrashila chattopadhyay" userId="22b9a5fa2ed209e1" providerId="LiveId" clId="{E451FDCB-75BC-44EA-B313-974EE885F1C5}" dt="2019-11-15T15:27:58.224" v="2777"/>
          <ac:picMkLst>
            <pc:docMk/>
            <pc:sldMk cId="3695724481" sldId="291"/>
            <ac:picMk id="5" creationId="{B1415C70-1995-451E-ADA2-5D4854BEBF58}"/>
          </ac:picMkLst>
        </pc:picChg>
      </pc:sldChg>
      <pc:sldChg chg="modSp del">
        <pc:chgData name="chandrashila chattopadhyay" userId="22b9a5fa2ed209e1" providerId="LiveId" clId="{E451FDCB-75BC-44EA-B313-974EE885F1C5}" dt="2019-11-15T15:46:01.240" v="2993" actId="2696"/>
        <pc:sldMkLst>
          <pc:docMk/>
          <pc:sldMk cId="4222180120" sldId="293"/>
        </pc:sldMkLst>
        <pc:spChg chg="mod">
          <ac:chgData name="chandrashila chattopadhyay" userId="22b9a5fa2ed209e1" providerId="LiveId" clId="{E451FDCB-75BC-44EA-B313-974EE885F1C5}" dt="2019-11-15T15:38:41.918" v="2895" actId="113"/>
          <ac:spMkLst>
            <pc:docMk/>
            <pc:sldMk cId="4222180120" sldId="293"/>
            <ac:spMk id="2" creationId="{C8F7E5AF-D561-4BA9-94BC-EA45CA70FDA9}"/>
          </ac:spMkLst>
        </pc:spChg>
        <pc:grpChg chg="mod">
          <ac:chgData name="chandrashila chattopadhyay" userId="22b9a5fa2ed209e1" providerId="LiveId" clId="{E451FDCB-75BC-44EA-B313-974EE885F1C5}" dt="2019-11-15T15:44:17.533" v="2975" actId="1076"/>
          <ac:grpSpMkLst>
            <pc:docMk/>
            <pc:sldMk cId="4222180120" sldId="293"/>
            <ac:grpSpMk id="3" creationId="{5A6180EE-29A2-41A9-92B7-A49304906992}"/>
          </ac:grpSpMkLst>
        </pc:grpChg>
      </pc:sldChg>
      <pc:sldChg chg="addSp delSp modSp add setBg">
        <pc:chgData name="chandrashila chattopadhyay" userId="22b9a5fa2ed209e1" providerId="LiveId" clId="{E451FDCB-75BC-44EA-B313-974EE885F1C5}" dt="2019-11-18T12:44:25.729" v="3333" actId="20577"/>
        <pc:sldMkLst>
          <pc:docMk/>
          <pc:sldMk cId="1757425135" sldId="294"/>
        </pc:sldMkLst>
        <pc:spChg chg="mod">
          <ac:chgData name="chandrashila chattopadhyay" userId="22b9a5fa2ed209e1" providerId="LiveId" clId="{E451FDCB-75BC-44EA-B313-974EE885F1C5}" dt="2019-11-18T12:44:25.729" v="3333" actId="20577"/>
          <ac:spMkLst>
            <pc:docMk/>
            <pc:sldMk cId="1757425135" sldId="294"/>
            <ac:spMk id="2" creationId="{FA4A8BC1-6AE8-47C8-9F1B-E205AB84199F}"/>
          </ac:spMkLst>
        </pc:spChg>
        <pc:picChg chg="add del mod">
          <ac:chgData name="chandrashila chattopadhyay" userId="22b9a5fa2ed209e1" providerId="LiveId" clId="{E451FDCB-75BC-44EA-B313-974EE885F1C5}" dt="2019-11-15T15:43:53.060" v="2971" actId="478"/>
          <ac:picMkLst>
            <pc:docMk/>
            <pc:sldMk cId="1757425135" sldId="294"/>
            <ac:picMk id="3" creationId="{97B92E4E-7C75-47CF-9BB1-4A4B2DF73277}"/>
          </ac:picMkLst>
        </pc:picChg>
        <pc:picChg chg="add mod">
          <ac:chgData name="chandrashila chattopadhyay" userId="22b9a5fa2ed209e1" providerId="LiveId" clId="{E451FDCB-75BC-44EA-B313-974EE885F1C5}" dt="2019-11-18T12:35:05.085" v="3195" actId="1076"/>
          <ac:picMkLst>
            <pc:docMk/>
            <pc:sldMk cId="1757425135" sldId="294"/>
            <ac:picMk id="4" creationId="{58E7DD39-2BD9-405B-BE2C-D1E137D23EFF}"/>
          </ac:picMkLst>
        </pc:picChg>
      </pc:sldChg>
      <pc:sldChg chg="modSp add del">
        <pc:chgData name="chandrashila chattopadhyay" userId="22b9a5fa2ed209e1" providerId="LiveId" clId="{E451FDCB-75BC-44EA-B313-974EE885F1C5}" dt="2019-11-15T15:39:27.608" v="2901"/>
        <pc:sldMkLst>
          <pc:docMk/>
          <pc:sldMk cId="3734684581" sldId="294"/>
        </pc:sldMkLst>
        <pc:spChg chg="mod">
          <ac:chgData name="chandrashila chattopadhyay" userId="22b9a5fa2ed209e1" providerId="LiveId" clId="{E451FDCB-75BC-44EA-B313-974EE885F1C5}" dt="2019-11-15T15:39:27.608" v="2901"/>
          <ac:spMkLst>
            <pc:docMk/>
            <pc:sldMk cId="3734684581" sldId="294"/>
            <ac:spMk id="2" creationId="{A20DA538-7A83-4333-B9E7-1F221420824E}"/>
          </ac:spMkLst>
        </pc:spChg>
      </pc:sldChg>
      <pc:sldChg chg="addSp modSp add">
        <pc:chgData name="chandrashila chattopadhyay" userId="22b9a5fa2ed209e1" providerId="LiveId" clId="{E451FDCB-75BC-44EA-B313-974EE885F1C5}" dt="2019-11-18T12:37:14.249" v="3217" actId="1076"/>
        <pc:sldMkLst>
          <pc:docMk/>
          <pc:sldMk cId="884217218" sldId="295"/>
        </pc:sldMkLst>
        <pc:spChg chg="mod">
          <ac:chgData name="chandrashila chattopadhyay" userId="22b9a5fa2ed209e1" providerId="LiveId" clId="{E451FDCB-75BC-44EA-B313-974EE885F1C5}" dt="2019-11-18T12:36:55.594" v="3215" actId="207"/>
          <ac:spMkLst>
            <pc:docMk/>
            <pc:sldMk cId="884217218" sldId="295"/>
            <ac:spMk id="2" creationId="{C0B8A7BA-2A05-4D5E-BE37-5DBA9CD15681}"/>
          </ac:spMkLst>
        </pc:spChg>
        <pc:spChg chg="add mod">
          <ac:chgData name="chandrashila chattopadhyay" userId="22b9a5fa2ed209e1" providerId="LiveId" clId="{E451FDCB-75BC-44EA-B313-974EE885F1C5}" dt="2019-11-18T12:37:14.249" v="3217" actId="1076"/>
          <ac:spMkLst>
            <pc:docMk/>
            <pc:sldMk cId="884217218" sldId="295"/>
            <ac:spMk id="3" creationId="{E06DAAE2-57C5-4CE4-B3CF-1879506FBCA2}"/>
          </ac:spMkLst>
        </pc:spChg>
      </pc:sldChg>
      <pc:sldChg chg="modSp add del">
        <pc:chgData name="chandrashila chattopadhyay" userId="22b9a5fa2ed209e1" providerId="LiveId" clId="{E451FDCB-75BC-44EA-B313-974EE885F1C5}" dt="2019-11-15T15:44:59.668" v="2982"/>
        <pc:sldMkLst>
          <pc:docMk/>
          <pc:sldMk cId="1654094134" sldId="295"/>
        </pc:sldMkLst>
        <pc:spChg chg="mod">
          <ac:chgData name="chandrashila chattopadhyay" userId="22b9a5fa2ed209e1" providerId="LiveId" clId="{E451FDCB-75BC-44EA-B313-974EE885F1C5}" dt="2019-11-15T15:44:59.668" v="2982"/>
          <ac:spMkLst>
            <pc:docMk/>
            <pc:sldMk cId="1654094134" sldId="295"/>
            <ac:spMk id="2" creationId="{C450E65D-DF9D-44A4-9D03-6C91FDF171FE}"/>
          </ac:spMkLst>
        </pc:spChg>
      </pc:sldChg>
      <pc:sldChg chg="addSp delSp modSp add del">
        <pc:chgData name="chandrashila chattopadhyay" userId="22b9a5fa2ed209e1" providerId="LiveId" clId="{E451FDCB-75BC-44EA-B313-974EE885F1C5}" dt="2019-11-18T12:35:40.109" v="3198" actId="2696"/>
        <pc:sldMkLst>
          <pc:docMk/>
          <pc:sldMk cId="1784797013" sldId="295"/>
        </pc:sldMkLst>
        <pc:spChg chg="mod">
          <ac:chgData name="chandrashila chattopadhyay" userId="22b9a5fa2ed209e1" providerId="LiveId" clId="{E451FDCB-75BC-44EA-B313-974EE885F1C5}" dt="2019-11-18T12:29:13.783" v="3175" actId="27636"/>
          <ac:spMkLst>
            <pc:docMk/>
            <pc:sldMk cId="1784797013" sldId="295"/>
            <ac:spMk id="2" creationId="{9CC82E83-E893-4DD1-B8CF-179E4F88CC88}"/>
          </ac:spMkLst>
        </pc:spChg>
        <pc:grpChg chg="add del">
          <ac:chgData name="chandrashila chattopadhyay" userId="22b9a5fa2ed209e1" providerId="LiveId" clId="{E451FDCB-75BC-44EA-B313-974EE885F1C5}" dt="2019-11-15T15:45:43.232" v="2990"/>
          <ac:grpSpMkLst>
            <pc:docMk/>
            <pc:sldMk cId="1784797013" sldId="295"/>
            <ac:grpSpMk id="3" creationId="{6995C137-0935-4142-AD87-14AB50681902}"/>
          </ac:grpSpMkLst>
        </pc:grpChg>
        <pc:grpChg chg="add del mod">
          <ac:chgData name="chandrashila chattopadhyay" userId="22b9a5fa2ed209e1" providerId="LiveId" clId="{E451FDCB-75BC-44EA-B313-974EE885F1C5}" dt="2019-11-15T15:45:41.147" v="2989"/>
          <ac:grpSpMkLst>
            <pc:docMk/>
            <pc:sldMk cId="1784797013" sldId="295"/>
            <ac:grpSpMk id="23" creationId="{D154A09F-FA20-4CE1-B0F9-77414DC31416}"/>
          </ac:grpSpMkLst>
        </pc:grpChg>
        <pc:grpChg chg="mod">
          <ac:chgData name="chandrashila chattopadhyay" userId="22b9a5fa2ed209e1" providerId="LiveId" clId="{E451FDCB-75BC-44EA-B313-974EE885F1C5}" dt="2019-11-15T15:45:39.037" v="2988"/>
          <ac:grpSpMkLst>
            <pc:docMk/>
            <pc:sldMk cId="1784797013" sldId="295"/>
            <ac:grpSpMk id="24" creationId="{72B69992-D624-4834-9FC0-7C8B668F4CE1}"/>
          </ac:grpSpMkLst>
        </pc:grpChg>
        <pc:grpChg chg="add del mod">
          <ac:chgData name="chandrashila chattopadhyay" userId="22b9a5fa2ed209e1" providerId="LiveId" clId="{E451FDCB-75BC-44EA-B313-974EE885F1C5}" dt="2019-11-18T12:29:28.358" v="3176" actId="478"/>
          <ac:grpSpMkLst>
            <pc:docMk/>
            <pc:sldMk cId="1784797013" sldId="295"/>
            <ac:grpSpMk id="43" creationId="{DE5EE60A-8736-49A9-82DD-F85863F0D9C4}"/>
          </ac:grpSpMkLst>
        </pc:grpChg>
      </pc:sldChg>
      <pc:sldChg chg="modSp add del">
        <pc:chgData name="chandrashila chattopadhyay" userId="22b9a5fa2ed209e1" providerId="LiveId" clId="{E451FDCB-75BC-44EA-B313-974EE885F1C5}" dt="2019-11-15T15:47:13.502" v="2996" actId="2696"/>
        <pc:sldMkLst>
          <pc:docMk/>
          <pc:sldMk cId="471781548" sldId="296"/>
        </pc:sldMkLst>
        <pc:spChg chg="mod">
          <ac:chgData name="chandrashila chattopadhyay" userId="22b9a5fa2ed209e1" providerId="LiveId" clId="{E451FDCB-75BC-44EA-B313-974EE885F1C5}" dt="2019-11-15T15:47:02.119" v="2995" actId="27636"/>
          <ac:spMkLst>
            <pc:docMk/>
            <pc:sldMk cId="471781548" sldId="296"/>
            <ac:spMk id="2" creationId="{EB9F7501-1523-4928-9B8F-C58D82F75FB6}"/>
          </ac:spMkLst>
        </pc:spChg>
      </pc:sldChg>
      <pc:sldMasterChg chg="delSldLayout">
        <pc:chgData name="chandrashila chattopadhyay" userId="22b9a5fa2ed209e1" providerId="LiveId" clId="{E451FDCB-75BC-44EA-B313-974EE885F1C5}" dt="2019-11-15T13:17:28.503" v="45" actId="2696"/>
        <pc:sldMasterMkLst>
          <pc:docMk/>
          <pc:sldMasterMk cId="3826868765" sldId="2147483648"/>
        </pc:sldMasterMkLst>
        <pc:sldLayoutChg chg="del">
          <pc:chgData name="chandrashila chattopadhyay" userId="22b9a5fa2ed209e1" providerId="LiveId" clId="{E451FDCB-75BC-44EA-B313-974EE885F1C5}" dt="2019-11-15T13:17:28.503" v="45" actId="2696"/>
          <pc:sldLayoutMkLst>
            <pc:docMk/>
            <pc:sldMasterMk cId="3826868765" sldId="2147483648"/>
            <pc:sldLayoutMk cId="612520988" sldId="2147483660"/>
          </pc:sldLayoutMkLst>
        </pc:sldLayoutChg>
      </pc:sldMasterChg>
      <pc:sldMasterChg chg="delSldLayout">
        <pc:chgData name="chandrashila chattopadhyay" userId="22b9a5fa2ed209e1" providerId="LiveId" clId="{E451FDCB-75BC-44EA-B313-974EE885F1C5}" dt="2019-11-15T14:36:05.088" v="1941" actId="2696"/>
        <pc:sldMasterMkLst>
          <pc:docMk/>
          <pc:sldMasterMk cId="325920102" sldId="2147483662"/>
        </pc:sldMasterMkLst>
        <pc:sldLayoutChg chg="del">
          <pc:chgData name="chandrashila chattopadhyay" userId="22b9a5fa2ed209e1" providerId="LiveId" clId="{E451FDCB-75BC-44EA-B313-974EE885F1C5}" dt="2019-11-15T14:36:05.088" v="1941" actId="2696"/>
          <pc:sldLayoutMkLst>
            <pc:docMk/>
            <pc:sldMasterMk cId="325920102" sldId="2147483662"/>
            <pc:sldLayoutMk cId="2896780929" sldId="2147483665"/>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C527AD-33E5-4DDB-A89F-0168BAC4CFC8}" type="datetimeFigureOut">
              <a:rPr lang="en-US" smtClean="0"/>
              <a:t>11/19/2019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C47BB8-DE16-48CC-BE84-77030240FF36}" type="slidenum">
              <a:rPr lang="en-US" smtClean="0"/>
              <a:t>‹#›</a:t>
            </a:fld>
            <a:endParaRPr lang="en-US"/>
          </a:p>
        </p:txBody>
      </p:sp>
    </p:spTree>
    <p:extLst>
      <p:ext uri="{BB962C8B-B14F-4D97-AF65-F5344CB8AC3E}">
        <p14:creationId xmlns:p14="http://schemas.microsoft.com/office/powerpoint/2010/main" val="42461315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rtl="0"/>
            <a:r>
              <a:rPr lang="en-US" sz="1200" b="0" i="0" u="none" strike="noStrike" kern="1200" dirty="0">
                <a:solidFill>
                  <a:schemeClr val="tx1"/>
                </a:solidFill>
                <a:effectLst/>
                <a:latin typeface="+mn-lt"/>
                <a:ea typeface="+mn-ea"/>
                <a:cs typeface="+mn-cs"/>
              </a:rPr>
              <a:t>As of now the scouts can only work on recruiting one player at a time and that makes the process of recruitment very slow. This might result in losing probable good bids. Scouts do not have access to an exhaustive list of criteria before doing preliminary selection of players. This causes conflict in decisions between different stakeholders of the process such as coaching staff, owners and managers of the club. After scout chooses a player following a preliminary criterion the process of assessment of players involves travelling to the player’s upcoming match locations and assessing the quality of the player. After a player is determined to satisfy the requirements of the club, the player and their current club are approached regarding the transfer of that player and a bid is placed. However, the selection of players without an optimized list makes the bidding process inefficient.</a:t>
            </a:r>
          </a:p>
          <a:p>
            <a:pPr rtl="0"/>
            <a:br>
              <a:rPr lang="en-US" dirty="0"/>
            </a:br>
            <a:r>
              <a:rPr lang="en-US" sz="1200" b="0" i="0" u="none" strike="noStrike" kern="1200" dirty="0">
                <a:solidFill>
                  <a:schemeClr val="tx1"/>
                </a:solidFill>
                <a:effectLst/>
                <a:latin typeface="+mn-lt"/>
                <a:ea typeface="+mn-ea"/>
                <a:cs typeface="+mn-cs"/>
              </a:rPr>
              <a:t>We need a system to discover potentially suitable players from a database and monitor their performance.</a:t>
            </a:r>
          </a:p>
          <a:p>
            <a:pPr rtl="0"/>
            <a:r>
              <a:rPr lang="en-US" sz="1200" b="0" i="0" u="none" strike="noStrike" kern="1200" dirty="0">
                <a:solidFill>
                  <a:schemeClr val="tx1"/>
                </a:solidFill>
                <a:effectLst/>
                <a:latin typeface="+mn-lt"/>
                <a:ea typeface="+mn-ea"/>
                <a:cs typeface="+mn-cs"/>
              </a:rPr>
              <a:t>with many players and player statistics to consider, scouts need real-time information to help shortlist viable recruits and to make the case for their selection to management or rather the decision makers of the club.</a:t>
            </a:r>
          </a:p>
          <a:p>
            <a:br>
              <a:rPr lang="en-US" dirty="0"/>
            </a:br>
            <a:br>
              <a:rPr lang="en-US" dirty="0"/>
            </a:br>
            <a:endParaRPr dirty="0"/>
          </a:p>
        </p:txBody>
      </p:sp>
      <p:sp>
        <p:nvSpPr>
          <p:cNvPr id="444" name="Google Shape;44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ScoutMaster offers digital solution to increase the quality of player tracking and talent detection</a:t>
            </a:r>
          </a:p>
        </p:txBody>
      </p:sp>
      <p:sp>
        <p:nvSpPr>
          <p:cNvPr id="4" name="Slide Number Placeholder 3"/>
          <p:cNvSpPr>
            <a:spLocks noGrp="1"/>
          </p:cNvSpPr>
          <p:nvPr>
            <p:ph type="sldNum" sz="quarter" idx="5"/>
          </p:nvPr>
        </p:nvSpPr>
        <p:spPr/>
        <p:txBody>
          <a:bodyPr/>
          <a:lstStyle/>
          <a:p>
            <a:fld id="{B3C47BB8-DE16-48CC-BE84-77030240FF36}" type="slidenum">
              <a:rPr lang="en-US" smtClean="0"/>
              <a:t>4</a:t>
            </a:fld>
            <a:endParaRPr lang="en-US"/>
          </a:p>
        </p:txBody>
      </p:sp>
    </p:spTree>
    <p:extLst>
      <p:ext uri="{BB962C8B-B14F-4D97-AF65-F5344CB8AC3E}">
        <p14:creationId xmlns:p14="http://schemas.microsoft.com/office/powerpoint/2010/main" val="11800503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player monitoring tool</a:t>
            </a:r>
          </a:p>
          <a:p>
            <a:r>
              <a:rPr lang="en-US" dirty="0"/>
              <a:t>Tracks performance of players</a:t>
            </a:r>
          </a:p>
          <a:p>
            <a:r>
              <a:rPr lang="en-US" dirty="0"/>
              <a:t>Build up medical player history reports to keep track of player’s physical evolution and biometrics</a:t>
            </a:r>
          </a:p>
          <a:p>
            <a:r>
              <a:rPr lang="en-US" dirty="0"/>
              <a:t>Search for players using different filters and create your own player’s recruiting pipeline</a:t>
            </a:r>
          </a:p>
          <a:p>
            <a:r>
              <a:rPr lang="en-US" dirty="0"/>
              <a:t>Measures progress of a club</a:t>
            </a:r>
          </a:p>
          <a:p>
            <a:endParaRPr lang="en-US" dirty="0"/>
          </a:p>
          <a:p>
            <a:endParaRPr lang="en-US" dirty="0"/>
          </a:p>
        </p:txBody>
      </p:sp>
      <p:sp>
        <p:nvSpPr>
          <p:cNvPr id="4" name="Slide Number Placeholder 3"/>
          <p:cNvSpPr>
            <a:spLocks noGrp="1"/>
          </p:cNvSpPr>
          <p:nvPr>
            <p:ph type="sldNum" sz="quarter" idx="5"/>
          </p:nvPr>
        </p:nvSpPr>
        <p:spPr/>
        <p:txBody>
          <a:bodyPr/>
          <a:lstStyle/>
          <a:p>
            <a:fld id="{B3C47BB8-DE16-48CC-BE84-77030240FF36}" type="slidenum">
              <a:rPr lang="en-US" smtClean="0"/>
              <a:t>5</a:t>
            </a:fld>
            <a:endParaRPr lang="en-US"/>
          </a:p>
        </p:txBody>
      </p:sp>
    </p:spTree>
    <p:extLst>
      <p:ext uri="{BB962C8B-B14F-4D97-AF65-F5344CB8AC3E}">
        <p14:creationId xmlns:p14="http://schemas.microsoft.com/office/powerpoint/2010/main" val="2539379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3" name="Google Shape;47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queries on clicking each picture</a:t>
            </a:r>
          </a:p>
          <a:p>
            <a:r>
              <a:rPr lang="en-US" dirty="0"/>
              <a:t>Now that you are aware of how ScoutMaster works and how each unit’s decision is associated with recruitment of a player, let’s look into some robust ScoutMaster reports. </a:t>
            </a:r>
          </a:p>
          <a:p>
            <a:r>
              <a:rPr lang="en-US" dirty="0"/>
              <a:t>Scouts will be able to customize these reports according to their requirements.</a:t>
            </a:r>
          </a:p>
          <a:p>
            <a:r>
              <a:rPr lang="en-US" dirty="0"/>
              <a:t>First report is about getting medical history of players – Scouts refer to this report to get the details of players who are fit to play. So , in the query you can see that we are getting the player details by joining 2 tables: medical history and players and restricting the query to get players whose med fit flag is set as ‘Y’</a:t>
            </a:r>
          </a:p>
          <a:p>
            <a:r>
              <a:rPr lang="en-US" dirty="0"/>
              <a:t>Second report is about Player’s performance stats and details- say Scouts want to get a list of players who are right wingers and below age 28 or say Scouts are looking for players whose existing contract will end in less than a year.</a:t>
            </a:r>
          </a:p>
          <a:p>
            <a:r>
              <a:rPr lang="en-US" dirty="0"/>
              <a:t>Third query helps Scouts to optimize player’s assessment plan by getting list of players playing for same league nation. This helps them to evaluate more players in a very short period of time or say if they have to cater to an immediate requirement. </a:t>
            </a:r>
          </a:p>
        </p:txBody>
      </p:sp>
      <p:sp>
        <p:nvSpPr>
          <p:cNvPr id="4" name="Slide Number Placeholder 3"/>
          <p:cNvSpPr>
            <a:spLocks noGrp="1"/>
          </p:cNvSpPr>
          <p:nvPr>
            <p:ph type="sldNum" sz="quarter" idx="5"/>
          </p:nvPr>
        </p:nvSpPr>
        <p:spPr/>
        <p:txBody>
          <a:bodyPr/>
          <a:lstStyle/>
          <a:p>
            <a:fld id="{B3C47BB8-DE16-48CC-BE84-77030240FF36}" type="slidenum">
              <a:rPr lang="en-US" smtClean="0"/>
              <a:t>7</a:t>
            </a:fld>
            <a:endParaRPr lang="en-US"/>
          </a:p>
        </p:txBody>
      </p:sp>
    </p:spTree>
    <p:extLst>
      <p:ext uri="{BB962C8B-B14F-4D97-AF65-F5344CB8AC3E}">
        <p14:creationId xmlns:p14="http://schemas.microsoft.com/office/powerpoint/2010/main" val="3066017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planning &amp; administration:</a:t>
            </a:r>
          </a:p>
          <a:p>
            <a:r>
              <a:rPr lang="en-US" dirty="0"/>
              <a:t>Manage all your player &amp; staff administration in one place. Helps in planning the recruitment process of players.</a:t>
            </a:r>
          </a:p>
          <a:p>
            <a:r>
              <a:rPr lang="en-US" dirty="0"/>
              <a:t>soccer reporting:</a:t>
            </a:r>
          </a:p>
          <a:p>
            <a:r>
              <a:rPr lang="en-US" dirty="0"/>
              <a:t>Create customized player evaluation forms using qualitative or quantitative variables. </a:t>
            </a:r>
          </a:p>
          <a:p>
            <a:r>
              <a:rPr lang="en-US" dirty="0"/>
              <a:t>Determine the level of game reporting details for your coaches and generate </a:t>
            </a:r>
          </a:p>
          <a:p>
            <a:r>
              <a:rPr lang="en-US" dirty="0"/>
              <a:t>interesting team statistics</a:t>
            </a:r>
          </a:p>
          <a:p>
            <a:r>
              <a:rPr lang="en-US" dirty="0"/>
              <a:t>medical&amp; performance</a:t>
            </a:r>
          </a:p>
          <a:p>
            <a:r>
              <a:rPr lang="en-US" dirty="0"/>
              <a:t>Keep track of the medical status of your players by reporting doctor visits. Upload injury scans and decide who needs to get access to medical reports. </a:t>
            </a:r>
          </a:p>
          <a:p>
            <a:r>
              <a:rPr lang="en-US" dirty="0"/>
              <a:t>Scouting</a:t>
            </a:r>
          </a:p>
          <a:p>
            <a:r>
              <a:rPr lang="en-US" dirty="0"/>
              <a:t>Submit scouting reports and create a centralized scouting database on which you can apply specific skill filters. Helps in faster player assessment.</a:t>
            </a:r>
          </a:p>
        </p:txBody>
      </p:sp>
      <p:sp>
        <p:nvSpPr>
          <p:cNvPr id="4" name="Slide Number Placeholder 3"/>
          <p:cNvSpPr>
            <a:spLocks noGrp="1"/>
          </p:cNvSpPr>
          <p:nvPr>
            <p:ph type="sldNum" sz="quarter" idx="5"/>
          </p:nvPr>
        </p:nvSpPr>
        <p:spPr/>
        <p:txBody>
          <a:bodyPr/>
          <a:lstStyle/>
          <a:p>
            <a:fld id="{B3C47BB8-DE16-48CC-BE84-77030240FF36}" type="slidenum">
              <a:rPr lang="en-US" smtClean="0"/>
              <a:t>8</a:t>
            </a:fld>
            <a:endParaRPr lang="en-US"/>
          </a:p>
        </p:txBody>
      </p:sp>
    </p:spTree>
    <p:extLst>
      <p:ext uri="{BB962C8B-B14F-4D97-AF65-F5344CB8AC3E}">
        <p14:creationId xmlns:p14="http://schemas.microsoft.com/office/powerpoint/2010/main" val="1756622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F7947-EE8F-4E3F-BA81-7DF4C8E003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712F24-ED75-4E39-8203-E3D0A3160E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1C29673-AC93-4084-B88F-A02AC106A226}"/>
              </a:ext>
            </a:extLst>
          </p:cNvPr>
          <p:cNvSpPr>
            <a:spLocks noGrp="1"/>
          </p:cNvSpPr>
          <p:nvPr>
            <p:ph type="dt" sz="half" idx="10"/>
          </p:nvPr>
        </p:nvSpPr>
        <p:spPr/>
        <p:txBody>
          <a:bodyPr/>
          <a:lstStyle/>
          <a:p>
            <a:fld id="{52612BA4-7D08-498B-9990-09D6ED54FCC0}" type="datetimeFigureOut">
              <a:rPr lang="en-US" smtClean="0"/>
              <a:t>11/19/2019</a:t>
            </a:fld>
            <a:endParaRPr lang="en-US"/>
          </a:p>
        </p:txBody>
      </p:sp>
      <p:sp>
        <p:nvSpPr>
          <p:cNvPr id="5" name="Footer Placeholder 4">
            <a:extLst>
              <a:ext uri="{FF2B5EF4-FFF2-40B4-BE49-F238E27FC236}">
                <a16:creationId xmlns:a16="http://schemas.microsoft.com/office/drawing/2014/main" id="{4D8541A8-2319-4746-A56A-B6A0975E47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116CE5-E2A8-4B4E-ADE7-9B5CBAF0CF01}"/>
              </a:ext>
            </a:extLst>
          </p:cNvPr>
          <p:cNvSpPr>
            <a:spLocks noGrp="1"/>
          </p:cNvSpPr>
          <p:nvPr>
            <p:ph type="sldNum" sz="quarter" idx="12"/>
          </p:nvPr>
        </p:nvSpPr>
        <p:spPr/>
        <p:txBody>
          <a:bodyPr/>
          <a:lstStyle/>
          <a:p>
            <a:fld id="{2C6062DD-3DC3-4A68-AFB1-51BC29C3B790}" type="slidenum">
              <a:rPr lang="en-US" smtClean="0"/>
              <a:t>‹#›</a:t>
            </a:fld>
            <a:endParaRPr lang="en-US"/>
          </a:p>
        </p:txBody>
      </p:sp>
    </p:spTree>
    <p:extLst>
      <p:ext uri="{BB962C8B-B14F-4D97-AF65-F5344CB8AC3E}">
        <p14:creationId xmlns:p14="http://schemas.microsoft.com/office/powerpoint/2010/main" val="4231134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99987-BFE7-4C49-8032-82D387E3A75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B7FEAAB-B611-40EE-B106-CA3793AFE7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3DE27A-ABC4-403D-AD93-16E67B592888}"/>
              </a:ext>
            </a:extLst>
          </p:cNvPr>
          <p:cNvSpPr>
            <a:spLocks noGrp="1"/>
          </p:cNvSpPr>
          <p:nvPr>
            <p:ph type="dt" sz="half" idx="10"/>
          </p:nvPr>
        </p:nvSpPr>
        <p:spPr/>
        <p:txBody>
          <a:bodyPr/>
          <a:lstStyle/>
          <a:p>
            <a:fld id="{52612BA4-7D08-498B-9990-09D6ED54FCC0}" type="datetimeFigureOut">
              <a:rPr lang="en-US" smtClean="0"/>
              <a:t>11/19/2019</a:t>
            </a:fld>
            <a:endParaRPr lang="en-US"/>
          </a:p>
        </p:txBody>
      </p:sp>
      <p:sp>
        <p:nvSpPr>
          <p:cNvPr id="5" name="Footer Placeholder 4">
            <a:extLst>
              <a:ext uri="{FF2B5EF4-FFF2-40B4-BE49-F238E27FC236}">
                <a16:creationId xmlns:a16="http://schemas.microsoft.com/office/drawing/2014/main" id="{2FC15C36-40FA-4AA0-B715-A84A8E61FE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F9D4DF-23FB-44D3-831D-B39AFE1F2052}"/>
              </a:ext>
            </a:extLst>
          </p:cNvPr>
          <p:cNvSpPr>
            <a:spLocks noGrp="1"/>
          </p:cNvSpPr>
          <p:nvPr>
            <p:ph type="sldNum" sz="quarter" idx="12"/>
          </p:nvPr>
        </p:nvSpPr>
        <p:spPr/>
        <p:txBody>
          <a:bodyPr/>
          <a:lstStyle/>
          <a:p>
            <a:fld id="{2C6062DD-3DC3-4A68-AFB1-51BC29C3B790}" type="slidenum">
              <a:rPr lang="en-US" smtClean="0"/>
              <a:t>‹#›</a:t>
            </a:fld>
            <a:endParaRPr lang="en-US"/>
          </a:p>
        </p:txBody>
      </p:sp>
    </p:spTree>
    <p:extLst>
      <p:ext uri="{BB962C8B-B14F-4D97-AF65-F5344CB8AC3E}">
        <p14:creationId xmlns:p14="http://schemas.microsoft.com/office/powerpoint/2010/main" val="22137367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BD1421-E6A1-464A-9A6D-E239331318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2AB3C6-2441-4E8A-884F-5F4218FA18D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70773E-42CD-4B08-BD74-3A6EED9CE1D7}"/>
              </a:ext>
            </a:extLst>
          </p:cNvPr>
          <p:cNvSpPr>
            <a:spLocks noGrp="1"/>
          </p:cNvSpPr>
          <p:nvPr>
            <p:ph type="dt" sz="half" idx="10"/>
          </p:nvPr>
        </p:nvSpPr>
        <p:spPr/>
        <p:txBody>
          <a:bodyPr/>
          <a:lstStyle/>
          <a:p>
            <a:fld id="{52612BA4-7D08-498B-9990-09D6ED54FCC0}" type="datetimeFigureOut">
              <a:rPr lang="en-US" smtClean="0"/>
              <a:t>11/19/2019</a:t>
            </a:fld>
            <a:endParaRPr lang="en-US"/>
          </a:p>
        </p:txBody>
      </p:sp>
      <p:sp>
        <p:nvSpPr>
          <p:cNvPr id="5" name="Footer Placeholder 4">
            <a:extLst>
              <a:ext uri="{FF2B5EF4-FFF2-40B4-BE49-F238E27FC236}">
                <a16:creationId xmlns:a16="http://schemas.microsoft.com/office/drawing/2014/main" id="{4ABB38D4-772B-43F7-950F-463A02AFF1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B81653-4178-40DC-90B6-4A3410FB78E5}"/>
              </a:ext>
            </a:extLst>
          </p:cNvPr>
          <p:cNvSpPr>
            <a:spLocks noGrp="1"/>
          </p:cNvSpPr>
          <p:nvPr>
            <p:ph type="sldNum" sz="quarter" idx="12"/>
          </p:nvPr>
        </p:nvSpPr>
        <p:spPr/>
        <p:txBody>
          <a:bodyPr/>
          <a:lstStyle/>
          <a:p>
            <a:fld id="{2C6062DD-3DC3-4A68-AFB1-51BC29C3B790}" type="slidenum">
              <a:rPr lang="en-US" smtClean="0"/>
              <a:t>‹#›</a:t>
            </a:fld>
            <a:endParaRPr lang="en-US"/>
          </a:p>
        </p:txBody>
      </p:sp>
    </p:spTree>
    <p:extLst>
      <p:ext uri="{BB962C8B-B14F-4D97-AF65-F5344CB8AC3E}">
        <p14:creationId xmlns:p14="http://schemas.microsoft.com/office/powerpoint/2010/main" val="31132444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2899394" y="382791"/>
            <a:ext cx="9292606" cy="724247"/>
          </a:xfrm>
          <a:prstGeom prst="rect">
            <a:avLst/>
          </a:prstGeom>
        </p:spPr>
        <p:txBody>
          <a:bodyPr anchor="ctr"/>
          <a:lstStyle>
            <a:lvl1pPr marL="0" indent="0" algn="l">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482" name="Freeform: Shape 481">
            <a:extLst>
              <a:ext uri="{FF2B5EF4-FFF2-40B4-BE49-F238E27FC236}">
                <a16:creationId xmlns:a16="http://schemas.microsoft.com/office/drawing/2014/main" id="{93F14347-8724-4E0E-B38A-BF49D2989204}"/>
              </a:ext>
            </a:extLst>
          </p:cNvPr>
          <p:cNvSpPr/>
          <p:nvPr userDrawn="1"/>
        </p:nvSpPr>
        <p:spPr>
          <a:xfrm rot="14443387">
            <a:off x="843847" y="4911580"/>
            <a:ext cx="1140072" cy="2962120"/>
          </a:xfrm>
          <a:custGeom>
            <a:avLst/>
            <a:gdLst>
              <a:gd name="connsiteX0" fmla="*/ 1140072 w 1140072"/>
              <a:gd name="connsiteY0" fmla="*/ 2962120 h 2962120"/>
              <a:gd name="connsiteX1" fmla="*/ 0 w 1140072"/>
              <a:gd name="connsiteY1" fmla="*/ 2962120 h 2962120"/>
              <a:gd name="connsiteX2" fmla="*/ 0 w 1140072"/>
              <a:gd name="connsiteY2" fmla="*/ 1495855 h 2962120"/>
              <a:gd name="connsiteX3" fmla="*/ 838641 w 1140072"/>
              <a:gd name="connsiteY3" fmla="*/ 0 h 2962120"/>
              <a:gd name="connsiteX4" fmla="*/ 1140072 w 1140072"/>
              <a:gd name="connsiteY4" fmla="*/ 168995 h 2962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072" h="2962120">
                <a:moveTo>
                  <a:pt x="1140072" y="2962120"/>
                </a:moveTo>
                <a:lnTo>
                  <a:pt x="0" y="2962120"/>
                </a:lnTo>
                <a:lnTo>
                  <a:pt x="0" y="1495855"/>
                </a:lnTo>
                <a:lnTo>
                  <a:pt x="838641" y="0"/>
                </a:lnTo>
                <a:lnTo>
                  <a:pt x="1140072" y="168995"/>
                </a:lnTo>
                <a:close/>
              </a:path>
            </a:pathLst>
          </a:custGeom>
          <a:solidFill>
            <a:schemeClr val="accent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2" name="Freeform: Shape 431">
            <a:extLst>
              <a:ext uri="{FF2B5EF4-FFF2-40B4-BE49-F238E27FC236}">
                <a16:creationId xmlns:a16="http://schemas.microsoft.com/office/drawing/2014/main" id="{7EA5F801-0BB4-4602-A1F4-1851DCFFBA1E}"/>
              </a:ext>
            </a:extLst>
          </p:cNvPr>
          <p:cNvSpPr/>
          <p:nvPr userDrawn="1"/>
        </p:nvSpPr>
        <p:spPr>
          <a:xfrm rot="4221030">
            <a:off x="283573" y="565936"/>
            <a:ext cx="768387" cy="1712336"/>
          </a:xfrm>
          <a:custGeom>
            <a:avLst/>
            <a:gdLst>
              <a:gd name="connsiteX0" fmla="*/ 0 w 768387"/>
              <a:gd name="connsiteY0" fmla="*/ 0 h 1712336"/>
              <a:gd name="connsiteX1" fmla="*/ 768387 w 768387"/>
              <a:gd name="connsiteY1" fmla="*/ 0 h 1712336"/>
              <a:gd name="connsiteX2" fmla="*/ 768387 w 768387"/>
              <a:gd name="connsiteY2" fmla="*/ 1712336 h 1712336"/>
              <a:gd name="connsiteX3" fmla="*/ 0 w 768387"/>
              <a:gd name="connsiteY3" fmla="*/ 1437977 h 1712336"/>
            </a:gdLst>
            <a:ahLst/>
            <a:cxnLst>
              <a:cxn ang="0">
                <a:pos x="connsiteX0" y="connsiteY0"/>
              </a:cxn>
              <a:cxn ang="0">
                <a:pos x="connsiteX1" y="connsiteY1"/>
              </a:cxn>
              <a:cxn ang="0">
                <a:pos x="connsiteX2" y="connsiteY2"/>
              </a:cxn>
              <a:cxn ang="0">
                <a:pos x="connsiteX3" y="connsiteY3"/>
              </a:cxn>
            </a:cxnLst>
            <a:rect l="l" t="t" r="r" b="b"/>
            <a:pathLst>
              <a:path w="768387" h="1712336">
                <a:moveTo>
                  <a:pt x="0" y="0"/>
                </a:moveTo>
                <a:lnTo>
                  <a:pt x="768387" y="0"/>
                </a:lnTo>
                <a:lnTo>
                  <a:pt x="768387" y="1712336"/>
                </a:lnTo>
                <a:lnTo>
                  <a:pt x="0" y="1437977"/>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7" name="Freeform: Shape 486">
            <a:extLst>
              <a:ext uri="{FF2B5EF4-FFF2-40B4-BE49-F238E27FC236}">
                <a16:creationId xmlns:a16="http://schemas.microsoft.com/office/drawing/2014/main" id="{AD2F5493-95FF-45A5-8F15-33555CE33354}"/>
              </a:ext>
            </a:extLst>
          </p:cNvPr>
          <p:cNvSpPr/>
          <p:nvPr userDrawn="1"/>
        </p:nvSpPr>
        <p:spPr>
          <a:xfrm rot="7145988">
            <a:off x="774000" y="-711676"/>
            <a:ext cx="777923" cy="2298825"/>
          </a:xfrm>
          <a:custGeom>
            <a:avLst/>
            <a:gdLst>
              <a:gd name="connsiteX0" fmla="*/ 511308 w 777923"/>
              <a:gd name="connsiteY0" fmla="*/ 2298825 h 2298825"/>
              <a:gd name="connsiteX1" fmla="*/ 0 w 777923"/>
              <a:gd name="connsiteY1" fmla="*/ 1380179 h 2298825"/>
              <a:gd name="connsiteX2" fmla="*/ 0 w 777923"/>
              <a:gd name="connsiteY2" fmla="*/ 0 h 2298825"/>
              <a:gd name="connsiteX3" fmla="*/ 777923 w 777923"/>
              <a:gd name="connsiteY3" fmla="*/ 0 h 2298825"/>
              <a:gd name="connsiteX4" fmla="*/ 777923 w 777923"/>
              <a:gd name="connsiteY4" fmla="*/ 2298825 h 2298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2298825">
                <a:moveTo>
                  <a:pt x="511308" y="2298825"/>
                </a:moveTo>
                <a:lnTo>
                  <a:pt x="0" y="1380179"/>
                </a:lnTo>
                <a:lnTo>
                  <a:pt x="0" y="0"/>
                </a:lnTo>
                <a:lnTo>
                  <a:pt x="777923" y="0"/>
                </a:lnTo>
                <a:lnTo>
                  <a:pt x="777923" y="2298825"/>
                </a:lnTo>
                <a:close/>
              </a:path>
            </a:pathLst>
          </a:cu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8" name="Freeform: Shape 487">
            <a:extLst>
              <a:ext uri="{FF2B5EF4-FFF2-40B4-BE49-F238E27FC236}">
                <a16:creationId xmlns:a16="http://schemas.microsoft.com/office/drawing/2014/main" id="{6C72F3B4-1312-46E3-8F4F-29244C1AE652}"/>
              </a:ext>
            </a:extLst>
          </p:cNvPr>
          <p:cNvSpPr/>
          <p:nvPr userDrawn="1"/>
        </p:nvSpPr>
        <p:spPr>
          <a:xfrm rot="7461413">
            <a:off x="142002" y="-203301"/>
            <a:ext cx="777923" cy="1558219"/>
          </a:xfrm>
          <a:custGeom>
            <a:avLst/>
            <a:gdLst>
              <a:gd name="connsiteX0" fmla="*/ 206683 w 777923"/>
              <a:gd name="connsiteY0" fmla="*/ 1558219 h 1558219"/>
              <a:gd name="connsiteX1" fmla="*/ 0 w 777923"/>
              <a:gd name="connsiteY1" fmla="*/ 1255879 h 1558219"/>
              <a:gd name="connsiteX2" fmla="*/ 0 w 777923"/>
              <a:gd name="connsiteY2" fmla="*/ 0 h 1558219"/>
              <a:gd name="connsiteX3" fmla="*/ 777923 w 777923"/>
              <a:gd name="connsiteY3" fmla="*/ 0 h 1558219"/>
              <a:gd name="connsiteX4" fmla="*/ 777923 w 777923"/>
              <a:gd name="connsiteY4" fmla="*/ 1167714 h 1558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558219">
                <a:moveTo>
                  <a:pt x="206683" y="1558219"/>
                </a:moveTo>
                <a:lnTo>
                  <a:pt x="0" y="1255879"/>
                </a:lnTo>
                <a:lnTo>
                  <a:pt x="0" y="0"/>
                </a:lnTo>
                <a:lnTo>
                  <a:pt x="777923" y="0"/>
                </a:lnTo>
                <a:lnTo>
                  <a:pt x="777923" y="1167714"/>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9" name="Freeform: Shape 488">
            <a:extLst>
              <a:ext uri="{FF2B5EF4-FFF2-40B4-BE49-F238E27FC236}">
                <a16:creationId xmlns:a16="http://schemas.microsoft.com/office/drawing/2014/main" id="{C363B2A3-9490-4057-AE0C-F60EF584CA90}"/>
              </a:ext>
            </a:extLst>
          </p:cNvPr>
          <p:cNvSpPr/>
          <p:nvPr userDrawn="1"/>
        </p:nvSpPr>
        <p:spPr>
          <a:xfrm rot="5977642">
            <a:off x="611731" y="-394577"/>
            <a:ext cx="648786" cy="1199486"/>
          </a:xfrm>
          <a:custGeom>
            <a:avLst/>
            <a:gdLst>
              <a:gd name="connsiteX0" fmla="*/ 203468 w 648786"/>
              <a:gd name="connsiteY0" fmla="*/ 1199486 h 1199486"/>
              <a:gd name="connsiteX1" fmla="*/ 0 w 648786"/>
              <a:gd name="connsiteY1" fmla="*/ 0 h 1199486"/>
              <a:gd name="connsiteX2" fmla="*/ 648786 w 648786"/>
              <a:gd name="connsiteY2" fmla="*/ 0 h 1199486"/>
              <a:gd name="connsiteX3" fmla="*/ 648786 w 648786"/>
              <a:gd name="connsiteY3" fmla="*/ 1199486 h 1199486"/>
            </a:gdLst>
            <a:ahLst/>
            <a:cxnLst>
              <a:cxn ang="0">
                <a:pos x="connsiteX0" y="connsiteY0"/>
              </a:cxn>
              <a:cxn ang="0">
                <a:pos x="connsiteX1" y="connsiteY1"/>
              </a:cxn>
              <a:cxn ang="0">
                <a:pos x="connsiteX2" y="connsiteY2"/>
              </a:cxn>
              <a:cxn ang="0">
                <a:pos x="connsiteX3" y="connsiteY3"/>
              </a:cxn>
            </a:cxnLst>
            <a:rect l="l" t="t" r="r" b="b"/>
            <a:pathLst>
              <a:path w="648786" h="1199486">
                <a:moveTo>
                  <a:pt x="203468" y="1199486"/>
                </a:moveTo>
                <a:lnTo>
                  <a:pt x="0" y="0"/>
                </a:lnTo>
                <a:lnTo>
                  <a:pt x="648786" y="0"/>
                </a:lnTo>
                <a:lnTo>
                  <a:pt x="648786" y="1199486"/>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5" name="Freeform: Shape 444">
            <a:extLst>
              <a:ext uri="{FF2B5EF4-FFF2-40B4-BE49-F238E27FC236}">
                <a16:creationId xmlns:a16="http://schemas.microsoft.com/office/drawing/2014/main" id="{BEF8D5B6-05AA-4B68-82D9-18EF1C3FB4E2}"/>
              </a:ext>
            </a:extLst>
          </p:cNvPr>
          <p:cNvSpPr/>
          <p:nvPr userDrawn="1"/>
        </p:nvSpPr>
        <p:spPr>
          <a:xfrm rot="12074554">
            <a:off x="-24147" y="749004"/>
            <a:ext cx="629447" cy="1637731"/>
          </a:xfrm>
          <a:custGeom>
            <a:avLst/>
            <a:gdLst>
              <a:gd name="connsiteX0" fmla="*/ 629447 w 629447"/>
              <a:gd name="connsiteY0" fmla="*/ 1637731 h 1637731"/>
              <a:gd name="connsiteX1" fmla="*/ 0 w 629447"/>
              <a:gd name="connsiteY1" fmla="*/ 1637731 h 1637731"/>
              <a:gd name="connsiteX2" fmla="*/ 0 w 629447"/>
              <a:gd name="connsiteY2" fmla="*/ 0 h 1637731"/>
              <a:gd name="connsiteX3" fmla="*/ 318200 w 629447"/>
              <a:gd name="connsiteY3" fmla="*/ 0 h 1637731"/>
              <a:gd name="connsiteX4" fmla="*/ 629447 w 629447"/>
              <a:gd name="connsiteY4" fmla="*/ 800677 h 1637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447" h="1637731">
                <a:moveTo>
                  <a:pt x="629447" y="1637731"/>
                </a:moveTo>
                <a:lnTo>
                  <a:pt x="0" y="1637731"/>
                </a:lnTo>
                <a:lnTo>
                  <a:pt x="0" y="0"/>
                </a:lnTo>
                <a:lnTo>
                  <a:pt x="318200" y="0"/>
                </a:lnTo>
                <a:lnTo>
                  <a:pt x="629447" y="800677"/>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7" name="Freeform: Shape 456">
            <a:extLst>
              <a:ext uri="{FF2B5EF4-FFF2-40B4-BE49-F238E27FC236}">
                <a16:creationId xmlns:a16="http://schemas.microsoft.com/office/drawing/2014/main" id="{7156A140-5FB4-4806-A48D-387E9BA5ADDF}"/>
              </a:ext>
            </a:extLst>
          </p:cNvPr>
          <p:cNvSpPr/>
          <p:nvPr userDrawn="1"/>
        </p:nvSpPr>
        <p:spPr>
          <a:xfrm rot="9538251">
            <a:off x="-192762" y="387902"/>
            <a:ext cx="1072551" cy="1186088"/>
          </a:xfrm>
          <a:custGeom>
            <a:avLst/>
            <a:gdLst>
              <a:gd name="connsiteX0" fmla="*/ 0 w 1072551"/>
              <a:gd name="connsiteY0" fmla="*/ 1186088 h 1186088"/>
              <a:gd name="connsiteX1" fmla="*/ 0 w 1072551"/>
              <a:gd name="connsiteY1" fmla="*/ 0 h 1186088"/>
              <a:gd name="connsiteX2" fmla="*/ 1072551 w 1072551"/>
              <a:gd name="connsiteY2" fmla="*/ 0 h 1186088"/>
              <a:gd name="connsiteX3" fmla="*/ 1072551 w 1072551"/>
              <a:gd name="connsiteY3" fmla="*/ 181466 h 1186088"/>
              <a:gd name="connsiteX4" fmla="*/ 686326 w 1072551"/>
              <a:gd name="connsiteY4" fmla="*/ 1186088 h 1186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1186088">
                <a:moveTo>
                  <a:pt x="0" y="1186088"/>
                </a:moveTo>
                <a:lnTo>
                  <a:pt x="0" y="0"/>
                </a:lnTo>
                <a:lnTo>
                  <a:pt x="1072551" y="0"/>
                </a:lnTo>
                <a:lnTo>
                  <a:pt x="1072551" y="181466"/>
                </a:lnTo>
                <a:lnTo>
                  <a:pt x="686326" y="1186088"/>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6" name="Freeform: Shape 445">
            <a:extLst>
              <a:ext uri="{FF2B5EF4-FFF2-40B4-BE49-F238E27FC236}">
                <a16:creationId xmlns:a16="http://schemas.microsoft.com/office/drawing/2014/main" id="{33DF524D-17F0-4071-8D15-A3A2F52E3507}"/>
              </a:ext>
            </a:extLst>
          </p:cNvPr>
          <p:cNvSpPr/>
          <p:nvPr userDrawn="1"/>
        </p:nvSpPr>
        <p:spPr>
          <a:xfrm rot="6278811">
            <a:off x="466065" y="1039647"/>
            <a:ext cx="343574" cy="1427681"/>
          </a:xfrm>
          <a:custGeom>
            <a:avLst/>
            <a:gdLst>
              <a:gd name="connsiteX0" fmla="*/ 0 w 343574"/>
              <a:gd name="connsiteY0" fmla="*/ 1427681 h 1427681"/>
              <a:gd name="connsiteX1" fmla="*/ 0 w 343574"/>
              <a:gd name="connsiteY1" fmla="*/ 0 h 1427681"/>
              <a:gd name="connsiteX2" fmla="*/ 343574 w 343574"/>
              <a:gd name="connsiteY2" fmla="*/ 0 h 1427681"/>
              <a:gd name="connsiteX3" fmla="*/ 343574 w 343574"/>
              <a:gd name="connsiteY3" fmla="*/ 1337887 h 1427681"/>
            </a:gdLst>
            <a:ahLst/>
            <a:cxnLst>
              <a:cxn ang="0">
                <a:pos x="connsiteX0" y="connsiteY0"/>
              </a:cxn>
              <a:cxn ang="0">
                <a:pos x="connsiteX1" y="connsiteY1"/>
              </a:cxn>
              <a:cxn ang="0">
                <a:pos x="connsiteX2" y="connsiteY2"/>
              </a:cxn>
              <a:cxn ang="0">
                <a:pos x="connsiteX3" y="connsiteY3"/>
              </a:cxn>
            </a:cxnLst>
            <a:rect l="l" t="t" r="r" b="b"/>
            <a:pathLst>
              <a:path w="343574" h="1427681">
                <a:moveTo>
                  <a:pt x="0" y="1427681"/>
                </a:moveTo>
                <a:lnTo>
                  <a:pt x="0" y="0"/>
                </a:lnTo>
                <a:lnTo>
                  <a:pt x="343574" y="0"/>
                </a:lnTo>
                <a:lnTo>
                  <a:pt x="343574" y="1337887"/>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4" name="Freeform: Shape 483">
            <a:extLst>
              <a:ext uri="{FF2B5EF4-FFF2-40B4-BE49-F238E27FC236}">
                <a16:creationId xmlns:a16="http://schemas.microsoft.com/office/drawing/2014/main" id="{40226568-9FBE-46DD-8728-D20FB670880A}"/>
              </a:ext>
            </a:extLst>
          </p:cNvPr>
          <p:cNvSpPr/>
          <p:nvPr userDrawn="1"/>
        </p:nvSpPr>
        <p:spPr>
          <a:xfrm rot="4221030">
            <a:off x="378481" y="5399956"/>
            <a:ext cx="768387" cy="1834429"/>
          </a:xfrm>
          <a:custGeom>
            <a:avLst/>
            <a:gdLst>
              <a:gd name="connsiteX0" fmla="*/ 0 w 768387"/>
              <a:gd name="connsiteY0" fmla="*/ 0 h 1834429"/>
              <a:gd name="connsiteX1" fmla="*/ 768387 w 768387"/>
              <a:gd name="connsiteY1" fmla="*/ 0 h 1834429"/>
              <a:gd name="connsiteX2" fmla="*/ 768387 w 768387"/>
              <a:gd name="connsiteY2" fmla="*/ 1522801 h 1834429"/>
              <a:gd name="connsiteX3" fmla="*/ 657117 w 768387"/>
              <a:gd name="connsiteY3" fmla="*/ 1834429 h 1834429"/>
              <a:gd name="connsiteX4" fmla="*/ 0 w 768387"/>
              <a:gd name="connsiteY4" fmla="*/ 1599801 h 1834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87" h="1834429">
                <a:moveTo>
                  <a:pt x="0" y="0"/>
                </a:moveTo>
                <a:lnTo>
                  <a:pt x="768387" y="0"/>
                </a:lnTo>
                <a:lnTo>
                  <a:pt x="768387" y="1522801"/>
                </a:lnTo>
                <a:lnTo>
                  <a:pt x="657117" y="1834429"/>
                </a:lnTo>
                <a:lnTo>
                  <a:pt x="0" y="1599801"/>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Rectangle 11">
            <a:extLst>
              <a:ext uri="{FF2B5EF4-FFF2-40B4-BE49-F238E27FC236}">
                <a16:creationId xmlns:a16="http://schemas.microsoft.com/office/drawing/2014/main" id="{B06E4F8B-0231-43DA-AFD5-190BE61CB8C0}"/>
              </a:ext>
            </a:extLst>
          </p:cNvPr>
          <p:cNvSpPr/>
          <p:nvPr userDrawn="1"/>
        </p:nvSpPr>
        <p:spPr>
          <a:xfrm rot="7145988">
            <a:off x="926400" y="4162862"/>
            <a:ext cx="777923" cy="2298825"/>
          </a:xfrm>
          <a:prstGeom prst="rect">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3" name="Freeform: Shape 442">
            <a:extLst>
              <a:ext uri="{FF2B5EF4-FFF2-40B4-BE49-F238E27FC236}">
                <a16:creationId xmlns:a16="http://schemas.microsoft.com/office/drawing/2014/main" id="{0ABE4525-6265-47D4-8C66-EB1437ED984D}"/>
              </a:ext>
            </a:extLst>
          </p:cNvPr>
          <p:cNvSpPr/>
          <p:nvPr userDrawn="1"/>
        </p:nvSpPr>
        <p:spPr>
          <a:xfrm rot="7461413">
            <a:off x="261582" y="4609045"/>
            <a:ext cx="777923" cy="1637731"/>
          </a:xfrm>
          <a:custGeom>
            <a:avLst/>
            <a:gdLst>
              <a:gd name="connsiteX0" fmla="*/ 0 w 777923"/>
              <a:gd name="connsiteY0" fmla="*/ 1637731 h 1637731"/>
              <a:gd name="connsiteX1" fmla="*/ 0 w 777923"/>
              <a:gd name="connsiteY1" fmla="*/ 0 h 1637731"/>
              <a:gd name="connsiteX2" fmla="*/ 777923 w 777923"/>
              <a:gd name="connsiteY2" fmla="*/ 0 h 1637731"/>
              <a:gd name="connsiteX3" fmla="*/ 777923 w 777923"/>
              <a:gd name="connsiteY3" fmla="*/ 1352321 h 1637731"/>
              <a:gd name="connsiteX4" fmla="*/ 360418 w 777923"/>
              <a:gd name="connsiteY4" fmla="*/ 1637731 h 1637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637731">
                <a:moveTo>
                  <a:pt x="0" y="1637731"/>
                </a:moveTo>
                <a:lnTo>
                  <a:pt x="0" y="0"/>
                </a:lnTo>
                <a:lnTo>
                  <a:pt x="777923" y="0"/>
                </a:lnTo>
                <a:lnTo>
                  <a:pt x="777923" y="1352321"/>
                </a:lnTo>
                <a:lnTo>
                  <a:pt x="360418" y="1637731"/>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ectangle 13">
            <a:extLst>
              <a:ext uri="{FF2B5EF4-FFF2-40B4-BE49-F238E27FC236}">
                <a16:creationId xmlns:a16="http://schemas.microsoft.com/office/drawing/2014/main" id="{7F04F17F-2249-463C-B7CB-1F5D0D66C3B8}"/>
              </a:ext>
            </a:extLst>
          </p:cNvPr>
          <p:cNvSpPr/>
          <p:nvPr userDrawn="1"/>
        </p:nvSpPr>
        <p:spPr>
          <a:xfrm rot="5977642">
            <a:off x="710362" y="4416302"/>
            <a:ext cx="777923" cy="1199486"/>
          </a:xfrm>
          <a:prstGeom prst="rect">
            <a:avLst/>
          </a:pr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3" name="Freeform: Shape 482">
            <a:extLst>
              <a:ext uri="{FF2B5EF4-FFF2-40B4-BE49-F238E27FC236}">
                <a16:creationId xmlns:a16="http://schemas.microsoft.com/office/drawing/2014/main" id="{5A61EDBD-3CA5-4D26-B8A6-5FE631F168AC}"/>
              </a:ext>
            </a:extLst>
          </p:cNvPr>
          <p:cNvSpPr/>
          <p:nvPr userDrawn="1"/>
        </p:nvSpPr>
        <p:spPr>
          <a:xfrm rot="12074554">
            <a:off x="172576" y="5631854"/>
            <a:ext cx="629447" cy="1393063"/>
          </a:xfrm>
          <a:custGeom>
            <a:avLst/>
            <a:gdLst>
              <a:gd name="connsiteX0" fmla="*/ 629447 w 629447"/>
              <a:gd name="connsiteY0" fmla="*/ 1393063 h 1393063"/>
              <a:gd name="connsiteX1" fmla="*/ 0 w 629447"/>
              <a:gd name="connsiteY1" fmla="*/ 1393063 h 1393063"/>
              <a:gd name="connsiteX2" fmla="*/ 0 w 629447"/>
              <a:gd name="connsiteY2" fmla="*/ 224227 h 1393063"/>
              <a:gd name="connsiteX3" fmla="*/ 576820 w 629447"/>
              <a:gd name="connsiteY3" fmla="*/ 0 h 1393063"/>
              <a:gd name="connsiteX4" fmla="*/ 629447 w 629447"/>
              <a:gd name="connsiteY4" fmla="*/ 135383 h 1393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447" h="1393063">
                <a:moveTo>
                  <a:pt x="629447" y="1393063"/>
                </a:moveTo>
                <a:lnTo>
                  <a:pt x="0" y="1393063"/>
                </a:lnTo>
                <a:lnTo>
                  <a:pt x="0" y="224227"/>
                </a:lnTo>
                <a:lnTo>
                  <a:pt x="576820" y="0"/>
                </a:lnTo>
                <a:lnTo>
                  <a:pt x="629447" y="135383"/>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6" name="Freeform: Shape 435">
            <a:extLst>
              <a:ext uri="{FF2B5EF4-FFF2-40B4-BE49-F238E27FC236}">
                <a16:creationId xmlns:a16="http://schemas.microsoft.com/office/drawing/2014/main" id="{CA96CECD-6623-4A4B-8D85-59E660620F21}"/>
              </a:ext>
            </a:extLst>
          </p:cNvPr>
          <p:cNvSpPr/>
          <p:nvPr userDrawn="1"/>
        </p:nvSpPr>
        <p:spPr>
          <a:xfrm rot="9538251">
            <a:off x="-40362" y="5262440"/>
            <a:ext cx="1072551" cy="1186088"/>
          </a:xfrm>
          <a:custGeom>
            <a:avLst/>
            <a:gdLst>
              <a:gd name="connsiteX0" fmla="*/ 0 w 1072551"/>
              <a:gd name="connsiteY0" fmla="*/ 1186088 h 1186088"/>
              <a:gd name="connsiteX1" fmla="*/ 0 w 1072551"/>
              <a:gd name="connsiteY1" fmla="*/ 0 h 1186088"/>
              <a:gd name="connsiteX2" fmla="*/ 1072551 w 1072551"/>
              <a:gd name="connsiteY2" fmla="*/ 0 h 1186088"/>
              <a:gd name="connsiteX3" fmla="*/ 1072551 w 1072551"/>
              <a:gd name="connsiteY3" fmla="*/ 606164 h 1186088"/>
              <a:gd name="connsiteX4" fmla="*/ 849601 w 1072551"/>
              <a:gd name="connsiteY4" fmla="*/ 1186088 h 1186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1186088">
                <a:moveTo>
                  <a:pt x="0" y="1186088"/>
                </a:moveTo>
                <a:lnTo>
                  <a:pt x="0" y="0"/>
                </a:lnTo>
                <a:lnTo>
                  <a:pt x="1072551" y="0"/>
                </a:lnTo>
                <a:lnTo>
                  <a:pt x="1072551" y="606164"/>
                </a:lnTo>
                <a:lnTo>
                  <a:pt x="849601" y="1186088"/>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6" name="Freeform: Shape 485">
            <a:extLst>
              <a:ext uri="{FF2B5EF4-FFF2-40B4-BE49-F238E27FC236}">
                <a16:creationId xmlns:a16="http://schemas.microsoft.com/office/drawing/2014/main" id="{7B9860C4-D992-49C5-90F2-DC11914132AB}"/>
              </a:ext>
            </a:extLst>
          </p:cNvPr>
          <p:cNvSpPr/>
          <p:nvPr userDrawn="1"/>
        </p:nvSpPr>
        <p:spPr>
          <a:xfrm rot="6278811">
            <a:off x="542264" y="5815509"/>
            <a:ext cx="343574" cy="1585200"/>
          </a:xfrm>
          <a:custGeom>
            <a:avLst/>
            <a:gdLst>
              <a:gd name="connsiteX0" fmla="*/ 0 w 343574"/>
              <a:gd name="connsiteY0" fmla="*/ 1585200 h 1585200"/>
              <a:gd name="connsiteX1" fmla="*/ 0 w 343574"/>
              <a:gd name="connsiteY1" fmla="*/ 0 h 1585200"/>
              <a:gd name="connsiteX2" fmla="*/ 248379 w 343574"/>
              <a:gd name="connsiteY2" fmla="*/ 0 h 1585200"/>
              <a:gd name="connsiteX3" fmla="*/ 343574 w 343574"/>
              <a:gd name="connsiteY3" fmla="*/ 364238 h 1585200"/>
              <a:gd name="connsiteX4" fmla="*/ 343574 w 343574"/>
              <a:gd name="connsiteY4" fmla="*/ 1495406 h 1585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574" h="1585200">
                <a:moveTo>
                  <a:pt x="0" y="1585200"/>
                </a:moveTo>
                <a:lnTo>
                  <a:pt x="0" y="0"/>
                </a:lnTo>
                <a:lnTo>
                  <a:pt x="248379" y="0"/>
                </a:lnTo>
                <a:lnTo>
                  <a:pt x="343574" y="364238"/>
                </a:lnTo>
                <a:lnTo>
                  <a:pt x="343574" y="1495406"/>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8" name="Freeform: Shape 437">
            <a:extLst>
              <a:ext uri="{FF2B5EF4-FFF2-40B4-BE49-F238E27FC236}">
                <a16:creationId xmlns:a16="http://schemas.microsoft.com/office/drawing/2014/main" id="{87C96BEE-DBCD-4DAC-AD1F-6D2CAA3A5740}"/>
              </a:ext>
            </a:extLst>
          </p:cNvPr>
          <p:cNvSpPr/>
          <p:nvPr userDrawn="1"/>
        </p:nvSpPr>
        <p:spPr>
          <a:xfrm rot="15742194">
            <a:off x="178781" y="3196514"/>
            <a:ext cx="768387" cy="1257817"/>
          </a:xfrm>
          <a:custGeom>
            <a:avLst/>
            <a:gdLst>
              <a:gd name="connsiteX0" fmla="*/ 768387 w 768387"/>
              <a:gd name="connsiteY0" fmla="*/ 1257817 h 1257817"/>
              <a:gd name="connsiteX1" fmla="*/ 0 w 768387"/>
              <a:gd name="connsiteY1" fmla="*/ 1257817 h 1257817"/>
              <a:gd name="connsiteX2" fmla="*/ 0 w 768387"/>
              <a:gd name="connsiteY2" fmla="*/ 0 h 1257817"/>
              <a:gd name="connsiteX3" fmla="*/ 768387 w 768387"/>
              <a:gd name="connsiteY3" fmla="*/ 102935 h 1257817"/>
            </a:gdLst>
            <a:ahLst/>
            <a:cxnLst>
              <a:cxn ang="0">
                <a:pos x="connsiteX0" y="connsiteY0"/>
              </a:cxn>
              <a:cxn ang="0">
                <a:pos x="connsiteX1" y="connsiteY1"/>
              </a:cxn>
              <a:cxn ang="0">
                <a:pos x="connsiteX2" y="connsiteY2"/>
              </a:cxn>
              <a:cxn ang="0">
                <a:pos x="connsiteX3" y="connsiteY3"/>
              </a:cxn>
            </a:cxnLst>
            <a:rect l="l" t="t" r="r" b="b"/>
            <a:pathLst>
              <a:path w="768387" h="1257817">
                <a:moveTo>
                  <a:pt x="768387" y="1257817"/>
                </a:moveTo>
                <a:lnTo>
                  <a:pt x="0" y="1257817"/>
                </a:lnTo>
                <a:lnTo>
                  <a:pt x="0" y="0"/>
                </a:lnTo>
                <a:lnTo>
                  <a:pt x="768387" y="102935"/>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4" name="Freeform: Shape 443">
            <a:extLst>
              <a:ext uri="{FF2B5EF4-FFF2-40B4-BE49-F238E27FC236}">
                <a16:creationId xmlns:a16="http://schemas.microsoft.com/office/drawing/2014/main" id="{6A38C584-A72C-4284-9728-047586A67C39}"/>
              </a:ext>
            </a:extLst>
          </p:cNvPr>
          <p:cNvSpPr/>
          <p:nvPr userDrawn="1"/>
        </p:nvSpPr>
        <p:spPr>
          <a:xfrm rot="18667152">
            <a:off x="430486" y="1666286"/>
            <a:ext cx="777923" cy="2298825"/>
          </a:xfrm>
          <a:custGeom>
            <a:avLst/>
            <a:gdLst>
              <a:gd name="connsiteX0" fmla="*/ 777923 w 777923"/>
              <a:gd name="connsiteY0" fmla="*/ 0 h 2298825"/>
              <a:gd name="connsiteX1" fmla="*/ 777923 w 777923"/>
              <a:gd name="connsiteY1" fmla="*/ 2298825 h 2298825"/>
              <a:gd name="connsiteX2" fmla="*/ 0 w 777923"/>
              <a:gd name="connsiteY2" fmla="*/ 2298825 h 2298825"/>
              <a:gd name="connsiteX3" fmla="*/ 0 w 777923"/>
              <a:gd name="connsiteY3" fmla="*/ 388791 h 2298825"/>
              <a:gd name="connsiteX4" fmla="*/ 445378 w 777923"/>
              <a:gd name="connsiteY4" fmla="*/ 0 h 2298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2298825">
                <a:moveTo>
                  <a:pt x="777923" y="0"/>
                </a:moveTo>
                <a:lnTo>
                  <a:pt x="777923" y="2298825"/>
                </a:lnTo>
                <a:lnTo>
                  <a:pt x="0" y="2298825"/>
                </a:lnTo>
                <a:lnTo>
                  <a:pt x="0" y="388791"/>
                </a:lnTo>
                <a:lnTo>
                  <a:pt x="445378" y="0"/>
                </a:lnTo>
                <a:close/>
              </a:path>
            </a:pathLst>
          </a:cu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9" name="Freeform: Shape 438">
            <a:extLst>
              <a:ext uri="{FF2B5EF4-FFF2-40B4-BE49-F238E27FC236}">
                <a16:creationId xmlns:a16="http://schemas.microsoft.com/office/drawing/2014/main" id="{ABFB93A8-8A91-4CBD-B897-6C42530BC10F}"/>
              </a:ext>
            </a:extLst>
          </p:cNvPr>
          <p:cNvSpPr/>
          <p:nvPr userDrawn="1"/>
        </p:nvSpPr>
        <p:spPr>
          <a:xfrm rot="18982577">
            <a:off x="-174630" y="2261645"/>
            <a:ext cx="777923" cy="1464661"/>
          </a:xfrm>
          <a:custGeom>
            <a:avLst/>
            <a:gdLst>
              <a:gd name="connsiteX0" fmla="*/ 777923 w 777923"/>
              <a:gd name="connsiteY0" fmla="*/ 0 h 1464661"/>
              <a:gd name="connsiteX1" fmla="*/ 777923 w 777923"/>
              <a:gd name="connsiteY1" fmla="*/ 1464661 h 1464661"/>
              <a:gd name="connsiteX2" fmla="*/ 0 w 777923"/>
              <a:gd name="connsiteY2" fmla="*/ 1464661 h 1464661"/>
              <a:gd name="connsiteX3" fmla="*/ 0 w 777923"/>
              <a:gd name="connsiteY3" fmla="*/ 816223 h 1464661"/>
            </a:gdLst>
            <a:ahLst/>
            <a:cxnLst>
              <a:cxn ang="0">
                <a:pos x="connsiteX0" y="connsiteY0"/>
              </a:cxn>
              <a:cxn ang="0">
                <a:pos x="connsiteX1" y="connsiteY1"/>
              </a:cxn>
              <a:cxn ang="0">
                <a:pos x="connsiteX2" y="connsiteY2"/>
              </a:cxn>
              <a:cxn ang="0">
                <a:pos x="connsiteX3" y="connsiteY3"/>
              </a:cxn>
            </a:cxnLst>
            <a:rect l="l" t="t" r="r" b="b"/>
            <a:pathLst>
              <a:path w="777923" h="1464661">
                <a:moveTo>
                  <a:pt x="777923" y="0"/>
                </a:moveTo>
                <a:lnTo>
                  <a:pt x="777923" y="1464661"/>
                </a:lnTo>
                <a:lnTo>
                  <a:pt x="0" y="1464661"/>
                </a:lnTo>
                <a:lnTo>
                  <a:pt x="0" y="816223"/>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3" name="Freeform: Shape 432">
            <a:extLst>
              <a:ext uri="{FF2B5EF4-FFF2-40B4-BE49-F238E27FC236}">
                <a16:creationId xmlns:a16="http://schemas.microsoft.com/office/drawing/2014/main" id="{FD581728-24C7-4A4B-88F2-95F03A3E9A9F}"/>
              </a:ext>
            </a:extLst>
          </p:cNvPr>
          <p:cNvSpPr/>
          <p:nvPr userDrawn="1"/>
        </p:nvSpPr>
        <p:spPr>
          <a:xfrm rot="17498806">
            <a:off x="214448" y="1919726"/>
            <a:ext cx="777923" cy="1199486"/>
          </a:xfrm>
          <a:custGeom>
            <a:avLst/>
            <a:gdLst>
              <a:gd name="connsiteX0" fmla="*/ 777923 w 777923"/>
              <a:gd name="connsiteY0" fmla="*/ 0 h 1199486"/>
              <a:gd name="connsiteX1" fmla="*/ 777923 w 777923"/>
              <a:gd name="connsiteY1" fmla="*/ 1199486 h 1199486"/>
              <a:gd name="connsiteX2" fmla="*/ 0 w 777923"/>
              <a:gd name="connsiteY2" fmla="*/ 1199486 h 1199486"/>
              <a:gd name="connsiteX3" fmla="*/ 0 w 777923"/>
              <a:gd name="connsiteY3" fmla="*/ 94855 h 1199486"/>
              <a:gd name="connsiteX4" fmla="*/ 239006 w 777923"/>
              <a:gd name="connsiteY4" fmla="*/ 0 h 119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199486">
                <a:moveTo>
                  <a:pt x="777923" y="0"/>
                </a:moveTo>
                <a:lnTo>
                  <a:pt x="777923" y="1199486"/>
                </a:lnTo>
                <a:lnTo>
                  <a:pt x="0" y="1199486"/>
                </a:lnTo>
                <a:lnTo>
                  <a:pt x="0" y="94855"/>
                </a:lnTo>
                <a:lnTo>
                  <a:pt x="239006" y="0"/>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1" name="Freeform: Shape 440">
            <a:extLst>
              <a:ext uri="{FF2B5EF4-FFF2-40B4-BE49-F238E27FC236}">
                <a16:creationId xmlns:a16="http://schemas.microsoft.com/office/drawing/2014/main" id="{736ABA4F-EC1A-4AB3-8CDA-8E6CBC546160}"/>
              </a:ext>
            </a:extLst>
          </p:cNvPr>
          <p:cNvSpPr/>
          <p:nvPr userDrawn="1"/>
        </p:nvSpPr>
        <p:spPr>
          <a:xfrm rot="1995718">
            <a:off x="-252890" y="3161248"/>
            <a:ext cx="629447" cy="1219214"/>
          </a:xfrm>
          <a:custGeom>
            <a:avLst/>
            <a:gdLst>
              <a:gd name="connsiteX0" fmla="*/ 0 w 629447"/>
              <a:gd name="connsiteY0" fmla="*/ 0 h 1219214"/>
              <a:gd name="connsiteX1" fmla="*/ 629447 w 629447"/>
              <a:gd name="connsiteY1" fmla="*/ 0 h 1219214"/>
              <a:gd name="connsiteX2" fmla="*/ 629447 w 629447"/>
              <a:gd name="connsiteY2" fmla="*/ 1219214 h 1219214"/>
              <a:gd name="connsiteX3" fmla="*/ 0 w 629447"/>
              <a:gd name="connsiteY3" fmla="*/ 259585 h 1219214"/>
            </a:gdLst>
            <a:ahLst/>
            <a:cxnLst>
              <a:cxn ang="0">
                <a:pos x="connsiteX0" y="connsiteY0"/>
              </a:cxn>
              <a:cxn ang="0">
                <a:pos x="connsiteX1" y="connsiteY1"/>
              </a:cxn>
              <a:cxn ang="0">
                <a:pos x="connsiteX2" y="connsiteY2"/>
              </a:cxn>
              <a:cxn ang="0">
                <a:pos x="connsiteX3" y="connsiteY3"/>
              </a:cxn>
            </a:cxnLst>
            <a:rect l="l" t="t" r="r" b="b"/>
            <a:pathLst>
              <a:path w="629447" h="1219214">
                <a:moveTo>
                  <a:pt x="0" y="0"/>
                </a:moveTo>
                <a:lnTo>
                  <a:pt x="629447" y="0"/>
                </a:lnTo>
                <a:lnTo>
                  <a:pt x="629447" y="1219214"/>
                </a:lnTo>
                <a:lnTo>
                  <a:pt x="0" y="259585"/>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4" name="Freeform: Shape 433">
            <a:extLst>
              <a:ext uri="{FF2B5EF4-FFF2-40B4-BE49-F238E27FC236}">
                <a16:creationId xmlns:a16="http://schemas.microsoft.com/office/drawing/2014/main" id="{B5E3C639-2344-43E7-8D39-78FA9041BA4F}"/>
              </a:ext>
            </a:extLst>
          </p:cNvPr>
          <p:cNvSpPr/>
          <p:nvPr userDrawn="1"/>
        </p:nvSpPr>
        <p:spPr>
          <a:xfrm rot="21059415">
            <a:off x="-106172" y="2731977"/>
            <a:ext cx="639777" cy="1186088"/>
          </a:xfrm>
          <a:custGeom>
            <a:avLst/>
            <a:gdLst>
              <a:gd name="connsiteX0" fmla="*/ 639777 w 639777"/>
              <a:gd name="connsiteY0" fmla="*/ 0 h 1186088"/>
              <a:gd name="connsiteX1" fmla="*/ 639777 w 639777"/>
              <a:gd name="connsiteY1" fmla="*/ 1186088 h 1186088"/>
              <a:gd name="connsiteX2" fmla="*/ 0 w 639777"/>
              <a:gd name="connsiteY2" fmla="*/ 1186088 h 1186088"/>
              <a:gd name="connsiteX3" fmla="*/ 188065 w 639777"/>
              <a:gd name="connsiteY3" fmla="*/ 0 h 1186088"/>
            </a:gdLst>
            <a:ahLst/>
            <a:cxnLst>
              <a:cxn ang="0">
                <a:pos x="connsiteX0" y="connsiteY0"/>
              </a:cxn>
              <a:cxn ang="0">
                <a:pos x="connsiteX1" y="connsiteY1"/>
              </a:cxn>
              <a:cxn ang="0">
                <a:pos x="connsiteX2" y="connsiteY2"/>
              </a:cxn>
              <a:cxn ang="0">
                <a:pos x="connsiteX3" y="connsiteY3"/>
              </a:cxn>
            </a:cxnLst>
            <a:rect l="l" t="t" r="r" b="b"/>
            <a:pathLst>
              <a:path w="639777" h="1186088">
                <a:moveTo>
                  <a:pt x="639777" y="0"/>
                </a:moveTo>
                <a:lnTo>
                  <a:pt x="639777" y="1186088"/>
                </a:lnTo>
                <a:lnTo>
                  <a:pt x="0" y="1186088"/>
                </a:lnTo>
                <a:lnTo>
                  <a:pt x="188065" y="0"/>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2" name="Freeform: Shape 441">
            <a:extLst>
              <a:ext uri="{FF2B5EF4-FFF2-40B4-BE49-F238E27FC236}">
                <a16:creationId xmlns:a16="http://schemas.microsoft.com/office/drawing/2014/main" id="{CB35D7B4-E4D9-45A2-B418-16A030E0011F}"/>
              </a:ext>
            </a:extLst>
          </p:cNvPr>
          <p:cNvSpPr/>
          <p:nvPr userDrawn="1"/>
        </p:nvSpPr>
        <p:spPr>
          <a:xfrm rot="17799975">
            <a:off x="247236" y="3652905"/>
            <a:ext cx="343574" cy="1131270"/>
          </a:xfrm>
          <a:custGeom>
            <a:avLst/>
            <a:gdLst>
              <a:gd name="connsiteX0" fmla="*/ 343574 w 343574"/>
              <a:gd name="connsiteY0" fmla="*/ 0 h 1131270"/>
              <a:gd name="connsiteX1" fmla="*/ 343574 w 343574"/>
              <a:gd name="connsiteY1" fmla="*/ 1131270 h 1131270"/>
              <a:gd name="connsiteX2" fmla="*/ 0 w 343574"/>
              <a:gd name="connsiteY2" fmla="*/ 1131270 h 1131270"/>
              <a:gd name="connsiteX3" fmla="*/ 0 w 343574"/>
              <a:gd name="connsiteY3" fmla="*/ 172546 h 1131270"/>
            </a:gdLst>
            <a:ahLst/>
            <a:cxnLst>
              <a:cxn ang="0">
                <a:pos x="connsiteX0" y="connsiteY0"/>
              </a:cxn>
              <a:cxn ang="0">
                <a:pos x="connsiteX1" y="connsiteY1"/>
              </a:cxn>
              <a:cxn ang="0">
                <a:pos x="connsiteX2" y="connsiteY2"/>
              </a:cxn>
              <a:cxn ang="0">
                <a:pos x="connsiteX3" y="connsiteY3"/>
              </a:cxn>
            </a:cxnLst>
            <a:rect l="l" t="t" r="r" b="b"/>
            <a:pathLst>
              <a:path w="343574" h="1131270">
                <a:moveTo>
                  <a:pt x="343574" y="0"/>
                </a:moveTo>
                <a:lnTo>
                  <a:pt x="343574" y="1131270"/>
                </a:lnTo>
                <a:lnTo>
                  <a:pt x="0" y="1131270"/>
                </a:lnTo>
                <a:lnTo>
                  <a:pt x="0" y="172546"/>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Rectangle 24">
            <a:extLst>
              <a:ext uri="{FF2B5EF4-FFF2-40B4-BE49-F238E27FC236}">
                <a16:creationId xmlns:a16="http://schemas.microsoft.com/office/drawing/2014/main" id="{A996029A-C8FF-4786-BCB3-428F268524C7}"/>
              </a:ext>
            </a:extLst>
          </p:cNvPr>
          <p:cNvSpPr/>
          <p:nvPr userDrawn="1"/>
        </p:nvSpPr>
        <p:spPr>
          <a:xfrm rot="5679720">
            <a:off x="1568629" y="5629488"/>
            <a:ext cx="194153" cy="57057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5C2A9AB5-79DA-46F0-BE4F-C0D77E1460E5}"/>
              </a:ext>
            </a:extLst>
          </p:cNvPr>
          <p:cNvSpPr/>
          <p:nvPr userDrawn="1"/>
        </p:nvSpPr>
        <p:spPr>
          <a:xfrm rot="8604678">
            <a:off x="1264227" y="4237744"/>
            <a:ext cx="193367" cy="533129"/>
          </a:xfrm>
          <a:prstGeom prst="rect">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0" name="Freeform: Shape 489">
            <a:extLst>
              <a:ext uri="{FF2B5EF4-FFF2-40B4-BE49-F238E27FC236}">
                <a16:creationId xmlns:a16="http://schemas.microsoft.com/office/drawing/2014/main" id="{8DF1FB72-2314-403F-8449-A3B3A95E091C}"/>
              </a:ext>
            </a:extLst>
          </p:cNvPr>
          <p:cNvSpPr/>
          <p:nvPr userDrawn="1"/>
        </p:nvSpPr>
        <p:spPr>
          <a:xfrm rot="8920103">
            <a:off x="1510758" y="-81786"/>
            <a:ext cx="238958" cy="518707"/>
          </a:xfrm>
          <a:custGeom>
            <a:avLst/>
            <a:gdLst>
              <a:gd name="connsiteX0" fmla="*/ 176418 w 238958"/>
              <a:gd name="connsiteY0" fmla="*/ 518707 h 518707"/>
              <a:gd name="connsiteX1" fmla="*/ 0 w 238958"/>
              <a:gd name="connsiteY1" fmla="*/ 411309 h 518707"/>
              <a:gd name="connsiteX2" fmla="*/ 0 w 238958"/>
              <a:gd name="connsiteY2" fmla="*/ 0 h 518707"/>
              <a:gd name="connsiteX3" fmla="*/ 238958 w 238958"/>
              <a:gd name="connsiteY3" fmla="*/ 0 h 518707"/>
              <a:gd name="connsiteX4" fmla="*/ 238958 w 238958"/>
              <a:gd name="connsiteY4" fmla="*/ 518707 h 518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58" h="518707">
                <a:moveTo>
                  <a:pt x="176418" y="518707"/>
                </a:moveTo>
                <a:lnTo>
                  <a:pt x="0" y="411309"/>
                </a:lnTo>
                <a:lnTo>
                  <a:pt x="0" y="0"/>
                </a:lnTo>
                <a:lnTo>
                  <a:pt x="238958" y="0"/>
                </a:lnTo>
                <a:lnTo>
                  <a:pt x="238958" y="518707"/>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0" name="Freeform: Shape 439">
            <a:extLst>
              <a:ext uri="{FF2B5EF4-FFF2-40B4-BE49-F238E27FC236}">
                <a16:creationId xmlns:a16="http://schemas.microsoft.com/office/drawing/2014/main" id="{043F568C-17B0-41DA-914B-253F67DB3ECC}"/>
              </a:ext>
            </a:extLst>
          </p:cNvPr>
          <p:cNvSpPr/>
          <p:nvPr userDrawn="1"/>
        </p:nvSpPr>
        <p:spPr>
          <a:xfrm rot="5400000">
            <a:off x="-93489" y="4209581"/>
            <a:ext cx="777923" cy="609650"/>
          </a:xfrm>
          <a:custGeom>
            <a:avLst/>
            <a:gdLst>
              <a:gd name="connsiteX0" fmla="*/ 0 w 777923"/>
              <a:gd name="connsiteY0" fmla="*/ 609650 h 609650"/>
              <a:gd name="connsiteX1" fmla="*/ 0 w 777923"/>
              <a:gd name="connsiteY1" fmla="*/ 0 h 609650"/>
              <a:gd name="connsiteX2" fmla="*/ 777923 w 777923"/>
              <a:gd name="connsiteY2" fmla="*/ 0 h 609650"/>
              <a:gd name="connsiteX3" fmla="*/ 777923 w 777923"/>
              <a:gd name="connsiteY3" fmla="*/ 609650 h 609650"/>
            </a:gdLst>
            <a:ahLst/>
            <a:cxnLst>
              <a:cxn ang="0">
                <a:pos x="connsiteX0" y="connsiteY0"/>
              </a:cxn>
              <a:cxn ang="0">
                <a:pos x="connsiteX1" y="connsiteY1"/>
              </a:cxn>
              <a:cxn ang="0">
                <a:pos x="connsiteX2" y="connsiteY2"/>
              </a:cxn>
              <a:cxn ang="0">
                <a:pos x="connsiteX3" y="connsiteY3"/>
              </a:cxn>
            </a:cxnLst>
            <a:rect l="l" t="t" r="r" b="b"/>
            <a:pathLst>
              <a:path w="777923" h="609650">
                <a:moveTo>
                  <a:pt x="0" y="609650"/>
                </a:moveTo>
                <a:lnTo>
                  <a:pt x="0" y="0"/>
                </a:lnTo>
                <a:lnTo>
                  <a:pt x="777923" y="0"/>
                </a:lnTo>
                <a:lnTo>
                  <a:pt x="777923" y="609650"/>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5" name="Freeform: Shape 484">
            <a:extLst>
              <a:ext uri="{FF2B5EF4-FFF2-40B4-BE49-F238E27FC236}">
                <a16:creationId xmlns:a16="http://schemas.microsoft.com/office/drawing/2014/main" id="{1D3AC447-2913-495C-B8BA-42508EDB8247}"/>
              </a:ext>
            </a:extLst>
          </p:cNvPr>
          <p:cNvSpPr/>
          <p:nvPr userDrawn="1"/>
        </p:nvSpPr>
        <p:spPr>
          <a:xfrm rot="13533244">
            <a:off x="1201777" y="6360525"/>
            <a:ext cx="550616" cy="564416"/>
          </a:xfrm>
          <a:custGeom>
            <a:avLst/>
            <a:gdLst>
              <a:gd name="connsiteX0" fmla="*/ 550616 w 550616"/>
              <a:gd name="connsiteY0" fmla="*/ 564416 h 564416"/>
              <a:gd name="connsiteX1" fmla="*/ 0 w 550616"/>
              <a:gd name="connsiteY1" fmla="*/ 564416 h 564416"/>
              <a:gd name="connsiteX2" fmla="*/ 0 w 550616"/>
              <a:gd name="connsiteY2" fmla="*/ 220300 h 564416"/>
              <a:gd name="connsiteX3" fmla="*/ 216079 w 550616"/>
              <a:gd name="connsiteY3" fmla="*/ 0 h 564416"/>
              <a:gd name="connsiteX4" fmla="*/ 550616 w 550616"/>
              <a:gd name="connsiteY4" fmla="*/ 0 h 564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616" h="564416">
                <a:moveTo>
                  <a:pt x="550616" y="564416"/>
                </a:moveTo>
                <a:lnTo>
                  <a:pt x="0" y="564416"/>
                </a:lnTo>
                <a:lnTo>
                  <a:pt x="0" y="220300"/>
                </a:lnTo>
                <a:lnTo>
                  <a:pt x="216079" y="0"/>
                </a:lnTo>
                <a:lnTo>
                  <a:pt x="550616" y="0"/>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5" name="Freeform: Shape 434">
            <a:extLst>
              <a:ext uri="{FF2B5EF4-FFF2-40B4-BE49-F238E27FC236}">
                <a16:creationId xmlns:a16="http://schemas.microsoft.com/office/drawing/2014/main" id="{FA13820A-23F1-4235-82CF-A1E31C6EE266}"/>
              </a:ext>
            </a:extLst>
          </p:cNvPr>
          <p:cNvSpPr/>
          <p:nvPr userDrawn="1"/>
        </p:nvSpPr>
        <p:spPr>
          <a:xfrm rot="15531050">
            <a:off x="-242114" y="4156767"/>
            <a:ext cx="1072551" cy="830086"/>
          </a:xfrm>
          <a:custGeom>
            <a:avLst/>
            <a:gdLst>
              <a:gd name="connsiteX0" fmla="*/ 1072551 w 1072551"/>
              <a:gd name="connsiteY0" fmla="*/ 830086 h 830086"/>
              <a:gd name="connsiteX1" fmla="*/ 0 w 1072551"/>
              <a:gd name="connsiteY1" fmla="*/ 830086 h 830086"/>
              <a:gd name="connsiteX2" fmla="*/ 0 w 1072551"/>
              <a:gd name="connsiteY2" fmla="*/ 0 h 830086"/>
              <a:gd name="connsiteX3" fmla="*/ 699490 w 1072551"/>
              <a:gd name="connsiteY3" fmla="*/ 137858 h 830086"/>
              <a:gd name="connsiteX4" fmla="*/ 1072551 w 1072551"/>
              <a:gd name="connsiteY4" fmla="*/ 211382 h 830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830086">
                <a:moveTo>
                  <a:pt x="1072551" y="830086"/>
                </a:moveTo>
                <a:lnTo>
                  <a:pt x="0" y="830086"/>
                </a:lnTo>
                <a:lnTo>
                  <a:pt x="0" y="0"/>
                </a:lnTo>
                <a:lnTo>
                  <a:pt x="699490" y="137858"/>
                </a:lnTo>
                <a:lnTo>
                  <a:pt x="1072551" y="211382"/>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Rectangle 30">
            <a:extLst>
              <a:ext uri="{FF2B5EF4-FFF2-40B4-BE49-F238E27FC236}">
                <a16:creationId xmlns:a16="http://schemas.microsoft.com/office/drawing/2014/main" id="{FCF6B0E6-D2DE-4273-9530-E87A35FE6034}"/>
              </a:ext>
            </a:extLst>
          </p:cNvPr>
          <p:cNvSpPr/>
          <p:nvPr userDrawn="1"/>
        </p:nvSpPr>
        <p:spPr>
          <a:xfrm rot="3244216">
            <a:off x="1144173" y="328197"/>
            <a:ext cx="151516" cy="1637731"/>
          </a:xfrm>
          <a:prstGeom prst="rect">
            <a:avLst/>
          </a:pr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6" name="Freeform: Shape 495">
            <a:extLst>
              <a:ext uri="{FF2B5EF4-FFF2-40B4-BE49-F238E27FC236}">
                <a16:creationId xmlns:a16="http://schemas.microsoft.com/office/drawing/2014/main" id="{E606A505-24B4-4E4A-B326-C37B6C58CD8D}"/>
              </a:ext>
            </a:extLst>
          </p:cNvPr>
          <p:cNvSpPr/>
          <p:nvPr/>
        </p:nvSpPr>
        <p:spPr>
          <a:xfrm>
            <a:off x="-7390" y="4220832"/>
            <a:ext cx="2658173" cy="2637168"/>
          </a:xfrm>
          <a:custGeom>
            <a:avLst/>
            <a:gdLst>
              <a:gd name="connsiteX0" fmla="*/ 1037898 w 2658173"/>
              <a:gd name="connsiteY0" fmla="*/ 2635885 h 2637168"/>
              <a:gd name="connsiteX1" fmla="*/ 1038512 w 2658173"/>
              <a:gd name="connsiteY1" fmla="*/ 2637168 h 2637168"/>
              <a:gd name="connsiteX2" fmla="*/ 1038243 w 2658173"/>
              <a:gd name="connsiteY2" fmla="*/ 2637168 h 2637168"/>
              <a:gd name="connsiteX3" fmla="*/ 1066923 w 2658173"/>
              <a:gd name="connsiteY3" fmla="*/ 2627971 h 2637168"/>
              <a:gd name="connsiteX4" fmla="*/ 1070512 w 2658173"/>
              <a:gd name="connsiteY4" fmla="*/ 2637168 h 2637168"/>
              <a:gd name="connsiteX5" fmla="*/ 1063997 w 2658173"/>
              <a:gd name="connsiteY5" fmla="*/ 2637168 h 2637168"/>
              <a:gd name="connsiteX6" fmla="*/ 243675 w 2658173"/>
              <a:gd name="connsiteY6" fmla="*/ 2627970 h 2637168"/>
              <a:gd name="connsiteX7" fmla="*/ 240674 w 2658173"/>
              <a:gd name="connsiteY7" fmla="*/ 2637168 h 2637168"/>
              <a:gd name="connsiteX8" fmla="*/ 235772 w 2658173"/>
              <a:gd name="connsiteY8" fmla="*/ 2637168 h 2637168"/>
              <a:gd name="connsiteX9" fmla="*/ 1037898 w 2658173"/>
              <a:gd name="connsiteY9" fmla="*/ 2622692 h 2637168"/>
              <a:gd name="connsiteX10" fmla="*/ 1040537 w 2658173"/>
              <a:gd name="connsiteY10" fmla="*/ 2630608 h 2637168"/>
              <a:gd name="connsiteX11" fmla="*/ 1037898 w 2658173"/>
              <a:gd name="connsiteY11" fmla="*/ 2622692 h 2637168"/>
              <a:gd name="connsiteX12" fmla="*/ 212008 w 2658173"/>
              <a:gd name="connsiteY12" fmla="*/ 2612139 h 2637168"/>
              <a:gd name="connsiteX13" fmla="*/ 209369 w 2658173"/>
              <a:gd name="connsiteY13" fmla="*/ 2625332 h 2637168"/>
              <a:gd name="connsiteX14" fmla="*/ 212008 w 2658173"/>
              <a:gd name="connsiteY14" fmla="*/ 2612139 h 2637168"/>
              <a:gd name="connsiteX15" fmla="*/ 821536 w 2658173"/>
              <a:gd name="connsiteY15" fmla="*/ 2596306 h 2637168"/>
              <a:gd name="connsiteX16" fmla="*/ 815654 w 2658173"/>
              <a:gd name="connsiteY16" fmla="*/ 2637168 h 2637168"/>
              <a:gd name="connsiteX17" fmla="*/ 800795 w 2658173"/>
              <a:gd name="connsiteY17" fmla="*/ 2637168 h 2637168"/>
              <a:gd name="connsiteX18" fmla="*/ 167151 w 2658173"/>
              <a:gd name="connsiteY18" fmla="*/ 2572558 h 2637168"/>
              <a:gd name="connsiteX19" fmla="*/ 169790 w 2658173"/>
              <a:gd name="connsiteY19" fmla="*/ 2583112 h 2637168"/>
              <a:gd name="connsiteX20" fmla="*/ 167151 w 2658173"/>
              <a:gd name="connsiteY20" fmla="*/ 2572558 h 2637168"/>
              <a:gd name="connsiteX21" fmla="*/ 404382 w 2658173"/>
              <a:gd name="connsiteY21" fmla="*/ 2565097 h 2637168"/>
              <a:gd name="connsiteX22" fmla="*/ 412546 w 2658173"/>
              <a:gd name="connsiteY22" fmla="*/ 2593669 h 2637168"/>
              <a:gd name="connsiteX23" fmla="*/ 394075 w 2658173"/>
              <a:gd name="connsiteY23" fmla="*/ 2569921 h 2637168"/>
              <a:gd name="connsiteX24" fmla="*/ 404382 w 2658173"/>
              <a:gd name="connsiteY24" fmla="*/ 2565097 h 2637168"/>
              <a:gd name="connsiteX25" fmla="*/ 771402 w 2658173"/>
              <a:gd name="connsiteY25" fmla="*/ 2556727 h 2637168"/>
              <a:gd name="connsiteX26" fmla="*/ 771402 w 2658173"/>
              <a:gd name="connsiteY26" fmla="*/ 2577836 h 2637168"/>
              <a:gd name="connsiteX27" fmla="*/ 771402 w 2658173"/>
              <a:gd name="connsiteY27" fmla="*/ 2556727 h 2637168"/>
              <a:gd name="connsiteX28" fmla="*/ 436292 w 2658173"/>
              <a:gd name="connsiteY28" fmla="*/ 2554089 h 2637168"/>
              <a:gd name="connsiteX29" fmla="*/ 438931 w 2658173"/>
              <a:gd name="connsiteY29" fmla="*/ 2569921 h 2637168"/>
              <a:gd name="connsiteX30" fmla="*/ 436292 w 2658173"/>
              <a:gd name="connsiteY30" fmla="*/ 2554089 h 2637168"/>
              <a:gd name="connsiteX31" fmla="*/ 1165213 w 2658173"/>
              <a:gd name="connsiteY31" fmla="*/ 2553098 h 2637168"/>
              <a:gd name="connsiteX32" fmla="*/ 1183023 w 2658173"/>
              <a:gd name="connsiteY32" fmla="*/ 2609499 h 2637168"/>
              <a:gd name="connsiteX33" fmla="*/ 1143444 w 2658173"/>
              <a:gd name="connsiteY33" fmla="*/ 2567281 h 2637168"/>
              <a:gd name="connsiteX34" fmla="*/ 1165213 w 2658173"/>
              <a:gd name="connsiteY34" fmla="*/ 2553098 h 2637168"/>
              <a:gd name="connsiteX35" fmla="*/ 594779 w 2658173"/>
              <a:gd name="connsiteY35" fmla="*/ 2540235 h 2637168"/>
              <a:gd name="connsiteX36" fmla="*/ 581421 w 2658173"/>
              <a:gd name="connsiteY36" fmla="*/ 2546172 h 2637168"/>
              <a:gd name="connsiteX37" fmla="*/ 594779 w 2658173"/>
              <a:gd name="connsiteY37" fmla="*/ 2540235 h 2637168"/>
              <a:gd name="connsiteX38" fmla="*/ 752933 w 2658173"/>
              <a:gd name="connsiteY38" fmla="*/ 2506593 h 2637168"/>
              <a:gd name="connsiteX39" fmla="*/ 747655 w 2658173"/>
              <a:gd name="connsiteY39" fmla="*/ 2519786 h 2637168"/>
              <a:gd name="connsiteX40" fmla="*/ 752933 w 2658173"/>
              <a:gd name="connsiteY40" fmla="*/ 2506593 h 2637168"/>
              <a:gd name="connsiteX41" fmla="*/ 185622 w 2658173"/>
              <a:gd name="connsiteY41" fmla="*/ 2493400 h 2637168"/>
              <a:gd name="connsiteX42" fmla="*/ 175067 w 2658173"/>
              <a:gd name="connsiteY42" fmla="*/ 2519786 h 2637168"/>
              <a:gd name="connsiteX43" fmla="*/ 185622 w 2658173"/>
              <a:gd name="connsiteY43" fmla="*/ 2493400 h 2637168"/>
              <a:gd name="connsiteX44" fmla="*/ 502260 w 2658173"/>
              <a:gd name="connsiteY44" fmla="*/ 2485483 h 2637168"/>
              <a:gd name="connsiteX45" fmla="*/ 499621 w 2658173"/>
              <a:gd name="connsiteY45" fmla="*/ 2493399 h 2637168"/>
              <a:gd name="connsiteX46" fmla="*/ 502260 w 2658173"/>
              <a:gd name="connsiteY46" fmla="*/ 2485483 h 2637168"/>
              <a:gd name="connsiteX47" fmla="*/ 751160 w 2658173"/>
              <a:gd name="connsiteY47" fmla="*/ 2479876 h 2637168"/>
              <a:gd name="connsiteX48" fmla="*/ 758211 w 2658173"/>
              <a:gd name="connsiteY48" fmla="*/ 2482844 h 2637168"/>
              <a:gd name="connsiteX49" fmla="*/ 751160 w 2658173"/>
              <a:gd name="connsiteY49" fmla="*/ 2479876 h 2637168"/>
              <a:gd name="connsiteX50" fmla="*/ 1231179 w 2658173"/>
              <a:gd name="connsiteY50" fmla="*/ 2469651 h 2637168"/>
              <a:gd name="connsiteX51" fmla="*/ 1238435 w 2658173"/>
              <a:gd name="connsiteY51" fmla="*/ 2472289 h 2637168"/>
              <a:gd name="connsiteX52" fmla="*/ 1227881 w 2658173"/>
              <a:gd name="connsiteY52" fmla="*/ 2474928 h 2637168"/>
              <a:gd name="connsiteX53" fmla="*/ 1231179 w 2658173"/>
              <a:gd name="connsiteY53" fmla="*/ 2469651 h 2637168"/>
              <a:gd name="connsiteX54" fmla="*/ 1008027 w 2658173"/>
              <a:gd name="connsiteY54" fmla="*/ 2461878 h 2637168"/>
              <a:gd name="connsiteX55" fmla="*/ 1009525 w 2658173"/>
              <a:gd name="connsiteY55" fmla="*/ 2463709 h 2637168"/>
              <a:gd name="connsiteX56" fmla="*/ 1008461 w 2658173"/>
              <a:gd name="connsiteY56" fmla="*/ 2463962 h 2637168"/>
              <a:gd name="connsiteX57" fmla="*/ 539199 w 2658173"/>
              <a:gd name="connsiteY57" fmla="*/ 2456458 h 2637168"/>
              <a:gd name="connsiteX58" fmla="*/ 531283 w 2658173"/>
              <a:gd name="connsiteY58" fmla="*/ 2480206 h 2637168"/>
              <a:gd name="connsiteX59" fmla="*/ 539199 w 2658173"/>
              <a:gd name="connsiteY59" fmla="*/ 2456458 h 2637168"/>
              <a:gd name="connsiteX60" fmla="*/ 544476 w 2658173"/>
              <a:gd name="connsiteY60" fmla="*/ 2440626 h 2637168"/>
              <a:gd name="connsiteX61" fmla="*/ 533922 w 2658173"/>
              <a:gd name="connsiteY61" fmla="*/ 2448542 h 2637168"/>
              <a:gd name="connsiteX62" fmla="*/ 544476 w 2658173"/>
              <a:gd name="connsiteY62" fmla="*/ 2440626 h 2637168"/>
              <a:gd name="connsiteX63" fmla="*/ 715993 w 2658173"/>
              <a:gd name="connsiteY63" fmla="*/ 2437988 h 2637168"/>
              <a:gd name="connsiteX64" fmla="*/ 713353 w 2658173"/>
              <a:gd name="connsiteY64" fmla="*/ 2453820 h 2637168"/>
              <a:gd name="connsiteX65" fmla="*/ 715993 w 2658173"/>
              <a:gd name="connsiteY65" fmla="*/ 2437988 h 2637168"/>
              <a:gd name="connsiteX66" fmla="*/ 391440 w 2658173"/>
              <a:gd name="connsiteY66" fmla="*/ 2435349 h 2637168"/>
              <a:gd name="connsiteX67" fmla="*/ 248952 w 2658173"/>
              <a:gd name="connsiteY67" fmla="*/ 2625331 h 2637168"/>
              <a:gd name="connsiteX68" fmla="*/ 391440 w 2658173"/>
              <a:gd name="connsiteY68" fmla="*/ 2435349 h 2637168"/>
              <a:gd name="connsiteX69" fmla="*/ 578783 w 2658173"/>
              <a:gd name="connsiteY69" fmla="*/ 2403686 h 2637168"/>
              <a:gd name="connsiteX70" fmla="*/ 578783 w 2658173"/>
              <a:gd name="connsiteY70" fmla="*/ 2403686 h 2637168"/>
              <a:gd name="connsiteX71" fmla="*/ 1051092 w 2658173"/>
              <a:gd name="connsiteY71" fmla="*/ 2401047 h 2637168"/>
              <a:gd name="connsiteX72" fmla="*/ 1069562 w 2658173"/>
              <a:gd name="connsiteY72" fmla="*/ 2467013 h 2637168"/>
              <a:gd name="connsiteX73" fmla="*/ 1072201 w 2658173"/>
              <a:gd name="connsiteY73" fmla="*/ 2448542 h 2637168"/>
              <a:gd name="connsiteX74" fmla="*/ 1051092 w 2658173"/>
              <a:gd name="connsiteY74" fmla="*/ 2401047 h 2637168"/>
              <a:gd name="connsiteX75" fmla="*/ 636837 w 2658173"/>
              <a:gd name="connsiteY75" fmla="*/ 2393130 h 2637168"/>
              <a:gd name="connsiteX76" fmla="*/ 526011 w 2658173"/>
              <a:gd name="connsiteY76" fmla="*/ 2540894 h 2637168"/>
              <a:gd name="connsiteX77" fmla="*/ 636837 w 2658173"/>
              <a:gd name="connsiteY77" fmla="*/ 2393130 h 2637168"/>
              <a:gd name="connsiteX78" fmla="*/ 1028493 w 2658173"/>
              <a:gd name="connsiteY78" fmla="*/ 2388111 h 2637168"/>
              <a:gd name="connsiteX79" fmla="*/ 1024705 w 2658173"/>
              <a:gd name="connsiteY79" fmla="*/ 2390492 h 2637168"/>
              <a:gd name="connsiteX80" fmla="*/ 1028493 w 2658173"/>
              <a:gd name="connsiteY80" fmla="*/ 2388111 h 2637168"/>
              <a:gd name="connsiteX81" fmla="*/ 1687004 w 2658173"/>
              <a:gd name="connsiteY81" fmla="*/ 2387854 h 2637168"/>
              <a:gd name="connsiteX82" fmla="*/ 1681727 w 2658173"/>
              <a:gd name="connsiteY82" fmla="*/ 2401047 h 2637168"/>
              <a:gd name="connsiteX83" fmla="*/ 1687004 w 2658173"/>
              <a:gd name="connsiteY83" fmla="*/ 2387854 h 2637168"/>
              <a:gd name="connsiteX84" fmla="*/ 1402031 w 2658173"/>
              <a:gd name="connsiteY84" fmla="*/ 2387853 h 2637168"/>
              <a:gd name="connsiteX85" fmla="*/ 1404669 w 2658173"/>
              <a:gd name="connsiteY85" fmla="*/ 2432710 h 2637168"/>
              <a:gd name="connsiteX86" fmla="*/ 1402031 w 2658173"/>
              <a:gd name="connsiteY86" fmla="*/ 2387853 h 2637168"/>
              <a:gd name="connsiteX87" fmla="*/ 496982 w 2658173"/>
              <a:gd name="connsiteY87" fmla="*/ 2387853 h 2637168"/>
              <a:gd name="connsiteX88" fmla="*/ 491705 w 2658173"/>
              <a:gd name="connsiteY88" fmla="*/ 2398408 h 2637168"/>
              <a:gd name="connsiteX89" fmla="*/ 496982 w 2658173"/>
              <a:gd name="connsiteY89" fmla="*/ 2387853 h 2637168"/>
              <a:gd name="connsiteX90" fmla="*/ 1763526 w 2658173"/>
              <a:gd name="connsiteY90" fmla="*/ 2385216 h 2637168"/>
              <a:gd name="connsiteX91" fmla="*/ 1760887 w 2658173"/>
              <a:gd name="connsiteY91" fmla="*/ 2414241 h 2637168"/>
              <a:gd name="connsiteX92" fmla="*/ 1763526 w 2658173"/>
              <a:gd name="connsiteY92" fmla="*/ 2385216 h 2637168"/>
              <a:gd name="connsiteX93" fmla="*/ 1214432 w 2658173"/>
              <a:gd name="connsiteY93" fmla="*/ 2380765 h 2637168"/>
              <a:gd name="connsiteX94" fmla="*/ 1213698 w 2658173"/>
              <a:gd name="connsiteY94" fmla="*/ 2625332 h 2637168"/>
              <a:gd name="connsiteX95" fmla="*/ 1213734 w 2658173"/>
              <a:gd name="connsiteY95" fmla="*/ 2637168 h 2637168"/>
              <a:gd name="connsiteX96" fmla="*/ 1200415 w 2658173"/>
              <a:gd name="connsiteY96" fmla="*/ 2637168 h 2637168"/>
              <a:gd name="connsiteX97" fmla="*/ 1199335 w 2658173"/>
              <a:gd name="connsiteY97" fmla="*/ 2602795 h 2637168"/>
              <a:gd name="connsiteX98" fmla="*/ 1203144 w 2658173"/>
              <a:gd name="connsiteY98" fmla="*/ 2464704 h 2637168"/>
              <a:gd name="connsiteX99" fmla="*/ 621001 w 2658173"/>
              <a:gd name="connsiteY99" fmla="*/ 2372805 h 2637168"/>
              <a:gd name="connsiteX100" fmla="*/ 628917 w 2658173"/>
              <a:gd name="connsiteY100" fmla="*/ 2374991 h 2637168"/>
              <a:gd name="connsiteX101" fmla="*/ 621002 w 2658173"/>
              <a:gd name="connsiteY101" fmla="*/ 2398409 h 2637168"/>
              <a:gd name="connsiteX102" fmla="*/ 605169 w 2658173"/>
              <a:gd name="connsiteY102" fmla="*/ 2377300 h 2637168"/>
              <a:gd name="connsiteX103" fmla="*/ 621001 w 2658173"/>
              <a:gd name="connsiteY103" fmla="*/ 2372805 h 2637168"/>
              <a:gd name="connsiteX104" fmla="*/ 1043176 w 2658173"/>
              <a:gd name="connsiteY104" fmla="*/ 2364106 h 2637168"/>
              <a:gd name="connsiteX105" fmla="*/ 1043176 w 2658173"/>
              <a:gd name="connsiteY105" fmla="*/ 2364106 h 2637168"/>
              <a:gd name="connsiteX106" fmla="*/ 801168 w 2658173"/>
              <a:gd name="connsiteY106" fmla="*/ 2356974 h 2637168"/>
              <a:gd name="connsiteX107" fmla="*/ 800426 w 2658173"/>
              <a:gd name="connsiteY107" fmla="*/ 2358829 h 2637168"/>
              <a:gd name="connsiteX108" fmla="*/ 801168 w 2658173"/>
              <a:gd name="connsiteY108" fmla="*/ 2356974 h 2637168"/>
              <a:gd name="connsiteX109" fmla="*/ 462682 w 2658173"/>
              <a:gd name="connsiteY109" fmla="*/ 2350912 h 2637168"/>
              <a:gd name="connsiteX110" fmla="*/ 428380 w 2658173"/>
              <a:gd name="connsiteY110" fmla="*/ 2395769 h 2637168"/>
              <a:gd name="connsiteX111" fmla="*/ 462682 w 2658173"/>
              <a:gd name="connsiteY111" fmla="*/ 2350912 h 2637168"/>
              <a:gd name="connsiteX112" fmla="*/ 1299125 w 2658173"/>
              <a:gd name="connsiteY112" fmla="*/ 2345634 h 2637168"/>
              <a:gd name="connsiteX113" fmla="*/ 1307041 w 2658173"/>
              <a:gd name="connsiteY113" fmla="*/ 2398407 h 2637168"/>
              <a:gd name="connsiteX114" fmla="*/ 1299125 w 2658173"/>
              <a:gd name="connsiteY114" fmla="*/ 2345634 h 2637168"/>
              <a:gd name="connsiteX115" fmla="*/ 1541879 w 2658173"/>
              <a:gd name="connsiteY115" fmla="*/ 2329802 h 2637168"/>
              <a:gd name="connsiteX116" fmla="*/ 1594653 w 2658173"/>
              <a:gd name="connsiteY116" fmla="*/ 2467012 h 2637168"/>
              <a:gd name="connsiteX117" fmla="*/ 1541879 w 2658173"/>
              <a:gd name="connsiteY117" fmla="*/ 2329802 h 2637168"/>
              <a:gd name="connsiteX118" fmla="*/ 2218114 w 2658173"/>
              <a:gd name="connsiteY118" fmla="*/ 2328650 h 2637168"/>
              <a:gd name="connsiteX119" fmla="*/ 2217372 w 2658173"/>
              <a:gd name="connsiteY119" fmla="*/ 2350913 h 2637168"/>
              <a:gd name="connsiteX120" fmla="*/ 2218114 w 2658173"/>
              <a:gd name="connsiteY120" fmla="*/ 2328650 h 2637168"/>
              <a:gd name="connsiteX121" fmla="*/ 1298219 w 2658173"/>
              <a:gd name="connsiteY121" fmla="*/ 2310673 h 2637168"/>
              <a:gd name="connsiteX122" fmla="*/ 1288571 w 2658173"/>
              <a:gd name="connsiteY122" fmla="*/ 2316610 h 2637168"/>
              <a:gd name="connsiteX123" fmla="*/ 1298219 w 2658173"/>
              <a:gd name="connsiteY123" fmla="*/ 2310673 h 2637168"/>
              <a:gd name="connsiteX124" fmla="*/ 486098 w 2658173"/>
              <a:gd name="connsiteY124" fmla="*/ 2295171 h 2637168"/>
              <a:gd name="connsiteX125" fmla="*/ 491705 w 2658173"/>
              <a:gd name="connsiteY125" fmla="*/ 2295501 h 2637168"/>
              <a:gd name="connsiteX126" fmla="*/ 486428 w 2658173"/>
              <a:gd name="connsiteY126" fmla="*/ 2300778 h 2637168"/>
              <a:gd name="connsiteX127" fmla="*/ 486098 w 2658173"/>
              <a:gd name="connsiteY127" fmla="*/ 2295171 h 2637168"/>
              <a:gd name="connsiteX128" fmla="*/ 172429 w 2658173"/>
              <a:gd name="connsiteY128" fmla="*/ 2288904 h 2637168"/>
              <a:gd name="connsiteX129" fmla="*/ 180345 w 2658173"/>
              <a:gd name="connsiteY129" fmla="*/ 2290223 h 2637168"/>
              <a:gd name="connsiteX130" fmla="*/ 172429 w 2658173"/>
              <a:gd name="connsiteY130" fmla="*/ 2295500 h 2637168"/>
              <a:gd name="connsiteX131" fmla="*/ 172429 w 2658173"/>
              <a:gd name="connsiteY131" fmla="*/ 2288904 h 2637168"/>
              <a:gd name="connsiteX132" fmla="*/ 2119742 w 2658173"/>
              <a:gd name="connsiteY132" fmla="*/ 2287585 h 2637168"/>
              <a:gd name="connsiteX133" fmla="*/ 2117103 w 2658173"/>
              <a:gd name="connsiteY133" fmla="*/ 2295501 h 2637168"/>
              <a:gd name="connsiteX134" fmla="*/ 2119742 w 2658173"/>
              <a:gd name="connsiteY134" fmla="*/ 2287585 h 2637168"/>
              <a:gd name="connsiteX135" fmla="*/ 814361 w 2658173"/>
              <a:gd name="connsiteY135" fmla="*/ 2276494 h 2637168"/>
              <a:gd name="connsiteX136" fmla="*/ 813619 w 2658173"/>
              <a:gd name="connsiteY136" fmla="*/ 2337719 h 2637168"/>
              <a:gd name="connsiteX137" fmla="*/ 816257 w 2658173"/>
              <a:gd name="connsiteY137" fmla="*/ 2287585 h 2637168"/>
              <a:gd name="connsiteX138" fmla="*/ 814361 w 2658173"/>
              <a:gd name="connsiteY138" fmla="*/ 2276494 h 2637168"/>
              <a:gd name="connsiteX139" fmla="*/ 1848623 w 2658173"/>
              <a:gd name="connsiteY139" fmla="*/ 2272414 h 2637168"/>
              <a:gd name="connsiteX140" fmla="*/ 1858518 w 2658173"/>
              <a:gd name="connsiteY140" fmla="*/ 2284947 h 2637168"/>
              <a:gd name="connsiteX141" fmla="*/ 1834769 w 2658173"/>
              <a:gd name="connsiteY141" fmla="*/ 2279670 h 2637168"/>
              <a:gd name="connsiteX142" fmla="*/ 1848623 w 2658173"/>
              <a:gd name="connsiteY142" fmla="*/ 2272414 h 2637168"/>
              <a:gd name="connsiteX143" fmla="*/ 1085394 w 2658173"/>
              <a:gd name="connsiteY143" fmla="*/ 2263837 h 2637168"/>
              <a:gd name="connsiteX144" fmla="*/ 1072201 w 2658173"/>
              <a:gd name="connsiteY144" fmla="*/ 2379938 h 2637168"/>
              <a:gd name="connsiteX145" fmla="*/ 1085394 w 2658173"/>
              <a:gd name="connsiteY145" fmla="*/ 2263837 h 2637168"/>
              <a:gd name="connsiteX146" fmla="*/ 396715 w 2658173"/>
              <a:gd name="connsiteY146" fmla="*/ 2263837 h 2637168"/>
              <a:gd name="connsiteX147" fmla="*/ 394076 w 2658173"/>
              <a:gd name="connsiteY147" fmla="*/ 2300778 h 2637168"/>
              <a:gd name="connsiteX148" fmla="*/ 396715 w 2658173"/>
              <a:gd name="connsiteY148" fmla="*/ 2263837 h 2637168"/>
              <a:gd name="connsiteX149" fmla="*/ 527000 w 2658173"/>
              <a:gd name="connsiteY149" fmla="*/ 2261198 h 2637168"/>
              <a:gd name="connsiteX150" fmla="*/ 494346 w 2658173"/>
              <a:gd name="connsiteY150" fmla="*/ 2308693 h 2637168"/>
              <a:gd name="connsiteX151" fmla="*/ 518094 w 2658173"/>
              <a:gd name="connsiteY151" fmla="*/ 2269114 h 2637168"/>
              <a:gd name="connsiteX152" fmla="*/ 527000 w 2658173"/>
              <a:gd name="connsiteY152" fmla="*/ 2261198 h 2637168"/>
              <a:gd name="connsiteX153" fmla="*/ 1404010 w 2658173"/>
              <a:gd name="connsiteY153" fmla="*/ 2250645 h 2637168"/>
              <a:gd name="connsiteX154" fmla="*/ 1433694 w 2658173"/>
              <a:gd name="connsiteY154" fmla="*/ 2261199 h 2637168"/>
              <a:gd name="connsiteX155" fmla="*/ 1438972 w 2658173"/>
              <a:gd name="connsiteY155" fmla="*/ 2263838 h 2637168"/>
              <a:gd name="connsiteX156" fmla="*/ 1378283 w 2658173"/>
              <a:gd name="connsiteY156" fmla="*/ 2263838 h 2637168"/>
              <a:gd name="connsiteX157" fmla="*/ 1404010 w 2658173"/>
              <a:gd name="connsiteY157" fmla="*/ 2250645 h 2637168"/>
              <a:gd name="connsiteX158" fmla="*/ 536524 w 2658173"/>
              <a:gd name="connsiteY158" fmla="*/ 2243553 h 2637168"/>
              <a:gd name="connsiteX159" fmla="*/ 557674 w 2658173"/>
              <a:gd name="connsiteY159" fmla="*/ 2248005 h 2637168"/>
              <a:gd name="connsiteX160" fmla="*/ 536524 w 2658173"/>
              <a:gd name="connsiteY160" fmla="*/ 2243553 h 2637168"/>
              <a:gd name="connsiteX161" fmla="*/ 1065604 w 2658173"/>
              <a:gd name="connsiteY161" fmla="*/ 2243264 h 2637168"/>
              <a:gd name="connsiteX162" fmla="*/ 1053730 w 2658173"/>
              <a:gd name="connsiteY162" fmla="*/ 2253283 h 2637168"/>
              <a:gd name="connsiteX163" fmla="*/ 1065604 w 2658173"/>
              <a:gd name="connsiteY163" fmla="*/ 2243264 h 2637168"/>
              <a:gd name="connsiteX164" fmla="*/ 458393 w 2658173"/>
              <a:gd name="connsiteY164" fmla="*/ 2233823 h 2637168"/>
              <a:gd name="connsiteX165" fmla="*/ 470597 w 2658173"/>
              <a:gd name="connsiteY165" fmla="*/ 2242729 h 2637168"/>
              <a:gd name="connsiteX166" fmla="*/ 444211 w 2658173"/>
              <a:gd name="connsiteY166" fmla="*/ 2242729 h 2637168"/>
              <a:gd name="connsiteX167" fmla="*/ 458393 w 2658173"/>
              <a:gd name="connsiteY167" fmla="*/ 2233823 h 2637168"/>
              <a:gd name="connsiteX168" fmla="*/ 1533964 w 2658173"/>
              <a:gd name="connsiteY168" fmla="*/ 2213703 h 2637168"/>
              <a:gd name="connsiteX169" fmla="*/ 1507577 w 2658173"/>
              <a:gd name="connsiteY169" fmla="*/ 2229535 h 2637168"/>
              <a:gd name="connsiteX170" fmla="*/ 1533964 w 2658173"/>
              <a:gd name="connsiteY170" fmla="*/ 2213703 h 2637168"/>
              <a:gd name="connsiteX171" fmla="*/ 388798 w 2658173"/>
              <a:gd name="connsiteY171" fmla="*/ 2213703 h 2637168"/>
              <a:gd name="connsiteX172" fmla="*/ 391437 w 2658173"/>
              <a:gd name="connsiteY172" fmla="*/ 2221619 h 2637168"/>
              <a:gd name="connsiteX173" fmla="*/ 388798 w 2658173"/>
              <a:gd name="connsiteY173" fmla="*/ 2213703 h 2637168"/>
              <a:gd name="connsiteX174" fmla="*/ 399353 w 2658173"/>
              <a:gd name="connsiteY174" fmla="*/ 2205787 h 2637168"/>
              <a:gd name="connsiteX175" fmla="*/ 401992 w 2658173"/>
              <a:gd name="connsiteY175" fmla="*/ 2216341 h 2637168"/>
              <a:gd name="connsiteX176" fmla="*/ 399353 w 2658173"/>
              <a:gd name="connsiteY176" fmla="*/ 2205787 h 2637168"/>
              <a:gd name="connsiteX177" fmla="*/ 188266 w 2658173"/>
              <a:gd name="connsiteY177" fmla="*/ 2205787 h 2637168"/>
              <a:gd name="connsiteX178" fmla="*/ 122300 w 2658173"/>
              <a:gd name="connsiteY178" fmla="*/ 2240089 h 2637168"/>
              <a:gd name="connsiteX179" fmla="*/ 188266 w 2658173"/>
              <a:gd name="connsiteY179" fmla="*/ 2205787 h 2637168"/>
              <a:gd name="connsiteX180" fmla="*/ 809619 w 2658173"/>
              <a:gd name="connsiteY180" fmla="*/ 2202777 h 2637168"/>
              <a:gd name="connsiteX181" fmla="*/ 818896 w 2658173"/>
              <a:gd name="connsiteY181" fmla="*/ 2226896 h 2637168"/>
              <a:gd name="connsiteX182" fmla="*/ 809619 w 2658173"/>
              <a:gd name="connsiteY182" fmla="*/ 2202777 h 2637168"/>
              <a:gd name="connsiteX183" fmla="*/ 1407762 w 2658173"/>
              <a:gd name="connsiteY183" fmla="*/ 2179607 h 2637168"/>
              <a:gd name="connsiteX184" fmla="*/ 1412587 w 2658173"/>
              <a:gd name="connsiteY184" fmla="*/ 2192594 h 2637168"/>
              <a:gd name="connsiteX185" fmla="*/ 1402031 w 2658173"/>
              <a:gd name="connsiteY185" fmla="*/ 2182039 h 2637168"/>
              <a:gd name="connsiteX186" fmla="*/ 1407762 w 2658173"/>
              <a:gd name="connsiteY186" fmla="*/ 2179607 h 2637168"/>
              <a:gd name="connsiteX187" fmla="*/ 1883625 w 2658173"/>
              <a:gd name="connsiteY187" fmla="*/ 2178741 h 2637168"/>
              <a:gd name="connsiteX188" fmla="*/ 1898096 w 2658173"/>
              <a:gd name="connsiteY188" fmla="*/ 2232173 h 2637168"/>
              <a:gd name="connsiteX189" fmla="*/ 1863794 w 2658173"/>
              <a:gd name="connsiteY189" fmla="*/ 2195232 h 2637168"/>
              <a:gd name="connsiteX190" fmla="*/ 1883625 w 2658173"/>
              <a:gd name="connsiteY190" fmla="*/ 2178741 h 2637168"/>
              <a:gd name="connsiteX191" fmla="*/ 766782 w 2658173"/>
              <a:gd name="connsiteY191" fmla="*/ 2154993 h 2637168"/>
              <a:gd name="connsiteX192" fmla="*/ 734459 w 2658173"/>
              <a:gd name="connsiteY192" fmla="*/ 2155653 h 2637168"/>
              <a:gd name="connsiteX193" fmla="*/ 771400 w 2658173"/>
              <a:gd name="connsiteY193" fmla="*/ 2174124 h 2637168"/>
              <a:gd name="connsiteX194" fmla="*/ 766782 w 2658173"/>
              <a:gd name="connsiteY194" fmla="*/ 2154993 h 2637168"/>
              <a:gd name="connsiteX195" fmla="*/ 163483 w 2658173"/>
              <a:gd name="connsiteY195" fmla="*/ 2142542 h 2637168"/>
              <a:gd name="connsiteX196" fmla="*/ 169792 w 2658173"/>
              <a:gd name="connsiteY196" fmla="*/ 2147737 h 2637168"/>
              <a:gd name="connsiteX197" fmla="*/ 163483 w 2658173"/>
              <a:gd name="connsiteY197" fmla="*/ 2142542 h 2637168"/>
              <a:gd name="connsiteX198" fmla="*/ 1417863 w 2658173"/>
              <a:gd name="connsiteY198" fmla="*/ 2142459 h 2637168"/>
              <a:gd name="connsiteX199" fmla="*/ 1665895 w 2658173"/>
              <a:gd name="connsiteY199" fmla="*/ 2208426 h 2637168"/>
              <a:gd name="connsiteX200" fmla="*/ 1417863 w 2658173"/>
              <a:gd name="connsiteY200" fmla="*/ 2142459 h 2637168"/>
              <a:gd name="connsiteX201" fmla="*/ 2078514 w 2658173"/>
              <a:gd name="connsiteY201" fmla="*/ 2136853 h 2637168"/>
              <a:gd name="connsiteX202" fmla="*/ 2080164 w 2658173"/>
              <a:gd name="connsiteY202" fmla="*/ 2150376 h 2637168"/>
              <a:gd name="connsiteX203" fmla="*/ 2066969 w 2658173"/>
              <a:gd name="connsiteY203" fmla="*/ 2137183 h 2637168"/>
              <a:gd name="connsiteX204" fmla="*/ 2078514 w 2658173"/>
              <a:gd name="connsiteY204" fmla="*/ 2136853 h 2637168"/>
              <a:gd name="connsiteX205" fmla="*/ 2238481 w 2658173"/>
              <a:gd name="connsiteY205" fmla="*/ 2131904 h 2637168"/>
              <a:gd name="connsiteX206" fmla="*/ 2233204 w 2658173"/>
              <a:gd name="connsiteY206" fmla="*/ 2139820 h 2637168"/>
              <a:gd name="connsiteX207" fmla="*/ 2238481 w 2658173"/>
              <a:gd name="connsiteY207" fmla="*/ 2131904 h 2637168"/>
              <a:gd name="connsiteX208" fmla="*/ 1412585 w 2658173"/>
              <a:gd name="connsiteY208" fmla="*/ 2116073 h 2637168"/>
              <a:gd name="connsiteX209" fmla="*/ 1417863 w 2658173"/>
              <a:gd name="connsiteY209" fmla="*/ 2126627 h 2637168"/>
              <a:gd name="connsiteX210" fmla="*/ 1412585 w 2658173"/>
              <a:gd name="connsiteY210" fmla="*/ 2116073 h 2637168"/>
              <a:gd name="connsiteX211" fmla="*/ 126258 w 2658173"/>
              <a:gd name="connsiteY211" fmla="*/ 2115084 h 2637168"/>
              <a:gd name="connsiteX212" fmla="*/ 135493 w 2658173"/>
              <a:gd name="connsiteY212" fmla="*/ 2129267 h 2637168"/>
              <a:gd name="connsiteX213" fmla="*/ 109106 w 2658173"/>
              <a:gd name="connsiteY213" fmla="*/ 2126628 h 2637168"/>
              <a:gd name="connsiteX214" fmla="*/ 126258 w 2658173"/>
              <a:gd name="connsiteY214" fmla="*/ 2115084 h 2637168"/>
              <a:gd name="connsiteX215" fmla="*/ 251582 w 2658173"/>
              <a:gd name="connsiteY215" fmla="*/ 2087049 h 2637168"/>
              <a:gd name="connsiteX216" fmla="*/ 204087 w 2658173"/>
              <a:gd name="connsiteY216" fmla="*/ 2105519 h 2637168"/>
              <a:gd name="connsiteX217" fmla="*/ 251582 w 2658173"/>
              <a:gd name="connsiteY217" fmla="*/ 2087049 h 2637168"/>
              <a:gd name="connsiteX218" fmla="*/ 2222649 w 2658173"/>
              <a:gd name="connsiteY218" fmla="*/ 2087048 h 2637168"/>
              <a:gd name="connsiteX219" fmla="*/ 2285977 w 2658173"/>
              <a:gd name="connsiteY219" fmla="*/ 2131905 h 2637168"/>
              <a:gd name="connsiteX220" fmla="*/ 2222649 w 2658173"/>
              <a:gd name="connsiteY220" fmla="*/ 2087048 h 2637168"/>
              <a:gd name="connsiteX221" fmla="*/ 190904 w 2658173"/>
              <a:gd name="connsiteY221" fmla="*/ 2071217 h 2637168"/>
              <a:gd name="connsiteX222" fmla="*/ 153963 w 2658173"/>
              <a:gd name="connsiteY222" fmla="*/ 2092326 h 2637168"/>
              <a:gd name="connsiteX223" fmla="*/ 190904 w 2658173"/>
              <a:gd name="connsiteY223" fmla="*/ 2071217 h 2637168"/>
              <a:gd name="connsiteX224" fmla="*/ 56334 w 2658173"/>
              <a:gd name="connsiteY224" fmla="*/ 2042191 h 2637168"/>
              <a:gd name="connsiteX225" fmla="*/ 1170 w 2658173"/>
              <a:gd name="connsiteY225" fmla="*/ 2068701 h 2637168"/>
              <a:gd name="connsiteX226" fmla="*/ 719 w 2658173"/>
              <a:gd name="connsiteY226" fmla="*/ 2068774 h 2637168"/>
              <a:gd name="connsiteX227" fmla="*/ 719 w 2658173"/>
              <a:gd name="connsiteY227" fmla="*/ 2048081 h 2637168"/>
              <a:gd name="connsiteX228" fmla="*/ 2284 w 2658173"/>
              <a:gd name="connsiteY228" fmla="*/ 2047922 h 2637168"/>
              <a:gd name="connsiteX229" fmla="*/ 56334 w 2658173"/>
              <a:gd name="connsiteY229" fmla="*/ 2042191 h 2637168"/>
              <a:gd name="connsiteX230" fmla="*/ 1399393 w 2658173"/>
              <a:gd name="connsiteY230" fmla="*/ 2028998 h 2637168"/>
              <a:gd name="connsiteX231" fmla="*/ 1399393 w 2658173"/>
              <a:gd name="connsiteY231" fmla="*/ 2028998 h 2637168"/>
              <a:gd name="connsiteX232" fmla="*/ 1562000 w 2658173"/>
              <a:gd name="connsiteY232" fmla="*/ 2025700 h 2637168"/>
              <a:gd name="connsiteX233" fmla="*/ 1573544 w 2658173"/>
              <a:gd name="connsiteY233" fmla="*/ 2034276 h 2637168"/>
              <a:gd name="connsiteX234" fmla="*/ 1552434 w 2658173"/>
              <a:gd name="connsiteY234" fmla="*/ 2036914 h 2637168"/>
              <a:gd name="connsiteX235" fmla="*/ 1562000 w 2658173"/>
              <a:gd name="connsiteY235" fmla="*/ 2025700 h 2637168"/>
              <a:gd name="connsiteX236" fmla="*/ 230352 w 2658173"/>
              <a:gd name="connsiteY236" fmla="*/ 1969670 h 2637168"/>
              <a:gd name="connsiteX237" fmla="*/ 241031 w 2658173"/>
              <a:gd name="connsiteY237" fmla="*/ 1976226 h 2637168"/>
              <a:gd name="connsiteX238" fmla="*/ 198813 w 2658173"/>
              <a:gd name="connsiteY238" fmla="*/ 1984142 h 2637168"/>
              <a:gd name="connsiteX239" fmla="*/ 230352 w 2658173"/>
              <a:gd name="connsiteY239" fmla="*/ 1969670 h 2637168"/>
              <a:gd name="connsiteX240" fmla="*/ 1766164 w 2658173"/>
              <a:gd name="connsiteY240" fmla="*/ 1952477 h 2637168"/>
              <a:gd name="connsiteX241" fmla="*/ 1821575 w 2658173"/>
              <a:gd name="connsiteY241" fmla="*/ 2021083 h 2637168"/>
              <a:gd name="connsiteX242" fmla="*/ 1766164 w 2658173"/>
              <a:gd name="connsiteY242" fmla="*/ 1952477 h 2637168"/>
              <a:gd name="connsiteX243" fmla="*/ 103500 w 2658173"/>
              <a:gd name="connsiteY243" fmla="*/ 1952147 h 2637168"/>
              <a:gd name="connsiteX244" fmla="*/ 109108 w 2658173"/>
              <a:gd name="connsiteY244" fmla="*/ 1960393 h 2637168"/>
              <a:gd name="connsiteX245" fmla="*/ 95915 w 2658173"/>
              <a:gd name="connsiteY245" fmla="*/ 1957754 h 2637168"/>
              <a:gd name="connsiteX246" fmla="*/ 103500 w 2658173"/>
              <a:gd name="connsiteY246" fmla="*/ 1952147 h 2637168"/>
              <a:gd name="connsiteX247" fmla="*/ 1773421 w 2658173"/>
              <a:gd name="connsiteY247" fmla="*/ 1916526 h 2637168"/>
              <a:gd name="connsiteX248" fmla="*/ 1787274 w 2658173"/>
              <a:gd name="connsiteY248" fmla="*/ 1918175 h 2637168"/>
              <a:gd name="connsiteX249" fmla="*/ 1771441 w 2658173"/>
              <a:gd name="connsiteY249" fmla="*/ 1928730 h 2637168"/>
              <a:gd name="connsiteX250" fmla="*/ 1773421 w 2658173"/>
              <a:gd name="connsiteY250" fmla="*/ 1916526 h 2637168"/>
              <a:gd name="connsiteX251" fmla="*/ 37658 w 2658173"/>
              <a:gd name="connsiteY251" fmla="*/ 1853281 h 2637168"/>
              <a:gd name="connsiteX252" fmla="*/ 72167 w 2658173"/>
              <a:gd name="connsiteY252" fmla="*/ 1862764 h 2637168"/>
              <a:gd name="connsiteX253" fmla="*/ 146048 w 2658173"/>
              <a:gd name="connsiteY253" fmla="*/ 1868041 h 2637168"/>
              <a:gd name="connsiteX254" fmla="*/ 77444 w 2658173"/>
              <a:gd name="connsiteY254" fmla="*/ 1875957 h 2637168"/>
              <a:gd name="connsiteX255" fmla="*/ 127578 w 2658173"/>
              <a:gd name="connsiteY255" fmla="*/ 1883873 h 2637168"/>
              <a:gd name="connsiteX256" fmla="*/ 46440 w 2658173"/>
              <a:gd name="connsiteY256" fmla="*/ 1883543 h 2637168"/>
              <a:gd name="connsiteX257" fmla="*/ 719 w 2658173"/>
              <a:gd name="connsiteY257" fmla="*/ 1881244 h 2637168"/>
              <a:gd name="connsiteX258" fmla="*/ 719 w 2658173"/>
              <a:gd name="connsiteY258" fmla="*/ 1860812 h 2637168"/>
              <a:gd name="connsiteX259" fmla="*/ 2362 w 2658173"/>
              <a:gd name="connsiteY259" fmla="*/ 1860238 h 2637168"/>
              <a:gd name="connsiteX260" fmla="*/ 37658 w 2658173"/>
              <a:gd name="connsiteY260" fmla="*/ 1853281 h 2637168"/>
              <a:gd name="connsiteX261" fmla="*/ 174476 w 2658173"/>
              <a:gd name="connsiteY261" fmla="*/ 1853198 h 2637168"/>
              <a:gd name="connsiteX262" fmla="*/ 164519 w 2658173"/>
              <a:gd name="connsiteY262" fmla="*/ 1860125 h 2637168"/>
              <a:gd name="connsiteX263" fmla="*/ 174476 w 2658173"/>
              <a:gd name="connsiteY263" fmla="*/ 1853198 h 2637168"/>
              <a:gd name="connsiteX264" fmla="*/ 1935037 w 2658173"/>
              <a:gd name="connsiteY264" fmla="*/ 1844293 h 2637168"/>
              <a:gd name="connsiteX265" fmla="*/ 1895458 w 2658173"/>
              <a:gd name="connsiteY265" fmla="*/ 1894427 h 2637168"/>
              <a:gd name="connsiteX266" fmla="*/ 1935037 w 2658173"/>
              <a:gd name="connsiteY266" fmla="*/ 1844293 h 2637168"/>
              <a:gd name="connsiteX267" fmla="*/ 1760887 w 2658173"/>
              <a:gd name="connsiteY267" fmla="*/ 1844293 h 2637168"/>
              <a:gd name="connsiteX268" fmla="*/ 1755610 w 2658173"/>
              <a:gd name="connsiteY268" fmla="*/ 1854847 h 2637168"/>
              <a:gd name="connsiteX269" fmla="*/ 1760887 w 2658173"/>
              <a:gd name="connsiteY269" fmla="*/ 1844293 h 2637168"/>
              <a:gd name="connsiteX270" fmla="*/ 1870391 w 2658173"/>
              <a:gd name="connsiteY270" fmla="*/ 1812629 h 2637168"/>
              <a:gd name="connsiteX271" fmla="*/ 1879626 w 2658173"/>
              <a:gd name="connsiteY271" fmla="*/ 1820546 h 2637168"/>
              <a:gd name="connsiteX272" fmla="*/ 1861155 w 2658173"/>
              <a:gd name="connsiteY272" fmla="*/ 1820546 h 2637168"/>
              <a:gd name="connsiteX273" fmla="*/ 1870391 w 2658173"/>
              <a:gd name="connsiteY273" fmla="*/ 1812629 h 2637168"/>
              <a:gd name="connsiteX274" fmla="*/ 1747694 w 2658173"/>
              <a:gd name="connsiteY274" fmla="*/ 1809991 h 2637168"/>
              <a:gd name="connsiteX275" fmla="*/ 1784636 w 2658173"/>
              <a:gd name="connsiteY275" fmla="*/ 1833739 h 2637168"/>
              <a:gd name="connsiteX276" fmla="*/ 1747694 w 2658173"/>
              <a:gd name="connsiteY276" fmla="*/ 1809991 h 2637168"/>
              <a:gd name="connsiteX277" fmla="*/ 98550 w 2658173"/>
              <a:gd name="connsiteY277" fmla="*/ 1804714 h 2637168"/>
              <a:gd name="connsiteX278" fmla="*/ 111744 w 2658173"/>
              <a:gd name="connsiteY278" fmla="*/ 1817908 h 2637168"/>
              <a:gd name="connsiteX279" fmla="*/ 98550 w 2658173"/>
              <a:gd name="connsiteY279" fmla="*/ 1804714 h 2637168"/>
              <a:gd name="connsiteX280" fmla="*/ 1704486 w 2658173"/>
              <a:gd name="connsiteY280" fmla="*/ 1796179 h 2637168"/>
              <a:gd name="connsiteX281" fmla="*/ 1713392 w 2658173"/>
              <a:gd name="connsiteY281" fmla="*/ 1852209 h 2637168"/>
              <a:gd name="connsiteX282" fmla="*/ 1697559 w 2658173"/>
              <a:gd name="connsiteY282" fmla="*/ 1809990 h 2637168"/>
              <a:gd name="connsiteX283" fmla="*/ 1704486 w 2658173"/>
              <a:gd name="connsiteY283" fmla="*/ 1796179 h 2637168"/>
              <a:gd name="connsiteX284" fmla="*/ 1747694 w 2658173"/>
              <a:gd name="connsiteY284" fmla="*/ 1770412 h 2637168"/>
              <a:gd name="connsiteX285" fmla="*/ 1784636 w 2658173"/>
              <a:gd name="connsiteY285" fmla="*/ 1794160 h 2637168"/>
              <a:gd name="connsiteX286" fmla="*/ 1747694 w 2658173"/>
              <a:gd name="connsiteY286" fmla="*/ 1770412 h 2637168"/>
              <a:gd name="connsiteX287" fmla="*/ 719 w 2658173"/>
              <a:gd name="connsiteY287" fmla="*/ 1756595 h 2637168"/>
              <a:gd name="connsiteX288" fmla="*/ 8151 w 2658173"/>
              <a:gd name="connsiteY288" fmla="*/ 1763825 h 2637168"/>
              <a:gd name="connsiteX289" fmla="*/ 8883 w 2658173"/>
              <a:gd name="connsiteY289" fmla="*/ 1792129 h 2637168"/>
              <a:gd name="connsiteX290" fmla="*/ 719 w 2658173"/>
              <a:gd name="connsiteY290" fmla="*/ 1796700 h 2637168"/>
              <a:gd name="connsiteX291" fmla="*/ 1928358 w 2658173"/>
              <a:gd name="connsiteY291" fmla="*/ 1725060 h 2637168"/>
              <a:gd name="connsiteX292" fmla="*/ 1935038 w 2658173"/>
              <a:gd name="connsiteY292" fmla="*/ 1741387 h 2637168"/>
              <a:gd name="connsiteX293" fmla="*/ 1928358 w 2658173"/>
              <a:gd name="connsiteY293" fmla="*/ 1725060 h 2637168"/>
              <a:gd name="connsiteX294" fmla="*/ 307001 w 2658173"/>
              <a:gd name="connsiteY294" fmla="*/ 1712362 h 2637168"/>
              <a:gd name="connsiteX295" fmla="*/ 307001 w 2658173"/>
              <a:gd name="connsiteY295" fmla="*/ 1725555 h 2637168"/>
              <a:gd name="connsiteX296" fmla="*/ 307001 w 2658173"/>
              <a:gd name="connsiteY296" fmla="*/ 1712362 h 2637168"/>
              <a:gd name="connsiteX297" fmla="*/ 1781996 w 2658173"/>
              <a:gd name="connsiteY297" fmla="*/ 1667504 h 2637168"/>
              <a:gd name="connsiteX298" fmla="*/ 1813660 w 2658173"/>
              <a:gd name="connsiteY298" fmla="*/ 1709722 h 2637168"/>
              <a:gd name="connsiteX299" fmla="*/ 1781996 w 2658173"/>
              <a:gd name="connsiteY299" fmla="*/ 1720277 h 2637168"/>
              <a:gd name="connsiteX300" fmla="*/ 1822584 w 2658173"/>
              <a:gd name="connsiteY300" fmla="*/ 1733972 h 2637168"/>
              <a:gd name="connsiteX301" fmla="*/ 1818195 w 2658173"/>
              <a:gd name="connsiteY301" fmla="*/ 1727327 h 2637168"/>
              <a:gd name="connsiteX302" fmla="*/ 1821575 w 2658173"/>
              <a:gd name="connsiteY302" fmla="*/ 1715000 h 2637168"/>
              <a:gd name="connsiteX303" fmla="*/ 1866432 w 2658173"/>
              <a:gd name="connsiteY303" fmla="*/ 1744025 h 2637168"/>
              <a:gd name="connsiteX304" fmla="*/ 1844315 w 2658173"/>
              <a:gd name="connsiteY304" fmla="*/ 1742396 h 2637168"/>
              <a:gd name="connsiteX305" fmla="*/ 1887542 w 2658173"/>
              <a:gd name="connsiteY305" fmla="*/ 1762495 h 2637168"/>
              <a:gd name="connsiteX306" fmla="*/ 1781996 w 2658173"/>
              <a:gd name="connsiteY306" fmla="*/ 1667504 h 2637168"/>
              <a:gd name="connsiteX307" fmla="*/ 2016835 w 2658173"/>
              <a:gd name="connsiteY307" fmla="*/ 1622647 h 2637168"/>
              <a:gd name="connsiteX308" fmla="*/ 2022112 w 2658173"/>
              <a:gd name="connsiteY308" fmla="*/ 1627924 h 2637168"/>
              <a:gd name="connsiteX309" fmla="*/ 2011558 w 2658173"/>
              <a:gd name="connsiteY309" fmla="*/ 1625285 h 2637168"/>
              <a:gd name="connsiteX310" fmla="*/ 2016835 w 2658173"/>
              <a:gd name="connsiteY310" fmla="*/ 1622647 h 2637168"/>
              <a:gd name="connsiteX311" fmla="*/ 1837408 w 2658173"/>
              <a:gd name="connsiteY311" fmla="*/ 1606815 h 2637168"/>
              <a:gd name="connsiteX312" fmla="*/ 1845339 w 2658173"/>
              <a:gd name="connsiteY312" fmla="*/ 1621147 h 2637168"/>
              <a:gd name="connsiteX313" fmla="*/ 1833700 w 2658173"/>
              <a:gd name="connsiteY313" fmla="*/ 1617428 h 2637168"/>
              <a:gd name="connsiteX314" fmla="*/ 1813001 w 2658173"/>
              <a:gd name="connsiteY314" fmla="*/ 1527986 h 2637168"/>
              <a:gd name="connsiteX315" fmla="*/ 1826854 w 2658173"/>
              <a:gd name="connsiteY315" fmla="*/ 1532933 h 2637168"/>
              <a:gd name="connsiteX316" fmla="*/ 1813001 w 2658173"/>
              <a:gd name="connsiteY316" fmla="*/ 1527986 h 2637168"/>
              <a:gd name="connsiteX317" fmla="*/ 1803105 w 2658173"/>
              <a:gd name="connsiteY317" fmla="*/ 1525018 h 2637168"/>
              <a:gd name="connsiteX318" fmla="*/ 1797828 w 2658173"/>
              <a:gd name="connsiteY318" fmla="*/ 1535573 h 2637168"/>
              <a:gd name="connsiteX319" fmla="*/ 1803105 w 2658173"/>
              <a:gd name="connsiteY319" fmla="*/ 1525018 h 2637168"/>
              <a:gd name="connsiteX320" fmla="*/ 265438 w 2658173"/>
              <a:gd name="connsiteY320" fmla="*/ 1511165 h 2637168"/>
              <a:gd name="connsiteX321" fmla="*/ 270056 w 2658173"/>
              <a:gd name="connsiteY321" fmla="*/ 1519740 h 2637168"/>
              <a:gd name="connsiteX322" fmla="*/ 256863 w 2658173"/>
              <a:gd name="connsiteY322" fmla="*/ 1514463 h 2637168"/>
              <a:gd name="connsiteX323" fmla="*/ 265438 w 2658173"/>
              <a:gd name="connsiteY323" fmla="*/ 1511165 h 2637168"/>
              <a:gd name="connsiteX324" fmla="*/ 122290 w 2658173"/>
              <a:gd name="connsiteY324" fmla="*/ 1506547 h 2637168"/>
              <a:gd name="connsiteX325" fmla="*/ 114374 w 2658173"/>
              <a:gd name="connsiteY325" fmla="*/ 1535572 h 2637168"/>
              <a:gd name="connsiteX326" fmla="*/ 122290 w 2658173"/>
              <a:gd name="connsiteY326" fmla="*/ 1506547 h 2637168"/>
              <a:gd name="connsiteX327" fmla="*/ 1771441 w 2658173"/>
              <a:gd name="connsiteY327" fmla="*/ 1456413 h 2637168"/>
              <a:gd name="connsiteX328" fmla="*/ 1789912 w 2658173"/>
              <a:gd name="connsiteY328" fmla="*/ 1474884 h 2637168"/>
              <a:gd name="connsiteX329" fmla="*/ 1771441 w 2658173"/>
              <a:gd name="connsiteY329" fmla="*/ 1456413 h 2637168"/>
              <a:gd name="connsiteX330" fmla="*/ 74804 w 2658173"/>
              <a:gd name="connsiteY330" fmla="*/ 1456413 h 2637168"/>
              <a:gd name="connsiteX331" fmla="*/ 135493 w 2658173"/>
              <a:gd name="connsiteY331" fmla="*/ 1469606 h 2637168"/>
              <a:gd name="connsiteX332" fmla="*/ 74804 w 2658173"/>
              <a:gd name="connsiteY332" fmla="*/ 1456413 h 2637168"/>
              <a:gd name="connsiteX333" fmla="*/ 2154375 w 2658173"/>
              <a:gd name="connsiteY333" fmla="*/ 1450806 h 2637168"/>
              <a:gd name="connsiteX334" fmla="*/ 2175155 w 2658173"/>
              <a:gd name="connsiteY334" fmla="*/ 1464328 h 2637168"/>
              <a:gd name="connsiteX335" fmla="*/ 2151407 w 2658173"/>
              <a:gd name="connsiteY335" fmla="*/ 1474883 h 2637168"/>
              <a:gd name="connsiteX336" fmla="*/ 2154375 w 2658173"/>
              <a:gd name="connsiteY336" fmla="*/ 1450806 h 2637168"/>
              <a:gd name="connsiteX337" fmla="*/ 1870093 w 2658173"/>
              <a:gd name="connsiteY337" fmla="*/ 1448650 h 2637168"/>
              <a:gd name="connsiteX338" fmla="*/ 1871711 w 2658173"/>
              <a:gd name="connsiteY338" fmla="*/ 1485437 h 2637168"/>
              <a:gd name="connsiteX339" fmla="*/ 1840046 w 2658173"/>
              <a:gd name="connsiteY339" fmla="*/ 1469605 h 2637168"/>
              <a:gd name="connsiteX340" fmla="*/ 1863919 w 2658173"/>
              <a:gd name="connsiteY340" fmla="*/ 1448702 h 2637168"/>
              <a:gd name="connsiteX341" fmla="*/ 1870093 w 2658173"/>
              <a:gd name="connsiteY341" fmla="*/ 1448650 h 2637168"/>
              <a:gd name="connsiteX342" fmla="*/ 2225287 w 2658173"/>
              <a:gd name="connsiteY342" fmla="*/ 1422111 h 2637168"/>
              <a:gd name="connsiteX343" fmla="*/ 2217372 w 2658173"/>
              <a:gd name="connsiteY343" fmla="*/ 1432666 h 2637168"/>
              <a:gd name="connsiteX344" fmla="*/ 2225287 w 2658173"/>
              <a:gd name="connsiteY344" fmla="*/ 1422111 h 2637168"/>
              <a:gd name="connsiteX345" fmla="*/ 2622074 w 2658173"/>
              <a:gd name="connsiteY345" fmla="*/ 1408257 h 2637168"/>
              <a:gd name="connsiteX346" fmla="*/ 2650109 w 2658173"/>
              <a:gd name="connsiteY346" fmla="*/ 1422110 h 2637168"/>
              <a:gd name="connsiteX347" fmla="*/ 2639554 w 2658173"/>
              <a:gd name="connsiteY347" fmla="*/ 1464328 h 2637168"/>
              <a:gd name="connsiteX348" fmla="*/ 2599975 w 2658173"/>
              <a:gd name="connsiteY348" fmla="*/ 1422110 h 2637168"/>
              <a:gd name="connsiteX349" fmla="*/ 2622074 w 2658173"/>
              <a:gd name="connsiteY349" fmla="*/ 1408257 h 2637168"/>
              <a:gd name="connsiteX350" fmla="*/ 1859377 w 2658173"/>
              <a:gd name="connsiteY350" fmla="*/ 1392638 h 2637168"/>
              <a:gd name="connsiteX351" fmla="*/ 1884614 w 2658173"/>
              <a:gd name="connsiteY351" fmla="*/ 1393374 h 2637168"/>
              <a:gd name="connsiteX352" fmla="*/ 1927121 w 2658173"/>
              <a:gd name="connsiteY352" fmla="*/ 1406278 h 2637168"/>
              <a:gd name="connsiteX353" fmla="*/ 2008919 w 2658173"/>
              <a:gd name="connsiteY353" fmla="*/ 1403639 h 2637168"/>
              <a:gd name="connsiteX354" fmla="*/ 1818937 w 2658173"/>
              <a:gd name="connsiteY354" fmla="*/ 1435303 h 2637168"/>
              <a:gd name="connsiteX355" fmla="*/ 1859377 w 2658173"/>
              <a:gd name="connsiteY355" fmla="*/ 1392638 h 2637168"/>
              <a:gd name="connsiteX356" fmla="*/ 1687005 w 2658173"/>
              <a:gd name="connsiteY356" fmla="*/ 1379892 h 2637168"/>
              <a:gd name="connsiteX357" fmla="*/ 1687005 w 2658173"/>
              <a:gd name="connsiteY357" fmla="*/ 1379892 h 2637168"/>
              <a:gd name="connsiteX358" fmla="*/ 2216053 w 2658173"/>
              <a:gd name="connsiteY358" fmla="*/ 1363070 h 2637168"/>
              <a:gd name="connsiteX359" fmla="*/ 2225288 w 2658173"/>
              <a:gd name="connsiteY359" fmla="*/ 1364059 h 2637168"/>
              <a:gd name="connsiteX360" fmla="*/ 2214733 w 2658173"/>
              <a:gd name="connsiteY360" fmla="*/ 1371975 h 2637168"/>
              <a:gd name="connsiteX361" fmla="*/ 2216053 w 2658173"/>
              <a:gd name="connsiteY361" fmla="*/ 1363070 h 2637168"/>
              <a:gd name="connsiteX362" fmla="*/ 1857527 w 2658173"/>
              <a:gd name="connsiteY362" fmla="*/ 1330747 h 2637168"/>
              <a:gd name="connsiteX363" fmla="*/ 1863793 w 2658173"/>
              <a:gd name="connsiteY363" fmla="*/ 1332396 h 2637168"/>
              <a:gd name="connsiteX364" fmla="*/ 1853239 w 2658173"/>
              <a:gd name="connsiteY364" fmla="*/ 1335035 h 2637168"/>
              <a:gd name="connsiteX365" fmla="*/ 1857527 w 2658173"/>
              <a:gd name="connsiteY365" fmla="*/ 1330747 h 2637168"/>
              <a:gd name="connsiteX366" fmla="*/ 2404 w 2658173"/>
              <a:gd name="connsiteY366" fmla="*/ 1328000 h 2637168"/>
              <a:gd name="connsiteX367" fmla="*/ 19396 w 2658173"/>
              <a:gd name="connsiteY367" fmla="*/ 1335035 h 2637168"/>
              <a:gd name="connsiteX368" fmla="*/ 4176 w 2658173"/>
              <a:gd name="connsiteY368" fmla="*/ 1352447 h 2637168"/>
              <a:gd name="connsiteX369" fmla="*/ 719 w 2658173"/>
              <a:gd name="connsiteY369" fmla="*/ 1346229 h 2637168"/>
              <a:gd name="connsiteX370" fmla="*/ 719 w 2658173"/>
              <a:gd name="connsiteY370" fmla="*/ 1329742 h 2637168"/>
              <a:gd name="connsiteX371" fmla="*/ 56326 w 2658173"/>
              <a:gd name="connsiteY371" fmla="*/ 1287540 h 2637168"/>
              <a:gd name="connsiteX372" fmla="*/ 87990 w 2658173"/>
              <a:gd name="connsiteY372" fmla="*/ 1319204 h 2637168"/>
              <a:gd name="connsiteX373" fmla="*/ 56326 w 2658173"/>
              <a:gd name="connsiteY373" fmla="*/ 1287540 h 2637168"/>
              <a:gd name="connsiteX374" fmla="*/ 2249325 w 2658173"/>
              <a:gd name="connsiteY374" fmla="*/ 1276490 h 2637168"/>
              <a:gd name="connsiteX375" fmla="*/ 2243759 w 2658173"/>
              <a:gd name="connsiteY375" fmla="*/ 1292817 h 2637168"/>
              <a:gd name="connsiteX376" fmla="*/ 2249325 w 2658173"/>
              <a:gd name="connsiteY376" fmla="*/ 1276490 h 2637168"/>
              <a:gd name="connsiteX377" fmla="*/ 2066640 w 2658173"/>
              <a:gd name="connsiteY377" fmla="*/ 1274017 h 2637168"/>
              <a:gd name="connsiteX378" fmla="*/ 2066970 w 2658173"/>
              <a:gd name="connsiteY378" fmla="*/ 1279624 h 2637168"/>
              <a:gd name="connsiteX379" fmla="*/ 2072247 w 2658173"/>
              <a:gd name="connsiteY379" fmla="*/ 1274347 h 2637168"/>
              <a:gd name="connsiteX380" fmla="*/ 2066640 w 2658173"/>
              <a:gd name="connsiteY380" fmla="*/ 1274017 h 2637168"/>
              <a:gd name="connsiteX381" fmla="*/ 2283338 w 2658173"/>
              <a:gd name="connsiteY381" fmla="*/ 1263792 h 2637168"/>
              <a:gd name="connsiteX382" fmla="*/ 2283338 w 2658173"/>
              <a:gd name="connsiteY382" fmla="*/ 1263792 h 2637168"/>
              <a:gd name="connsiteX383" fmla="*/ 1918546 w 2658173"/>
              <a:gd name="connsiteY383" fmla="*/ 1255875 h 2637168"/>
              <a:gd name="connsiteX384" fmla="*/ 1924483 w 2658173"/>
              <a:gd name="connsiteY384" fmla="*/ 1258513 h 2637168"/>
              <a:gd name="connsiteX385" fmla="*/ 1916567 w 2658173"/>
              <a:gd name="connsiteY385" fmla="*/ 1261152 h 2637168"/>
              <a:gd name="connsiteX386" fmla="*/ 1918546 w 2658173"/>
              <a:gd name="connsiteY386" fmla="*/ 1255875 h 2637168"/>
              <a:gd name="connsiteX387" fmla="*/ 1824998 w 2658173"/>
              <a:gd name="connsiteY387" fmla="*/ 1253113 h 2637168"/>
              <a:gd name="connsiteX388" fmla="*/ 1826854 w 2658173"/>
              <a:gd name="connsiteY388" fmla="*/ 1269069 h 2637168"/>
              <a:gd name="connsiteX389" fmla="*/ 1824998 w 2658173"/>
              <a:gd name="connsiteY389" fmla="*/ 1253113 h 2637168"/>
              <a:gd name="connsiteX390" fmla="*/ 2056416 w 2658173"/>
              <a:gd name="connsiteY390" fmla="*/ 1245322 h 2637168"/>
              <a:gd name="connsiteX391" fmla="*/ 2074886 w 2658173"/>
              <a:gd name="connsiteY391" fmla="*/ 1282263 h 2637168"/>
              <a:gd name="connsiteX392" fmla="*/ 2056416 w 2658173"/>
              <a:gd name="connsiteY392" fmla="*/ 1245322 h 2637168"/>
              <a:gd name="connsiteX393" fmla="*/ 161460 w 2658173"/>
              <a:gd name="connsiteY393" fmla="*/ 1244826 h 2637168"/>
              <a:gd name="connsiteX394" fmla="*/ 182981 w 2658173"/>
              <a:gd name="connsiteY394" fmla="*/ 1284901 h 2637168"/>
              <a:gd name="connsiteX395" fmla="*/ 148679 w 2658173"/>
              <a:gd name="connsiteY395" fmla="*/ 1245321 h 2637168"/>
              <a:gd name="connsiteX396" fmla="*/ 161460 w 2658173"/>
              <a:gd name="connsiteY396" fmla="*/ 1244826 h 2637168"/>
              <a:gd name="connsiteX397" fmla="*/ 2022114 w 2658173"/>
              <a:gd name="connsiteY397" fmla="*/ 1242683 h 2637168"/>
              <a:gd name="connsiteX398" fmla="*/ 2011558 w 2658173"/>
              <a:gd name="connsiteY398" fmla="*/ 1255876 h 2637168"/>
              <a:gd name="connsiteX399" fmla="*/ 2022114 w 2658173"/>
              <a:gd name="connsiteY399" fmla="*/ 1242683 h 2637168"/>
              <a:gd name="connsiteX400" fmla="*/ 1771442 w 2658173"/>
              <a:gd name="connsiteY400" fmla="*/ 1240044 h 2637168"/>
              <a:gd name="connsiteX401" fmla="*/ 1766165 w 2658173"/>
              <a:gd name="connsiteY401" fmla="*/ 1266430 h 2637168"/>
              <a:gd name="connsiteX402" fmla="*/ 1771442 w 2658173"/>
              <a:gd name="connsiteY402" fmla="*/ 1240044 h 2637168"/>
              <a:gd name="connsiteX403" fmla="*/ 1919206 w 2658173"/>
              <a:gd name="connsiteY403" fmla="*/ 1237405 h 2637168"/>
              <a:gd name="connsiteX404" fmla="*/ 1903565 w 2658173"/>
              <a:gd name="connsiteY404" fmla="*/ 1241327 h 2637168"/>
              <a:gd name="connsiteX405" fmla="*/ 1898300 w 2658173"/>
              <a:gd name="connsiteY405" fmla="*/ 1242388 h 2637168"/>
              <a:gd name="connsiteX406" fmla="*/ 1898427 w 2658173"/>
              <a:gd name="connsiteY406" fmla="*/ 1242311 h 2637168"/>
              <a:gd name="connsiteX407" fmla="*/ 1919206 w 2658173"/>
              <a:gd name="connsiteY407" fmla="*/ 1237405 h 2637168"/>
              <a:gd name="connsiteX408" fmla="*/ 719 w 2658173"/>
              <a:gd name="connsiteY408" fmla="*/ 1237405 h 2637168"/>
              <a:gd name="connsiteX409" fmla="*/ 29945 w 2658173"/>
              <a:gd name="connsiteY409" fmla="*/ 1237405 h 2637168"/>
              <a:gd name="connsiteX410" fmla="*/ 3559 w 2658173"/>
              <a:gd name="connsiteY410" fmla="*/ 1278964 h 2637168"/>
              <a:gd name="connsiteX411" fmla="*/ 719 w 2658173"/>
              <a:gd name="connsiteY411" fmla="*/ 1279089 h 2637168"/>
              <a:gd name="connsiteX412" fmla="*/ 297103 w 2658173"/>
              <a:gd name="connsiteY412" fmla="*/ 1227510 h 2637168"/>
              <a:gd name="connsiteX413" fmla="*/ 259503 w 2658173"/>
              <a:gd name="connsiteY413" fmla="*/ 1232127 h 2637168"/>
              <a:gd name="connsiteX414" fmla="*/ 296444 w 2658173"/>
              <a:gd name="connsiteY414" fmla="*/ 1271708 h 2637168"/>
              <a:gd name="connsiteX415" fmla="*/ 306998 w 2658173"/>
              <a:gd name="connsiteY415" fmla="*/ 1250597 h 2637168"/>
              <a:gd name="connsiteX416" fmla="*/ 297103 w 2658173"/>
              <a:gd name="connsiteY416" fmla="*/ 1227510 h 2637168"/>
              <a:gd name="connsiteX417" fmla="*/ 2158992 w 2658173"/>
              <a:gd name="connsiteY417" fmla="*/ 1215965 h 2637168"/>
              <a:gd name="connsiteX418" fmla="*/ 2164599 w 2658173"/>
              <a:gd name="connsiteY418" fmla="*/ 1216295 h 2637168"/>
              <a:gd name="connsiteX419" fmla="*/ 2159322 w 2658173"/>
              <a:gd name="connsiteY419" fmla="*/ 1221572 h 2637168"/>
              <a:gd name="connsiteX420" fmla="*/ 2158992 w 2658173"/>
              <a:gd name="connsiteY420" fmla="*/ 1215965 h 2637168"/>
              <a:gd name="connsiteX421" fmla="*/ 920 w 2658173"/>
              <a:gd name="connsiteY421" fmla="*/ 1208380 h 2637168"/>
              <a:gd name="connsiteX422" fmla="*/ 14115 w 2658173"/>
              <a:gd name="connsiteY422" fmla="*/ 1221574 h 2637168"/>
              <a:gd name="connsiteX423" fmla="*/ 920 w 2658173"/>
              <a:gd name="connsiteY423" fmla="*/ 1208380 h 2637168"/>
              <a:gd name="connsiteX424" fmla="*/ 1688852 w 2658173"/>
              <a:gd name="connsiteY424" fmla="*/ 1195579 h 2637168"/>
              <a:gd name="connsiteX425" fmla="*/ 1702836 w 2658173"/>
              <a:gd name="connsiteY425" fmla="*/ 1234766 h 2637168"/>
              <a:gd name="connsiteX426" fmla="*/ 1663257 w 2658173"/>
              <a:gd name="connsiteY426" fmla="*/ 1213657 h 2637168"/>
              <a:gd name="connsiteX427" fmla="*/ 1676120 w 2658173"/>
              <a:gd name="connsiteY427" fmla="*/ 1195805 h 2637168"/>
              <a:gd name="connsiteX428" fmla="*/ 1688852 w 2658173"/>
              <a:gd name="connsiteY428" fmla="*/ 1195579 h 2637168"/>
              <a:gd name="connsiteX429" fmla="*/ 1861155 w 2658173"/>
              <a:gd name="connsiteY429" fmla="*/ 1195187 h 2637168"/>
              <a:gd name="connsiteX430" fmla="*/ 1855878 w 2658173"/>
              <a:gd name="connsiteY430" fmla="*/ 1211019 h 2637168"/>
              <a:gd name="connsiteX431" fmla="*/ 1861155 w 2658173"/>
              <a:gd name="connsiteY431" fmla="*/ 1195187 h 2637168"/>
              <a:gd name="connsiteX432" fmla="*/ 1890181 w 2658173"/>
              <a:gd name="connsiteY432" fmla="*/ 1195186 h 2637168"/>
              <a:gd name="connsiteX433" fmla="*/ 1895004 w 2658173"/>
              <a:gd name="connsiteY433" fmla="*/ 1243053 h 2637168"/>
              <a:gd name="connsiteX434" fmla="*/ 1898300 w 2658173"/>
              <a:gd name="connsiteY434" fmla="*/ 1242388 h 2637168"/>
              <a:gd name="connsiteX435" fmla="*/ 1887542 w 2658173"/>
              <a:gd name="connsiteY435" fmla="*/ 1248949 h 2637168"/>
              <a:gd name="connsiteX436" fmla="*/ 1895458 w 2658173"/>
              <a:gd name="connsiteY436" fmla="*/ 1266430 h 2637168"/>
              <a:gd name="connsiteX437" fmla="*/ 1832130 w 2658173"/>
              <a:gd name="connsiteY437" fmla="*/ 1263792 h 2637168"/>
              <a:gd name="connsiteX438" fmla="*/ 1890181 w 2658173"/>
              <a:gd name="connsiteY438" fmla="*/ 1195186 h 2637168"/>
              <a:gd name="connsiteX439" fmla="*/ 53693 w 2658173"/>
              <a:gd name="connsiteY439" fmla="*/ 1187271 h 2637168"/>
              <a:gd name="connsiteX440" fmla="*/ 109106 w 2658173"/>
              <a:gd name="connsiteY440" fmla="*/ 1208380 h 2637168"/>
              <a:gd name="connsiteX441" fmla="*/ 19391 w 2658173"/>
              <a:gd name="connsiteY441" fmla="*/ 1218935 h 2637168"/>
              <a:gd name="connsiteX442" fmla="*/ 53693 w 2658173"/>
              <a:gd name="connsiteY442" fmla="*/ 1187271 h 2637168"/>
              <a:gd name="connsiteX443" fmla="*/ 1904694 w 2658173"/>
              <a:gd name="connsiteY443" fmla="*/ 1179356 h 2637168"/>
              <a:gd name="connsiteX444" fmla="*/ 1913929 w 2658173"/>
              <a:gd name="connsiteY444" fmla="*/ 1187272 h 2637168"/>
              <a:gd name="connsiteX445" fmla="*/ 1895458 w 2658173"/>
              <a:gd name="connsiteY445" fmla="*/ 1187272 h 2637168"/>
              <a:gd name="connsiteX446" fmla="*/ 1904694 w 2658173"/>
              <a:gd name="connsiteY446" fmla="*/ 1179356 h 2637168"/>
              <a:gd name="connsiteX447" fmla="*/ 2053777 w 2658173"/>
              <a:gd name="connsiteY447" fmla="*/ 1176716 h 2637168"/>
              <a:gd name="connsiteX448" fmla="*/ 1921844 w 2658173"/>
              <a:gd name="connsiteY448" fmla="*/ 1274346 h 2637168"/>
              <a:gd name="connsiteX449" fmla="*/ 2053777 w 2658173"/>
              <a:gd name="connsiteY449" fmla="*/ 1176716 h 2637168"/>
              <a:gd name="connsiteX450" fmla="*/ 367687 w 2658173"/>
              <a:gd name="connsiteY450" fmla="*/ 1163522 h 2637168"/>
              <a:gd name="connsiteX451" fmla="*/ 407267 w 2658173"/>
              <a:gd name="connsiteY451" fmla="*/ 1205741 h 2637168"/>
              <a:gd name="connsiteX452" fmla="*/ 367687 w 2658173"/>
              <a:gd name="connsiteY452" fmla="*/ 1163522 h 2637168"/>
              <a:gd name="connsiteX453" fmla="*/ 1592014 w 2658173"/>
              <a:gd name="connsiteY453" fmla="*/ 1150329 h 2637168"/>
              <a:gd name="connsiteX454" fmla="*/ 1592014 w 2658173"/>
              <a:gd name="connsiteY454" fmla="*/ 1150329 h 2637168"/>
              <a:gd name="connsiteX455" fmla="*/ 2217373 w 2658173"/>
              <a:gd name="connsiteY455" fmla="*/ 1137137 h 2637168"/>
              <a:gd name="connsiteX456" fmla="*/ 2185709 w 2658173"/>
              <a:gd name="connsiteY456" fmla="*/ 1163523 h 2637168"/>
              <a:gd name="connsiteX457" fmla="*/ 2217373 w 2658173"/>
              <a:gd name="connsiteY457" fmla="*/ 1137137 h 2637168"/>
              <a:gd name="connsiteX458" fmla="*/ 1742418 w 2658173"/>
              <a:gd name="connsiteY458" fmla="*/ 1137136 h 2637168"/>
              <a:gd name="connsiteX459" fmla="*/ 1729223 w 2658173"/>
              <a:gd name="connsiteY459" fmla="*/ 1147691 h 2637168"/>
              <a:gd name="connsiteX460" fmla="*/ 1742418 w 2658173"/>
              <a:gd name="connsiteY460" fmla="*/ 1137136 h 2637168"/>
              <a:gd name="connsiteX461" fmla="*/ 719 w 2658173"/>
              <a:gd name="connsiteY461" fmla="*/ 1126605 h 2637168"/>
              <a:gd name="connsiteX462" fmla="*/ 32015 w 2658173"/>
              <a:gd name="connsiteY462" fmla="*/ 1133892 h 2637168"/>
              <a:gd name="connsiteX463" fmla="*/ 53693 w 2658173"/>
              <a:gd name="connsiteY463" fmla="*/ 1142414 h 2637168"/>
              <a:gd name="connsiteX464" fmla="*/ 14897 w 2658173"/>
              <a:gd name="connsiteY464" fmla="*/ 1153547 h 2637168"/>
              <a:gd name="connsiteX465" fmla="*/ 719 w 2658173"/>
              <a:gd name="connsiteY465" fmla="*/ 1151426 h 2637168"/>
              <a:gd name="connsiteX466" fmla="*/ 452124 w 2658173"/>
              <a:gd name="connsiteY466" fmla="*/ 1121304 h 2637168"/>
              <a:gd name="connsiteX467" fmla="*/ 478509 w 2658173"/>
              <a:gd name="connsiteY467" fmla="*/ 1176715 h 2637168"/>
              <a:gd name="connsiteX468" fmla="*/ 452124 w 2658173"/>
              <a:gd name="connsiteY468" fmla="*/ 1121304 h 2637168"/>
              <a:gd name="connsiteX469" fmla="*/ 1929761 w 2658173"/>
              <a:gd name="connsiteY469" fmla="*/ 1092279 h 2637168"/>
              <a:gd name="connsiteX470" fmla="*/ 1874348 w 2658173"/>
              <a:gd name="connsiteY470" fmla="*/ 1189909 h 2637168"/>
              <a:gd name="connsiteX471" fmla="*/ 1929761 w 2658173"/>
              <a:gd name="connsiteY471" fmla="*/ 1092279 h 2637168"/>
              <a:gd name="connsiteX472" fmla="*/ 1807398 w 2658173"/>
              <a:gd name="connsiteY472" fmla="*/ 1088023 h 2637168"/>
              <a:gd name="connsiteX473" fmla="*/ 1813660 w 2658173"/>
              <a:gd name="connsiteY473" fmla="*/ 1110751 h 2637168"/>
              <a:gd name="connsiteX474" fmla="*/ 1807398 w 2658173"/>
              <a:gd name="connsiteY474" fmla="*/ 1088023 h 2637168"/>
              <a:gd name="connsiteX475" fmla="*/ 1737138 w 2658173"/>
              <a:gd name="connsiteY475" fmla="*/ 1073810 h 2637168"/>
              <a:gd name="connsiteX476" fmla="*/ 1737138 w 2658173"/>
              <a:gd name="connsiteY476" fmla="*/ 1073810 h 2637168"/>
              <a:gd name="connsiteX477" fmla="*/ 1763526 w 2658173"/>
              <a:gd name="connsiteY477" fmla="*/ 1065892 h 2637168"/>
              <a:gd name="connsiteX478" fmla="*/ 1750332 w 2658173"/>
              <a:gd name="connsiteY478" fmla="*/ 1073808 h 2637168"/>
              <a:gd name="connsiteX479" fmla="*/ 1763526 w 2658173"/>
              <a:gd name="connsiteY479" fmla="*/ 1065892 h 2637168"/>
              <a:gd name="connsiteX480" fmla="*/ 2046562 w 2658173"/>
              <a:gd name="connsiteY480" fmla="*/ 1031549 h 2637168"/>
              <a:gd name="connsiteX481" fmla="*/ 2051139 w 2658173"/>
              <a:gd name="connsiteY481" fmla="*/ 1050061 h 2637168"/>
              <a:gd name="connsiteX482" fmla="*/ 2019474 w 2658173"/>
              <a:gd name="connsiteY482" fmla="*/ 1076447 h 2637168"/>
              <a:gd name="connsiteX483" fmla="*/ 2046562 w 2658173"/>
              <a:gd name="connsiteY483" fmla="*/ 1031549 h 2637168"/>
              <a:gd name="connsiteX484" fmla="*/ 426479 w 2658173"/>
              <a:gd name="connsiteY484" fmla="*/ 1025200 h 2637168"/>
              <a:gd name="connsiteX485" fmla="*/ 409905 w 2658173"/>
              <a:gd name="connsiteY485" fmla="*/ 1031590 h 2637168"/>
              <a:gd name="connsiteX486" fmla="*/ 460039 w 2658173"/>
              <a:gd name="connsiteY486" fmla="*/ 1113388 h 2637168"/>
              <a:gd name="connsiteX487" fmla="*/ 473232 w 2658173"/>
              <a:gd name="connsiteY487" fmla="*/ 1097556 h 2637168"/>
              <a:gd name="connsiteX488" fmla="*/ 426479 w 2658173"/>
              <a:gd name="connsiteY488" fmla="*/ 1025200 h 2637168"/>
              <a:gd name="connsiteX489" fmla="*/ 2301863 w 2658173"/>
              <a:gd name="connsiteY489" fmla="*/ 1006147 h 2637168"/>
              <a:gd name="connsiteX490" fmla="*/ 2315580 w 2658173"/>
              <a:gd name="connsiteY490" fmla="*/ 1006895 h 2637168"/>
              <a:gd name="connsiteX491" fmla="*/ 2333474 w 2658173"/>
              <a:gd name="connsiteY491" fmla="*/ 1023675 h 2637168"/>
              <a:gd name="connsiteX492" fmla="*/ 2256952 w 2658173"/>
              <a:gd name="connsiteY492" fmla="*/ 1065893 h 2637168"/>
              <a:gd name="connsiteX493" fmla="*/ 2301863 w 2658173"/>
              <a:gd name="connsiteY493" fmla="*/ 1006147 h 2637168"/>
              <a:gd name="connsiteX494" fmla="*/ 1782986 w 2658173"/>
              <a:gd name="connsiteY494" fmla="*/ 1005493 h 2637168"/>
              <a:gd name="connsiteX495" fmla="*/ 1789913 w 2658173"/>
              <a:gd name="connsiteY495" fmla="*/ 1007843 h 2637168"/>
              <a:gd name="connsiteX496" fmla="*/ 1774080 w 2658173"/>
              <a:gd name="connsiteY496" fmla="*/ 1023675 h 2637168"/>
              <a:gd name="connsiteX497" fmla="*/ 1782986 w 2658173"/>
              <a:gd name="connsiteY497" fmla="*/ 1005493 h 2637168"/>
              <a:gd name="connsiteX498" fmla="*/ 1980673 w 2658173"/>
              <a:gd name="connsiteY498" fmla="*/ 1001113 h 2637168"/>
              <a:gd name="connsiteX499" fmla="*/ 1990450 w 2658173"/>
              <a:gd name="connsiteY499" fmla="*/ 1007843 h 2637168"/>
              <a:gd name="connsiteX500" fmla="*/ 1971978 w 2658173"/>
              <a:gd name="connsiteY500" fmla="*/ 1052700 h 2637168"/>
              <a:gd name="connsiteX501" fmla="*/ 1980673 w 2658173"/>
              <a:gd name="connsiteY501" fmla="*/ 1001113 h 2637168"/>
              <a:gd name="connsiteX502" fmla="*/ 82719 w 2658173"/>
              <a:gd name="connsiteY502" fmla="*/ 986734 h 2637168"/>
              <a:gd name="connsiteX503" fmla="*/ 219928 w 2658173"/>
              <a:gd name="connsiteY503" fmla="*/ 1108112 h 2637168"/>
              <a:gd name="connsiteX504" fmla="*/ 82719 w 2658173"/>
              <a:gd name="connsiteY504" fmla="*/ 986734 h 2637168"/>
              <a:gd name="connsiteX505" fmla="*/ 1531325 w 2658173"/>
              <a:gd name="connsiteY505" fmla="*/ 957708 h 2637168"/>
              <a:gd name="connsiteX506" fmla="*/ 1523409 w 2658173"/>
              <a:gd name="connsiteY506" fmla="*/ 965624 h 2637168"/>
              <a:gd name="connsiteX507" fmla="*/ 1531325 w 2658173"/>
              <a:gd name="connsiteY507" fmla="*/ 957708 h 2637168"/>
              <a:gd name="connsiteX508" fmla="*/ 719 w 2658173"/>
              <a:gd name="connsiteY508" fmla="*/ 953833 h 2637168"/>
              <a:gd name="connsiteX509" fmla="*/ 17737 w 2658173"/>
              <a:gd name="connsiteY509" fmla="*/ 971231 h 2637168"/>
              <a:gd name="connsiteX510" fmla="*/ 148564 w 2658173"/>
              <a:gd name="connsiteY510" fmla="*/ 1107536 h 2637168"/>
              <a:gd name="connsiteX511" fmla="*/ 139037 w 2658173"/>
              <a:gd name="connsiteY511" fmla="*/ 1099180 h 2637168"/>
              <a:gd name="connsiteX512" fmla="*/ 101184 w 2658173"/>
              <a:gd name="connsiteY512" fmla="*/ 1060615 h 2637168"/>
              <a:gd name="connsiteX513" fmla="*/ 719 w 2658173"/>
              <a:gd name="connsiteY513" fmla="*/ 955812 h 2637168"/>
              <a:gd name="connsiteX514" fmla="*/ 1454804 w 2658173"/>
              <a:gd name="connsiteY514" fmla="*/ 949792 h 2637168"/>
              <a:gd name="connsiteX515" fmla="*/ 1454804 w 2658173"/>
              <a:gd name="connsiteY515" fmla="*/ 949792 h 2637168"/>
              <a:gd name="connsiteX516" fmla="*/ 2201211 w 2658173"/>
              <a:gd name="connsiteY516" fmla="*/ 946824 h 2637168"/>
              <a:gd name="connsiteX517" fmla="*/ 2212096 w 2658173"/>
              <a:gd name="connsiteY517" fmla="*/ 960348 h 2637168"/>
              <a:gd name="connsiteX518" fmla="*/ 2188348 w 2658173"/>
              <a:gd name="connsiteY518" fmla="*/ 962986 h 2637168"/>
              <a:gd name="connsiteX519" fmla="*/ 2201211 w 2658173"/>
              <a:gd name="connsiteY519" fmla="*/ 946824 h 2637168"/>
              <a:gd name="connsiteX520" fmla="*/ 327116 w 2658173"/>
              <a:gd name="connsiteY520" fmla="*/ 943856 h 2637168"/>
              <a:gd name="connsiteX521" fmla="*/ 330744 w 2658173"/>
              <a:gd name="connsiteY521" fmla="*/ 952432 h 2637168"/>
              <a:gd name="connsiteX522" fmla="*/ 317550 w 2658173"/>
              <a:gd name="connsiteY522" fmla="*/ 947155 h 2637168"/>
              <a:gd name="connsiteX523" fmla="*/ 327116 w 2658173"/>
              <a:gd name="connsiteY523" fmla="*/ 943856 h 2637168"/>
              <a:gd name="connsiteX524" fmla="*/ 1486262 w 2658173"/>
              <a:gd name="connsiteY524" fmla="*/ 933053 h 2637168"/>
              <a:gd name="connsiteX525" fmla="*/ 1473275 w 2658173"/>
              <a:gd name="connsiteY525" fmla="*/ 970901 h 2637168"/>
              <a:gd name="connsiteX526" fmla="*/ 1486262 w 2658173"/>
              <a:gd name="connsiteY526" fmla="*/ 933053 h 2637168"/>
              <a:gd name="connsiteX527" fmla="*/ 1368224 w 2658173"/>
              <a:gd name="connsiteY527" fmla="*/ 922994 h 2637168"/>
              <a:gd name="connsiteX528" fmla="*/ 1383561 w 2658173"/>
              <a:gd name="connsiteY528" fmla="*/ 926045 h 2637168"/>
              <a:gd name="connsiteX529" fmla="*/ 1328149 w 2658173"/>
              <a:gd name="connsiteY529" fmla="*/ 944516 h 2637168"/>
              <a:gd name="connsiteX530" fmla="*/ 1368224 w 2658173"/>
              <a:gd name="connsiteY530" fmla="*/ 922994 h 2637168"/>
              <a:gd name="connsiteX531" fmla="*/ 1840047 w 2658173"/>
              <a:gd name="connsiteY531" fmla="*/ 910213 h 2637168"/>
              <a:gd name="connsiteX532" fmla="*/ 1766164 w 2658173"/>
              <a:gd name="connsiteY532" fmla="*/ 960347 h 2637168"/>
              <a:gd name="connsiteX533" fmla="*/ 1840047 w 2658173"/>
              <a:gd name="connsiteY533" fmla="*/ 910213 h 2637168"/>
              <a:gd name="connsiteX534" fmla="*/ 1035260 w 2658173"/>
              <a:gd name="connsiteY534" fmla="*/ 910212 h 2637168"/>
              <a:gd name="connsiteX535" fmla="*/ 1029983 w 2658173"/>
              <a:gd name="connsiteY535" fmla="*/ 915490 h 2637168"/>
              <a:gd name="connsiteX536" fmla="*/ 1035260 w 2658173"/>
              <a:gd name="connsiteY536" fmla="*/ 910212 h 2637168"/>
              <a:gd name="connsiteX537" fmla="*/ 1940314 w 2658173"/>
              <a:gd name="connsiteY537" fmla="*/ 902297 h 2637168"/>
              <a:gd name="connsiteX538" fmla="*/ 1895457 w 2658173"/>
              <a:gd name="connsiteY538" fmla="*/ 944515 h 2637168"/>
              <a:gd name="connsiteX539" fmla="*/ 1940314 w 2658173"/>
              <a:gd name="connsiteY539" fmla="*/ 902297 h 2637168"/>
              <a:gd name="connsiteX540" fmla="*/ 1544518 w 2658173"/>
              <a:gd name="connsiteY540" fmla="*/ 894382 h 2637168"/>
              <a:gd name="connsiteX541" fmla="*/ 1544518 w 2658173"/>
              <a:gd name="connsiteY541" fmla="*/ 894382 h 2637168"/>
              <a:gd name="connsiteX542" fmla="*/ 478509 w 2658173"/>
              <a:gd name="connsiteY542" fmla="*/ 873271 h 2637168"/>
              <a:gd name="connsiteX543" fmla="*/ 623635 w 2658173"/>
              <a:gd name="connsiteY543" fmla="*/ 1002565 h 2637168"/>
              <a:gd name="connsiteX544" fmla="*/ 478509 w 2658173"/>
              <a:gd name="connsiteY544" fmla="*/ 873271 h 2637168"/>
              <a:gd name="connsiteX545" fmla="*/ 391442 w 2658173"/>
              <a:gd name="connsiteY545" fmla="*/ 867996 h 2637168"/>
              <a:gd name="connsiteX546" fmla="*/ 399358 w 2658173"/>
              <a:gd name="connsiteY546" fmla="*/ 881189 h 2637168"/>
              <a:gd name="connsiteX547" fmla="*/ 391442 w 2658173"/>
              <a:gd name="connsiteY547" fmla="*/ 867996 h 2637168"/>
              <a:gd name="connsiteX548" fmla="*/ 1222104 w 2658173"/>
              <a:gd name="connsiteY548" fmla="*/ 841583 h 2637168"/>
              <a:gd name="connsiteX549" fmla="*/ 1225243 w 2658173"/>
              <a:gd name="connsiteY549" fmla="*/ 846886 h 2637168"/>
              <a:gd name="connsiteX550" fmla="*/ 1222104 w 2658173"/>
              <a:gd name="connsiteY550" fmla="*/ 841583 h 2637168"/>
              <a:gd name="connsiteX551" fmla="*/ 571533 w 2658173"/>
              <a:gd name="connsiteY551" fmla="*/ 836991 h 2637168"/>
              <a:gd name="connsiteX552" fmla="*/ 578789 w 2658173"/>
              <a:gd name="connsiteY552" fmla="*/ 841608 h 2637168"/>
              <a:gd name="connsiteX553" fmla="*/ 568235 w 2658173"/>
              <a:gd name="connsiteY553" fmla="*/ 844247 h 2637168"/>
              <a:gd name="connsiteX554" fmla="*/ 571533 w 2658173"/>
              <a:gd name="connsiteY554" fmla="*/ 836991 h 2637168"/>
              <a:gd name="connsiteX555" fmla="*/ 1939984 w 2658173"/>
              <a:gd name="connsiteY555" fmla="*/ 836001 h 2637168"/>
              <a:gd name="connsiteX556" fmla="*/ 1945591 w 2658173"/>
              <a:gd name="connsiteY556" fmla="*/ 836331 h 2637168"/>
              <a:gd name="connsiteX557" fmla="*/ 1940314 w 2658173"/>
              <a:gd name="connsiteY557" fmla="*/ 841608 h 2637168"/>
              <a:gd name="connsiteX558" fmla="*/ 1939984 w 2658173"/>
              <a:gd name="connsiteY558" fmla="*/ 836001 h 2637168"/>
              <a:gd name="connsiteX559" fmla="*/ 840542 w 2658173"/>
              <a:gd name="connsiteY559" fmla="*/ 832456 h 2637168"/>
              <a:gd name="connsiteX560" fmla="*/ 850561 w 2658173"/>
              <a:gd name="connsiteY560" fmla="*/ 849525 h 2637168"/>
              <a:gd name="connsiteX561" fmla="*/ 834729 w 2658173"/>
              <a:gd name="connsiteY561" fmla="*/ 836332 h 2637168"/>
              <a:gd name="connsiteX562" fmla="*/ 840542 w 2658173"/>
              <a:gd name="connsiteY562" fmla="*/ 832456 h 2637168"/>
              <a:gd name="connsiteX563" fmla="*/ 1338786 w 2658173"/>
              <a:gd name="connsiteY563" fmla="*/ 815510 h 2637168"/>
              <a:gd name="connsiteX564" fmla="*/ 1343981 w 2658173"/>
              <a:gd name="connsiteY564" fmla="*/ 833693 h 2637168"/>
              <a:gd name="connsiteX565" fmla="*/ 1342510 w 2658173"/>
              <a:gd name="connsiteY565" fmla="*/ 844433 h 2637168"/>
              <a:gd name="connsiteX566" fmla="*/ 1341526 w 2658173"/>
              <a:gd name="connsiteY566" fmla="*/ 847016 h 2637168"/>
              <a:gd name="connsiteX567" fmla="*/ 1340859 w 2658173"/>
              <a:gd name="connsiteY567" fmla="*/ 847260 h 2637168"/>
              <a:gd name="connsiteX568" fmla="*/ 1338879 w 2658173"/>
              <a:gd name="connsiteY568" fmla="*/ 840882 h 2637168"/>
              <a:gd name="connsiteX569" fmla="*/ 1338786 w 2658173"/>
              <a:gd name="connsiteY569" fmla="*/ 815510 h 2637168"/>
              <a:gd name="connsiteX570" fmla="*/ 2169876 w 2658173"/>
              <a:gd name="connsiteY570" fmla="*/ 807306 h 2637168"/>
              <a:gd name="connsiteX571" fmla="*/ 2114617 w 2658173"/>
              <a:gd name="connsiteY571" fmla="*/ 858244 h 2637168"/>
              <a:gd name="connsiteX572" fmla="*/ 2096942 w 2658173"/>
              <a:gd name="connsiteY572" fmla="*/ 863955 h 2637168"/>
              <a:gd name="connsiteX573" fmla="*/ 2078513 w 2658173"/>
              <a:gd name="connsiteY573" fmla="*/ 875911 h 2637168"/>
              <a:gd name="connsiteX574" fmla="*/ 2076897 w 2658173"/>
              <a:gd name="connsiteY574" fmla="*/ 876932 h 2637168"/>
              <a:gd name="connsiteX575" fmla="*/ 2037944 w 2658173"/>
              <a:gd name="connsiteY575" fmla="*/ 894382 h 2637168"/>
              <a:gd name="connsiteX576" fmla="*/ 2059589 w 2658173"/>
              <a:gd name="connsiteY576" fmla="*/ 887868 h 2637168"/>
              <a:gd name="connsiteX577" fmla="*/ 2076897 w 2658173"/>
              <a:gd name="connsiteY577" fmla="*/ 876932 h 2637168"/>
              <a:gd name="connsiteX578" fmla="*/ 2110837 w 2658173"/>
              <a:gd name="connsiteY578" fmla="*/ 861729 h 2637168"/>
              <a:gd name="connsiteX579" fmla="*/ 2114617 w 2658173"/>
              <a:gd name="connsiteY579" fmla="*/ 858244 h 2637168"/>
              <a:gd name="connsiteX580" fmla="*/ 2117103 w 2658173"/>
              <a:gd name="connsiteY580" fmla="*/ 857441 h 2637168"/>
              <a:gd name="connsiteX581" fmla="*/ 1990448 w 2658173"/>
              <a:gd name="connsiteY581" fmla="*/ 944516 h 2637168"/>
              <a:gd name="connsiteX582" fmla="*/ 2024751 w 2658173"/>
              <a:gd name="connsiteY582" fmla="*/ 897021 h 2637168"/>
              <a:gd name="connsiteX583" fmla="*/ 2169876 w 2658173"/>
              <a:gd name="connsiteY583" fmla="*/ 807306 h 2637168"/>
              <a:gd name="connsiteX584" fmla="*/ 462683 w 2658173"/>
              <a:gd name="connsiteY584" fmla="*/ 778280 h 2637168"/>
              <a:gd name="connsiteX585" fmla="*/ 475876 w 2658173"/>
              <a:gd name="connsiteY585" fmla="*/ 791474 h 2637168"/>
              <a:gd name="connsiteX586" fmla="*/ 462683 w 2658173"/>
              <a:gd name="connsiteY586" fmla="*/ 778280 h 2637168"/>
              <a:gd name="connsiteX587" fmla="*/ 713360 w 2658173"/>
              <a:gd name="connsiteY587" fmla="*/ 767726 h 2637168"/>
              <a:gd name="connsiteX588" fmla="*/ 723914 w 2658173"/>
              <a:gd name="connsiteY588" fmla="*/ 809944 h 2637168"/>
              <a:gd name="connsiteX589" fmla="*/ 713360 w 2658173"/>
              <a:gd name="connsiteY589" fmla="*/ 767726 h 2637168"/>
              <a:gd name="connsiteX590" fmla="*/ 607482 w 2658173"/>
              <a:gd name="connsiteY590" fmla="*/ 765418 h 2637168"/>
              <a:gd name="connsiteX591" fmla="*/ 615727 w 2658173"/>
              <a:gd name="connsiteY591" fmla="*/ 775642 h 2637168"/>
              <a:gd name="connsiteX592" fmla="*/ 597257 w 2658173"/>
              <a:gd name="connsiteY592" fmla="*/ 773003 h 2637168"/>
              <a:gd name="connsiteX593" fmla="*/ 607482 w 2658173"/>
              <a:gd name="connsiteY593" fmla="*/ 765418 h 2637168"/>
              <a:gd name="connsiteX594" fmla="*/ 2225288 w 2658173"/>
              <a:gd name="connsiteY594" fmla="*/ 765088 h 2637168"/>
              <a:gd name="connsiteX595" fmla="*/ 2217372 w 2658173"/>
              <a:gd name="connsiteY595" fmla="*/ 773004 h 2637168"/>
              <a:gd name="connsiteX596" fmla="*/ 2225288 w 2658173"/>
              <a:gd name="connsiteY596" fmla="*/ 765088 h 2637168"/>
              <a:gd name="connsiteX597" fmla="*/ 1148722 w 2658173"/>
              <a:gd name="connsiteY597" fmla="*/ 762449 h 2637168"/>
              <a:gd name="connsiteX598" fmla="*/ 1132890 w 2658173"/>
              <a:gd name="connsiteY598" fmla="*/ 812583 h 2637168"/>
              <a:gd name="connsiteX599" fmla="*/ 1088033 w 2658173"/>
              <a:gd name="connsiteY599" fmla="*/ 770365 h 2637168"/>
              <a:gd name="connsiteX600" fmla="*/ 1127612 w 2658173"/>
              <a:gd name="connsiteY600" fmla="*/ 802028 h 2637168"/>
              <a:gd name="connsiteX601" fmla="*/ 1148722 w 2658173"/>
              <a:gd name="connsiteY601" fmla="*/ 762449 h 2637168"/>
              <a:gd name="connsiteX602" fmla="*/ 1037899 w 2658173"/>
              <a:gd name="connsiteY602" fmla="*/ 754533 h 2637168"/>
              <a:gd name="connsiteX603" fmla="*/ 1016789 w 2658173"/>
              <a:gd name="connsiteY603" fmla="*/ 799390 h 2637168"/>
              <a:gd name="connsiteX604" fmla="*/ 1037899 w 2658173"/>
              <a:gd name="connsiteY604" fmla="*/ 754533 h 2637168"/>
              <a:gd name="connsiteX605" fmla="*/ 1381417 w 2658173"/>
              <a:gd name="connsiteY605" fmla="*/ 753955 h 2637168"/>
              <a:gd name="connsiteX606" fmla="*/ 1388838 w 2658173"/>
              <a:gd name="connsiteY606" fmla="*/ 765087 h 2637168"/>
              <a:gd name="connsiteX607" fmla="*/ 1380922 w 2658173"/>
              <a:gd name="connsiteY607" fmla="*/ 759810 h 2637168"/>
              <a:gd name="connsiteX608" fmla="*/ 1381417 w 2658173"/>
              <a:gd name="connsiteY608" fmla="*/ 753955 h 2637168"/>
              <a:gd name="connsiteX609" fmla="*/ 792505 w 2658173"/>
              <a:gd name="connsiteY609" fmla="*/ 746617 h 2637168"/>
              <a:gd name="connsiteX610" fmla="*/ 803059 w 2658173"/>
              <a:gd name="connsiteY610" fmla="*/ 796751 h 2637168"/>
              <a:gd name="connsiteX611" fmla="*/ 792505 w 2658173"/>
              <a:gd name="connsiteY611" fmla="*/ 746617 h 2637168"/>
              <a:gd name="connsiteX612" fmla="*/ 1628955 w 2658173"/>
              <a:gd name="connsiteY612" fmla="*/ 741340 h 2637168"/>
              <a:gd name="connsiteX613" fmla="*/ 1610484 w 2658173"/>
              <a:gd name="connsiteY613" fmla="*/ 765089 h 2637168"/>
              <a:gd name="connsiteX614" fmla="*/ 1628955 w 2658173"/>
              <a:gd name="connsiteY614" fmla="*/ 741340 h 2637168"/>
              <a:gd name="connsiteX615" fmla="*/ 1317265 w 2658173"/>
              <a:gd name="connsiteY615" fmla="*/ 717921 h 2637168"/>
              <a:gd name="connsiteX616" fmla="*/ 1325510 w 2658173"/>
              <a:gd name="connsiteY616" fmla="*/ 720230 h 2637168"/>
              <a:gd name="connsiteX617" fmla="*/ 1314956 w 2658173"/>
              <a:gd name="connsiteY617" fmla="*/ 725508 h 2637168"/>
              <a:gd name="connsiteX618" fmla="*/ 1317265 w 2658173"/>
              <a:gd name="connsiteY618" fmla="*/ 717921 h 2637168"/>
              <a:gd name="connsiteX619" fmla="*/ 1681727 w 2658173"/>
              <a:gd name="connsiteY619" fmla="*/ 707037 h 2637168"/>
              <a:gd name="connsiteX620" fmla="*/ 1634232 w 2658173"/>
              <a:gd name="connsiteY620" fmla="*/ 778281 h 2637168"/>
              <a:gd name="connsiteX621" fmla="*/ 1681727 w 2658173"/>
              <a:gd name="connsiteY621" fmla="*/ 707037 h 2637168"/>
              <a:gd name="connsiteX622" fmla="*/ 1486468 w 2658173"/>
              <a:gd name="connsiteY622" fmla="*/ 680651 h 2637168"/>
              <a:gd name="connsiteX623" fmla="*/ 1409948 w 2658173"/>
              <a:gd name="connsiteY623" fmla="*/ 770365 h 2637168"/>
              <a:gd name="connsiteX624" fmla="*/ 1349258 w 2658173"/>
              <a:gd name="connsiteY624" fmla="*/ 817861 h 2637168"/>
              <a:gd name="connsiteX625" fmla="*/ 1486468 w 2658173"/>
              <a:gd name="connsiteY625" fmla="*/ 680651 h 2637168"/>
              <a:gd name="connsiteX626" fmla="*/ 1644787 w 2658173"/>
              <a:gd name="connsiteY626" fmla="*/ 667458 h 2637168"/>
              <a:gd name="connsiteX627" fmla="*/ 1592013 w 2658173"/>
              <a:gd name="connsiteY627" fmla="*/ 693844 h 2637168"/>
              <a:gd name="connsiteX628" fmla="*/ 1644787 w 2658173"/>
              <a:gd name="connsiteY628" fmla="*/ 667458 h 2637168"/>
              <a:gd name="connsiteX629" fmla="*/ 1188302 w 2658173"/>
              <a:gd name="connsiteY629" fmla="*/ 662181 h 2637168"/>
              <a:gd name="connsiteX630" fmla="*/ 1177747 w 2658173"/>
              <a:gd name="connsiteY630" fmla="*/ 704399 h 2637168"/>
              <a:gd name="connsiteX631" fmla="*/ 1188302 w 2658173"/>
              <a:gd name="connsiteY631" fmla="*/ 662181 h 2637168"/>
              <a:gd name="connsiteX632" fmla="*/ 2111826 w 2658173"/>
              <a:gd name="connsiteY632" fmla="*/ 651626 h 2637168"/>
              <a:gd name="connsiteX633" fmla="*/ 2111826 w 2658173"/>
              <a:gd name="connsiteY633" fmla="*/ 651626 h 2637168"/>
              <a:gd name="connsiteX634" fmla="*/ 2074887 w 2658173"/>
              <a:gd name="connsiteY634" fmla="*/ 651626 h 2637168"/>
              <a:gd name="connsiteX635" fmla="*/ 2074887 w 2658173"/>
              <a:gd name="connsiteY635" fmla="*/ 651626 h 2637168"/>
              <a:gd name="connsiteX636" fmla="*/ 890140 w 2658173"/>
              <a:gd name="connsiteY636" fmla="*/ 648987 h 2637168"/>
              <a:gd name="connsiteX637" fmla="*/ 1022067 w 2658173"/>
              <a:gd name="connsiteY637" fmla="*/ 870634 h 2637168"/>
              <a:gd name="connsiteX638" fmla="*/ 890140 w 2658173"/>
              <a:gd name="connsiteY638" fmla="*/ 648987 h 2637168"/>
              <a:gd name="connsiteX639" fmla="*/ 1526049 w 2658173"/>
              <a:gd name="connsiteY639" fmla="*/ 635794 h 2637168"/>
              <a:gd name="connsiteX640" fmla="*/ 1491746 w 2658173"/>
              <a:gd name="connsiteY640" fmla="*/ 670097 h 2637168"/>
              <a:gd name="connsiteX641" fmla="*/ 1526049 w 2658173"/>
              <a:gd name="connsiteY641" fmla="*/ 635794 h 2637168"/>
              <a:gd name="connsiteX642" fmla="*/ 781951 w 2658173"/>
              <a:gd name="connsiteY642" fmla="*/ 633156 h 2637168"/>
              <a:gd name="connsiteX643" fmla="*/ 789867 w 2658173"/>
              <a:gd name="connsiteY643" fmla="*/ 691206 h 2637168"/>
              <a:gd name="connsiteX644" fmla="*/ 781951 w 2658173"/>
              <a:gd name="connsiteY644" fmla="*/ 633156 h 2637168"/>
              <a:gd name="connsiteX645" fmla="*/ 1285931 w 2658173"/>
              <a:gd name="connsiteY645" fmla="*/ 617323 h 2637168"/>
              <a:gd name="connsiteX646" fmla="*/ 1151360 w 2658173"/>
              <a:gd name="connsiteY646" fmla="*/ 926044 h 2637168"/>
              <a:gd name="connsiteX647" fmla="*/ 1304402 w 2658173"/>
              <a:gd name="connsiteY647" fmla="*/ 846885 h 2637168"/>
              <a:gd name="connsiteX648" fmla="*/ 1299124 w 2658173"/>
              <a:gd name="connsiteY648" fmla="*/ 878549 h 2637168"/>
              <a:gd name="connsiteX649" fmla="*/ 1312317 w 2658173"/>
              <a:gd name="connsiteY649" fmla="*/ 852162 h 2637168"/>
              <a:gd name="connsiteX650" fmla="*/ 1329778 w 2658173"/>
              <a:gd name="connsiteY650" fmla="*/ 851312 h 2637168"/>
              <a:gd name="connsiteX651" fmla="*/ 1340859 w 2658173"/>
              <a:gd name="connsiteY651" fmla="*/ 847260 h 2637168"/>
              <a:gd name="connsiteX652" fmla="*/ 1341117 w 2658173"/>
              <a:gd name="connsiteY652" fmla="*/ 848089 h 2637168"/>
              <a:gd name="connsiteX653" fmla="*/ 1341526 w 2658173"/>
              <a:gd name="connsiteY653" fmla="*/ 847016 h 2637168"/>
              <a:gd name="connsiteX654" fmla="*/ 1355525 w 2658173"/>
              <a:gd name="connsiteY654" fmla="*/ 841896 h 2637168"/>
              <a:gd name="connsiteX655" fmla="*/ 1441611 w 2658173"/>
              <a:gd name="connsiteY655" fmla="*/ 860078 h 2637168"/>
              <a:gd name="connsiteX656" fmla="*/ 1351897 w 2658173"/>
              <a:gd name="connsiteY656" fmla="*/ 1044783 h 2637168"/>
              <a:gd name="connsiteX657" fmla="*/ 1431056 w 2658173"/>
              <a:gd name="connsiteY657" fmla="*/ 867994 h 2637168"/>
              <a:gd name="connsiteX658" fmla="*/ 1462720 w 2658173"/>
              <a:gd name="connsiteY658" fmla="*/ 933960 h 2637168"/>
              <a:gd name="connsiteX659" fmla="*/ 1512854 w 2658173"/>
              <a:gd name="connsiteY659" fmla="*/ 696482 h 2637168"/>
              <a:gd name="connsiteX660" fmla="*/ 1515493 w 2658173"/>
              <a:gd name="connsiteY660" fmla="*/ 865355 h 2637168"/>
              <a:gd name="connsiteX661" fmla="*/ 1547157 w 2658173"/>
              <a:gd name="connsiteY661" fmla="*/ 809944 h 2637168"/>
              <a:gd name="connsiteX662" fmla="*/ 1560350 w 2658173"/>
              <a:gd name="connsiteY662" fmla="*/ 897019 h 2637168"/>
              <a:gd name="connsiteX663" fmla="*/ 1544518 w 2658173"/>
              <a:gd name="connsiteY663" fmla="*/ 854801 h 2637168"/>
              <a:gd name="connsiteX664" fmla="*/ 1507577 w 2658173"/>
              <a:gd name="connsiteY664" fmla="*/ 997288 h 2637168"/>
              <a:gd name="connsiteX665" fmla="*/ 1774080 w 2658173"/>
              <a:gd name="connsiteY665" fmla="*/ 780919 h 2637168"/>
              <a:gd name="connsiteX666" fmla="*/ 1774080 w 2658173"/>
              <a:gd name="connsiteY666" fmla="*/ 894381 h 2637168"/>
              <a:gd name="connsiteX667" fmla="*/ 1626316 w 2658173"/>
              <a:gd name="connsiteY667" fmla="*/ 1044783 h 2637168"/>
              <a:gd name="connsiteX668" fmla="*/ 1565627 w 2658173"/>
              <a:gd name="connsiteY668" fmla="*/ 1097556 h 2637168"/>
              <a:gd name="connsiteX669" fmla="*/ 1581459 w 2658173"/>
              <a:gd name="connsiteY669" fmla="*/ 1142413 h 2637168"/>
              <a:gd name="connsiteX670" fmla="*/ 1639509 w 2658173"/>
              <a:gd name="connsiteY670" fmla="*/ 1100195 h 2637168"/>
              <a:gd name="connsiteX671" fmla="*/ 1689644 w 2658173"/>
              <a:gd name="connsiteY671" fmla="*/ 1068531 h 2637168"/>
              <a:gd name="connsiteX672" fmla="*/ 1652702 w 2658173"/>
              <a:gd name="connsiteY672" fmla="*/ 1094917 h 2637168"/>
              <a:gd name="connsiteX673" fmla="*/ 1660618 w 2658173"/>
              <a:gd name="connsiteY673" fmla="*/ 1290178 h 2637168"/>
              <a:gd name="connsiteX674" fmla="*/ 1755610 w 2658173"/>
              <a:gd name="connsiteY674" fmla="*/ 1282262 h 2637168"/>
              <a:gd name="connsiteX675" fmla="*/ 1697559 w 2658173"/>
              <a:gd name="connsiteY675" fmla="*/ 1371976 h 2637168"/>
              <a:gd name="connsiteX676" fmla="*/ 1811021 w 2658173"/>
              <a:gd name="connsiteY676" fmla="*/ 1276985 h 2637168"/>
              <a:gd name="connsiteX677" fmla="*/ 1689644 w 2658173"/>
              <a:gd name="connsiteY677" fmla="*/ 1427387 h 2637168"/>
              <a:gd name="connsiteX678" fmla="*/ 1755610 w 2658173"/>
              <a:gd name="connsiteY678" fmla="*/ 1466967 h 2637168"/>
              <a:gd name="connsiteX679" fmla="*/ 1768803 w 2658173"/>
              <a:gd name="connsiteY679" fmla="*/ 1554042 h 2637168"/>
              <a:gd name="connsiteX680" fmla="*/ 1737139 w 2658173"/>
              <a:gd name="connsiteY680" fmla="*/ 1575152 h 2637168"/>
              <a:gd name="connsiteX681" fmla="*/ 1815969 w 2658173"/>
              <a:gd name="connsiteY681" fmla="*/ 1611763 h 2637168"/>
              <a:gd name="connsiteX682" fmla="*/ 1833700 w 2658173"/>
              <a:gd name="connsiteY682" fmla="*/ 1617428 h 2637168"/>
              <a:gd name="connsiteX683" fmla="*/ 1827843 w 2658173"/>
              <a:gd name="connsiteY683" fmla="*/ 1634191 h 2637168"/>
              <a:gd name="connsiteX684" fmla="*/ 1800466 w 2658173"/>
              <a:gd name="connsiteY684" fmla="*/ 1651672 h 2637168"/>
              <a:gd name="connsiteX685" fmla="*/ 1858517 w 2658173"/>
              <a:gd name="connsiteY685" fmla="*/ 1627924 h 2637168"/>
              <a:gd name="connsiteX686" fmla="*/ 1903374 w 2658173"/>
              <a:gd name="connsiteY686" fmla="*/ 1738747 h 2637168"/>
              <a:gd name="connsiteX687" fmla="*/ 1958785 w 2658173"/>
              <a:gd name="connsiteY687" fmla="*/ 1775689 h 2637168"/>
              <a:gd name="connsiteX688" fmla="*/ 1784635 w 2658173"/>
              <a:gd name="connsiteY688" fmla="*/ 1746663 h 2637168"/>
              <a:gd name="connsiteX689" fmla="*/ 1694921 w 2658173"/>
              <a:gd name="connsiteY689" fmla="*/ 1783604 h 2637168"/>
              <a:gd name="connsiteX690" fmla="*/ 1657980 w 2658173"/>
              <a:gd name="connsiteY690" fmla="*/ 1759856 h 2637168"/>
              <a:gd name="connsiteX691" fmla="*/ 1716030 w 2658173"/>
              <a:gd name="connsiteY691" fmla="*/ 1873318 h 2637168"/>
              <a:gd name="connsiteX692" fmla="*/ 1642148 w 2658173"/>
              <a:gd name="connsiteY692" fmla="*/ 1831100 h 2637168"/>
              <a:gd name="connsiteX693" fmla="*/ 1705475 w 2658173"/>
              <a:gd name="connsiteY693" fmla="*/ 1992057 h 2637168"/>
              <a:gd name="connsiteX694" fmla="*/ 1718669 w 2658173"/>
              <a:gd name="connsiteY694" fmla="*/ 2034275 h 2637168"/>
              <a:gd name="connsiteX695" fmla="*/ 1592014 w 2658173"/>
              <a:gd name="connsiteY695" fmla="*/ 1878595 h 2637168"/>
              <a:gd name="connsiteX696" fmla="*/ 1454804 w 2658173"/>
              <a:gd name="connsiteY696" fmla="*/ 1949839 h 2637168"/>
              <a:gd name="connsiteX697" fmla="*/ 1433695 w 2658173"/>
              <a:gd name="connsiteY697" fmla="*/ 2079132 h 2637168"/>
              <a:gd name="connsiteX698" fmla="*/ 1388838 w 2658173"/>
              <a:gd name="connsiteY698" fmla="*/ 2076494 h 2637168"/>
              <a:gd name="connsiteX699" fmla="*/ 1407309 w 2658173"/>
              <a:gd name="connsiteY699" fmla="*/ 2126628 h 2637168"/>
              <a:gd name="connsiteX700" fmla="*/ 1220434 w 2658173"/>
              <a:gd name="connsiteY700" fmla="*/ 2336137 h 2637168"/>
              <a:gd name="connsiteX701" fmla="*/ 1214432 w 2658173"/>
              <a:gd name="connsiteY701" fmla="*/ 2380765 h 2637168"/>
              <a:gd name="connsiteX702" fmla="*/ 1214688 w 2658173"/>
              <a:gd name="connsiteY702" fmla="*/ 2295501 h 2637168"/>
              <a:gd name="connsiteX703" fmla="*/ 1212049 w 2658173"/>
              <a:gd name="connsiteY703" fmla="*/ 2345635 h 2637168"/>
              <a:gd name="connsiteX704" fmla="*/ 1114419 w 2658173"/>
              <a:gd name="connsiteY704" fmla="*/ 2430072 h 2637168"/>
              <a:gd name="connsiteX705" fmla="*/ 1183024 w 2658173"/>
              <a:gd name="connsiteY705" fmla="*/ 2274392 h 2637168"/>
              <a:gd name="connsiteX706" fmla="*/ 1100278 w 2658173"/>
              <a:gd name="connsiteY706" fmla="*/ 2508948 h 2637168"/>
              <a:gd name="connsiteX707" fmla="*/ 1093207 w 2658173"/>
              <a:gd name="connsiteY707" fmla="*/ 2637168 h 2637168"/>
              <a:gd name="connsiteX708" fmla="*/ 1087531 w 2658173"/>
              <a:gd name="connsiteY708" fmla="*/ 2637168 h 2637168"/>
              <a:gd name="connsiteX709" fmla="*/ 1080117 w 2658173"/>
              <a:gd name="connsiteY709" fmla="*/ 2575197 h 2637168"/>
              <a:gd name="connsiteX710" fmla="*/ 1008873 w 2658173"/>
              <a:gd name="connsiteY710" fmla="*/ 2488122 h 2637168"/>
              <a:gd name="connsiteX711" fmla="*/ 1045814 w 2658173"/>
              <a:gd name="connsiteY711" fmla="*/ 2493399 h 2637168"/>
              <a:gd name="connsiteX712" fmla="*/ 1024705 w 2658173"/>
              <a:gd name="connsiteY712" fmla="*/ 2430072 h 2637168"/>
              <a:gd name="connsiteX713" fmla="*/ 1012404 w 2658173"/>
              <a:gd name="connsiteY713" fmla="*/ 2467229 h 2637168"/>
              <a:gd name="connsiteX714" fmla="*/ 1009525 w 2658173"/>
              <a:gd name="connsiteY714" fmla="*/ 2463709 h 2637168"/>
              <a:gd name="connsiteX715" fmla="*/ 1010409 w 2658173"/>
              <a:gd name="connsiteY715" fmla="*/ 2463499 h 2637168"/>
              <a:gd name="connsiteX716" fmla="*/ 1006235 w 2658173"/>
              <a:gd name="connsiteY716" fmla="*/ 2437988 h 2637168"/>
              <a:gd name="connsiteX717" fmla="*/ 1006884 w 2658173"/>
              <a:gd name="connsiteY717" fmla="*/ 2456387 h 2637168"/>
              <a:gd name="connsiteX718" fmla="*/ 1008027 w 2658173"/>
              <a:gd name="connsiteY718" fmla="*/ 2461878 h 2637168"/>
              <a:gd name="connsiteX719" fmla="*/ 1003596 w 2658173"/>
              <a:gd name="connsiteY719" fmla="*/ 2456458 h 2637168"/>
              <a:gd name="connsiteX720" fmla="*/ 1010136 w 2658173"/>
              <a:gd name="connsiteY720" fmla="*/ 2633918 h 2637168"/>
              <a:gd name="connsiteX721" fmla="*/ 1010227 w 2658173"/>
              <a:gd name="connsiteY721" fmla="*/ 2637168 h 2637168"/>
              <a:gd name="connsiteX722" fmla="*/ 986520 w 2658173"/>
              <a:gd name="connsiteY722" fmla="*/ 2637168 h 2637168"/>
              <a:gd name="connsiteX723" fmla="*/ 987177 w 2658173"/>
              <a:gd name="connsiteY723" fmla="*/ 2591658 h 2637168"/>
              <a:gd name="connsiteX724" fmla="*/ 979848 w 2658173"/>
              <a:gd name="connsiteY724" fmla="*/ 2387854 h 2637168"/>
              <a:gd name="connsiteX725" fmla="*/ 970572 w 2658173"/>
              <a:gd name="connsiteY725" fmla="*/ 2462066 h 2637168"/>
              <a:gd name="connsiteX726" fmla="*/ 970057 w 2658173"/>
              <a:gd name="connsiteY726" fmla="*/ 2467253 h 2637168"/>
              <a:gd name="connsiteX727" fmla="*/ 970052 w 2658173"/>
              <a:gd name="connsiteY727" fmla="*/ 2467255 h 2637168"/>
              <a:gd name="connsiteX728" fmla="*/ 969294 w 2658173"/>
              <a:gd name="connsiteY728" fmla="*/ 2474929 h 2637168"/>
              <a:gd name="connsiteX729" fmla="*/ 970057 w 2658173"/>
              <a:gd name="connsiteY729" fmla="*/ 2467253 h 2637168"/>
              <a:gd name="connsiteX730" fmla="*/ 971891 w 2658173"/>
              <a:gd name="connsiteY730" fmla="*/ 2466477 h 2637168"/>
              <a:gd name="connsiteX731" fmla="*/ 969294 w 2658173"/>
              <a:gd name="connsiteY731" fmla="*/ 2480206 h 2637168"/>
              <a:gd name="connsiteX732" fmla="*/ 949505 w 2658173"/>
              <a:gd name="connsiteY732" fmla="*/ 2602573 h 2637168"/>
              <a:gd name="connsiteX733" fmla="*/ 944938 w 2658173"/>
              <a:gd name="connsiteY733" fmla="*/ 2637168 h 2637168"/>
              <a:gd name="connsiteX734" fmla="*/ 895202 w 2658173"/>
              <a:gd name="connsiteY734" fmla="*/ 2637168 h 2637168"/>
              <a:gd name="connsiteX735" fmla="*/ 888392 w 2658173"/>
              <a:gd name="connsiteY735" fmla="*/ 2625997 h 2637168"/>
              <a:gd name="connsiteX736" fmla="*/ 867830 w 2658173"/>
              <a:gd name="connsiteY736" fmla="*/ 2620977 h 2637168"/>
              <a:gd name="connsiteX737" fmla="*/ 860327 w 2658173"/>
              <a:gd name="connsiteY737" fmla="*/ 2637168 h 2637168"/>
              <a:gd name="connsiteX738" fmla="*/ 857668 w 2658173"/>
              <a:gd name="connsiteY738" fmla="*/ 2637168 h 2637168"/>
              <a:gd name="connsiteX739" fmla="*/ 852853 w 2658173"/>
              <a:gd name="connsiteY739" fmla="*/ 2613370 h 2637168"/>
              <a:gd name="connsiteX740" fmla="*/ 861114 w 2658173"/>
              <a:gd name="connsiteY740" fmla="*/ 2430072 h 2637168"/>
              <a:gd name="connsiteX741" fmla="*/ 869030 w 2658173"/>
              <a:gd name="connsiteY741" fmla="*/ 2350913 h 2637168"/>
              <a:gd name="connsiteX742" fmla="*/ 826812 w 2658173"/>
              <a:gd name="connsiteY742" fmla="*/ 2329804 h 2637168"/>
              <a:gd name="connsiteX743" fmla="*/ 792510 w 2658173"/>
              <a:gd name="connsiteY743" fmla="*/ 2488122 h 2637168"/>
              <a:gd name="connsiteX744" fmla="*/ 789871 w 2658173"/>
              <a:gd name="connsiteY744" fmla="*/ 2234812 h 2637168"/>
              <a:gd name="connsiteX745" fmla="*/ 774039 w 2658173"/>
              <a:gd name="connsiteY745" fmla="*/ 2221619 h 2637168"/>
              <a:gd name="connsiteX746" fmla="*/ 766123 w 2658173"/>
              <a:gd name="connsiteY746" fmla="*/ 2251221 h 2637168"/>
              <a:gd name="connsiteX747" fmla="*/ 750366 w 2658173"/>
              <a:gd name="connsiteY747" fmla="*/ 2280474 h 2637168"/>
              <a:gd name="connsiteX748" fmla="*/ 755685 w 2658173"/>
              <a:gd name="connsiteY748" fmla="*/ 2284947 h 2637168"/>
              <a:gd name="connsiteX749" fmla="*/ 758735 w 2658173"/>
              <a:gd name="connsiteY749" fmla="*/ 2290374 h 2637168"/>
              <a:gd name="connsiteX750" fmla="*/ 747463 w 2658173"/>
              <a:gd name="connsiteY750" fmla="*/ 2285914 h 2637168"/>
              <a:gd name="connsiteX751" fmla="*/ 735128 w 2658173"/>
              <a:gd name="connsiteY751" fmla="*/ 2309557 h 2637168"/>
              <a:gd name="connsiteX752" fmla="*/ 739741 w 2658173"/>
              <a:gd name="connsiteY752" fmla="*/ 2306385 h 2637168"/>
              <a:gd name="connsiteX753" fmla="*/ 739741 w 2658173"/>
              <a:gd name="connsiteY753" fmla="*/ 2327165 h 2637168"/>
              <a:gd name="connsiteX754" fmla="*/ 734148 w 2658173"/>
              <a:gd name="connsiteY754" fmla="*/ 2311435 h 2637168"/>
              <a:gd name="connsiteX755" fmla="*/ 729512 w 2658173"/>
              <a:gd name="connsiteY755" fmla="*/ 2320321 h 2637168"/>
              <a:gd name="connsiteX756" fmla="*/ 718628 w 2658173"/>
              <a:gd name="connsiteY756" fmla="*/ 2358829 h 2637168"/>
              <a:gd name="connsiteX757" fmla="*/ 673770 w 2658173"/>
              <a:gd name="connsiteY757" fmla="*/ 2342997 h 2637168"/>
              <a:gd name="connsiteX758" fmla="*/ 642106 w 2658173"/>
              <a:gd name="connsiteY758" fmla="*/ 2377299 h 2637168"/>
              <a:gd name="connsiteX759" fmla="*/ 768762 w 2658173"/>
              <a:gd name="connsiteY759" fmla="*/ 2216342 h 2637168"/>
              <a:gd name="connsiteX760" fmla="*/ 673770 w 2658173"/>
              <a:gd name="connsiteY760" fmla="*/ 2303417 h 2637168"/>
              <a:gd name="connsiteX761" fmla="*/ 602526 w 2658173"/>
              <a:gd name="connsiteY761" fmla="*/ 2350913 h 2637168"/>
              <a:gd name="connsiteX762" fmla="*/ 613081 w 2658173"/>
              <a:gd name="connsiteY762" fmla="*/ 2187317 h 2637168"/>
              <a:gd name="connsiteX763" fmla="*/ 473232 w 2658173"/>
              <a:gd name="connsiteY763" fmla="*/ 2218980 h 2637168"/>
              <a:gd name="connsiteX764" fmla="*/ 401989 w 2658173"/>
              <a:gd name="connsiteY764" fmla="*/ 2166208 h 2637168"/>
              <a:gd name="connsiteX765" fmla="*/ 409905 w 2658173"/>
              <a:gd name="connsiteY765" fmla="*/ 2129267 h 2637168"/>
              <a:gd name="connsiteX766" fmla="*/ 336023 w 2658173"/>
              <a:gd name="connsiteY766" fmla="*/ 2155653 h 2637168"/>
              <a:gd name="connsiteX767" fmla="*/ 328107 w 2658173"/>
              <a:gd name="connsiteY767" fmla="*/ 2123989 h 2637168"/>
              <a:gd name="connsiteX768" fmla="*/ 333714 w 2658173"/>
              <a:gd name="connsiteY768" fmla="*/ 2132565 h 2637168"/>
              <a:gd name="connsiteX769" fmla="*/ 325413 w 2658173"/>
              <a:gd name="connsiteY769" fmla="*/ 2121854 h 2637168"/>
              <a:gd name="connsiteX770" fmla="*/ 325469 w 2658173"/>
              <a:gd name="connsiteY770" fmla="*/ 2121351 h 2637168"/>
              <a:gd name="connsiteX771" fmla="*/ 324768 w 2658173"/>
              <a:gd name="connsiteY771" fmla="*/ 2121021 h 2637168"/>
              <a:gd name="connsiteX772" fmla="*/ 325413 w 2658173"/>
              <a:gd name="connsiteY772" fmla="*/ 2121854 h 2637168"/>
              <a:gd name="connsiteX773" fmla="*/ 324082 w 2658173"/>
              <a:gd name="connsiteY773" fmla="*/ 2133894 h 2637168"/>
              <a:gd name="connsiteX774" fmla="*/ 169789 w 2658173"/>
              <a:gd name="connsiteY774" fmla="*/ 2171485 h 2637168"/>
              <a:gd name="connsiteX775" fmla="*/ 186642 w 2658173"/>
              <a:gd name="connsiteY775" fmla="*/ 2144189 h 2637168"/>
              <a:gd name="connsiteX776" fmla="*/ 178371 w 2658173"/>
              <a:gd name="connsiteY776" fmla="*/ 2146748 h 2637168"/>
              <a:gd name="connsiteX777" fmla="*/ 161879 w 2658173"/>
              <a:gd name="connsiteY777" fmla="*/ 2131906 h 2637168"/>
              <a:gd name="connsiteX778" fmla="*/ 183318 w 2658173"/>
              <a:gd name="connsiteY778" fmla="*/ 2117063 h 2637168"/>
              <a:gd name="connsiteX779" fmla="*/ 198821 w 2658173"/>
              <a:gd name="connsiteY779" fmla="*/ 2131906 h 2637168"/>
              <a:gd name="connsiteX780" fmla="*/ 197211 w 2658173"/>
              <a:gd name="connsiteY780" fmla="*/ 2134293 h 2637168"/>
              <a:gd name="connsiteX781" fmla="*/ 206565 w 2658173"/>
              <a:gd name="connsiteY781" fmla="*/ 2126421 h 2637168"/>
              <a:gd name="connsiteX782" fmla="*/ 314914 w 2658173"/>
              <a:gd name="connsiteY782" fmla="*/ 2089687 h 2637168"/>
              <a:gd name="connsiteX783" fmla="*/ 262141 w 2658173"/>
              <a:gd name="connsiteY783" fmla="*/ 2081771 h 2637168"/>
              <a:gd name="connsiteX784" fmla="*/ 288528 w 2658173"/>
              <a:gd name="connsiteY784" fmla="*/ 2028998 h 2637168"/>
              <a:gd name="connsiteX785" fmla="*/ 255544 w 2658173"/>
              <a:gd name="connsiteY785" fmla="*/ 2038563 h 2637168"/>
              <a:gd name="connsiteX786" fmla="*/ 257927 w 2658173"/>
              <a:gd name="connsiteY786" fmla="*/ 2034454 h 2637168"/>
              <a:gd name="connsiteX787" fmla="*/ 285889 w 2658173"/>
              <a:gd name="connsiteY787" fmla="*/ 2026360 h 2637168"/>
              <a:gd name="connsiteX788" fmla="*/ 259585 w 2658173"/>
              <a:gd name="connsiteY788" fmla="*/ 2031596 h 2637168"/>
              <a:gd name="connsiteX789" fmla="*/ 257927 w 2658173"/>
              <a:gd name="connsiteY789" fmla="*/ 2034454 h 2637168"/>
              <a:gd name="connsiteX790" fmla="*/ 248288 w 2658173"/>
              <a:gd name="connsiteY790" fmla="*/ 2037244 h 2637168"/>
              <a:gd name="connsiteX791" fmla="*/ 214646 w 2658173"/>
              <a:gd name="connsiteY791" fmla="*/ 2026360 h 2637168"/>
              <a:gd name="connsiteX792" fmla="*/ 280612 w 2658173"/>
              <a:gd name="connsiteY792" fmla="*/ 1997334 h 2637168"/>
              <a:gd name="connsiteX793" fmla="*/ 80075 w 2658173"/>
              <a:gd name="connsiteY793" fmla="*/ 2068578 h 2637168"/>
              <a:gd name="connsiteX794" fmla="*/ 56327 w 2658173"/>
              <a:gd name="connsiteY794" fmla="*/ 2039553 h 2637168"/>
              <a:gd name="connsiteX795" fmla="*/ 74798 w 2658173"/>
              <a:gd name="connsiteY795" fmla="*/ 2005250 h 2637168"/>
              <a:gd name="connsiteX796" fmla="*/ 269974 w 2658173"/>
              <a:gd name="connsiteY796" fmla="*/ 1961465 h 2637168"/>
              <a:gd name="connsiteX797" fmla="*/ 279131 w 2658173"/>
              <a:gd name="connsiteY797" fmla="*/ 1954392 h 2637168"/>
              <a:gd name="connsiteX798" fmla="*/ 277976 w 2658173"/>
              <a:gd name="connsiteY798" fmla="*/ 1954787 h 2637168"/>
              <a:gd name="connsiteX799" fmla="*/ 238397 w 2658173"/>
              <a:gd name="connsiteY799" fmla="*/ 1920814 h 2637168"/>
              <a:gd name="connsiteX800" fmla="*/ 277976 w 2658173"/>
              <a:gd name="connsiteY800" fmla="*/ 1939284 h 2637168"/>
              <a:gd name="connsiteX801" fmla="*/ 282465 w 2658173"/>
              <a:gd name="connsiteY801" fmla="*/ 1951817 h 2637168"/>
              <a:gd name="connsiteX802" fmla="*/ 293341 w 2658173"/>
              <a:gd name="connsiteY802" fmla="*/ 1943417 h 2637168"/>
              <a:gd name="connsiteX803" fmla="*/ 306998 w 2658173"/>
              <a:gd name="connsiteY803" fmla="*/ 1931368 h 2637168"/>
              <a:gd name="connsiteX804" fmla="*/ 206730 w 2658173"/>
              <a:gd name="connsiteY804" fmla="*/ 1889150 h 2637168"/>
              <a:gd name="connsiteX805" fmla="*/ 288528 w 2658173"/>
              <a:gd name="connsiteY805" fmla="*/ 1868041 h 2637168"/>
              <a:gd name="connsiteX806" fmla="*/ 198814 w 2658173"/>
              <a:gd name="connsiteY806" fmla="*/ 1860125 h 2637168"/>
              <a:gd name="connsiteX807" fmla="*/ 267831 w 2658173"/>
              <a:gd name="connsiteY807" fmla="*/ 1837119 h 2637168"/>
              <a:gd name="connsiteX808" fmla="*/ 270068 w 2658173"/>
              <a:gd name="connsiteY808" fmla="*/ 1837389 h 2637168"/>
              <a:gd name="connsiteX809" fmla="*/ 272696 w 2658173"/>
              <a:gd name="connsiteY809" fmla="*/ 1839016 h 2637168"/>
              <a:gd name="connsiteX810" fmla="*/ 274932 w 2658173"/>
              <a:gd name="connsiteY810" fmla="*/ 1837975 h 2637168"/>
              <a:gd name="connsiteX811" fmla="*/ 270068 w 2658173"/>
              <a:gd name="connsiteY811" fmla="*/ 1837389 h 2637168"/>
              <a:gd name="connsiteX812" fmla="*/ 232745 w 2658173"/>
              <a:gd name="connsiteY812" fmla="*/ 1814278 h 2637168"/>
              <a:gd name="connsiteX813" fmla="*/ 90629 w 2658173"/>
              <a:gd name="connsiteY813" fmla="*/ 1775689 h 2637168"/>
              <a:gd name="connsiteX814" fmla="*/ 172123 w 2658173"/>
              <a:gd name="connsiteY814" fmla="*/ 1780976 h 2637168"/>
              <a:gd name="connsiteX815" fmla="*/ 213526 w 2658173"/>
              <a:gd name="connsiteY815" fmla="*/ 1780967 h 2637168"/>
              <a:gd name="connsiteX816" fmla="*/ 198818 w 2658173"/>
              <a:gd name="connsiteY816" fmla="*/ 1767773 h 2637168"/>
              <a:gd name="connsiteX817" fmla="*/ 229162 w 2658173"/>
              <a:gd name="connsiteY817" fmla="*/ 1773050 h 2637168"/>
              <a:gd name="connsiteX818" fmla="*/ 237246 w 2658173"/>
              <a:gd name="connsiteY818" fmla="*/ 1780658 h 2637168"/>
              <a:gd name="connsiteX819" fmla="*/ 272629 w 2658173"/>
              <a:gd name="connsiteY819" fmla="*/ 1779965 h 2637168"/>
              <a:gd name="connsiteX820" fmla="*/ 378242 w 2658173"/>
              <a:gd name="connsiteY820" fmla="*/ 1770411 h 2637168"/>
              <a:gd name="connsiteX821" fmla="*/ 180343 w 2658173"/>
              <a:gd name="connsiteY821" fmla="*/ 1649034 h 2637168"/>
              <a:gd name="connsiteX822" fmla="*/ 293805 w 2658173"/>
              <a:gd name="connsiteY822" fmla="*/ 1519740 h 2637168"/>
              <a:gd name="connsiteX823" fmla="*/ 206730 w 2658173"/>
              <a:gd name="connsiteY823" fmla="*/ 1443219 h 2637168"/>
              <a:gd name="connsiteX824" fmla="*/ 127570 w 2658173"/>
              <a:gd name="connsiteY824" fmla="*/ 1203102 h 2637168"/>
              <a:gd name="connsiteX825" fmla="*/ 222562 w 2658173"/>
              <a:gd name="connsiteY825" fmla="*/ 1184631 h 2637168"/>
              <a:gd name="connsiteX826" fmla="*/ 148564 w 2658173"/>
              <a:gd name="connsiteY826" fmla="*/ 1107536 h 2637168"/>
              <a:gd name="connsiteX827" fmla="*/ 170984 w 2658173"/>
              <a:gd name="connsiteY827" fmla="*/ 1127200 h 2637168"/>
              <a:gd name="connsiteX828" fmla="*/ 365048 w 2658173"/>
              <a:gd name="connsiteY828" fmla="*/ 1189909 h 2637168"/>
              <a:gd name="connsiteX829" fmla="*/ 62924 w 2658173"/>
              <a:gd name="connsiteY829" fmla="*/ 848864 h 2637168"/>
              <a:gd name="connsiteX830" fmla="*/ 719 w 2658173"/>
              <a:gd name="connsiteY830" fmla="*/ 780413 h 2637168"/>
              <a:gd name="connsiteX831" fmla="*/ 719 w 2658173"/>
              <a:gd name="connsiteY831" fmla="*/ 754513 h 2637168"/>
              <a:gd name="connsiteX832" fmla="*/ 32538 w 2658173"/>
              <a:gd name="connsiteY832" fmla="*/ 788959 h 2637168"/>
              <a:gd name="connsiteX833" fmla="*/ 172427 w 2658173"/>
              <a:gd name="connsiteY833" fmla="*/ 939237 h 2637168"/>
              <a:gd name="connsiteX834" fmla="*/ 248948 w 2658173"/>
              <a:gd name="connsiteY834" fmla="*/ 957708 h 2637168"/>
              <a:gd name="connsiteX835" fmla="*/ 262141 w 2658173"/>
              <a:gd name="connsiteY835" fmla="*/ 1015758 h 2637168"/>
              <a:gd name="connsiteX836" fmla="*/ 391435 w 2658173"/>
              <a:gd name="connsiteY836" fmla="*/ 1121304 h 2637168"/>
              <a:gd name="connsiteX837" fmla="*/ 370326 w 2658173"/>
              <a:gd name="connsiteY837" fmla="*/ 1036867 h 2637168"/>
              <a:gd name="connsiteX838" fmla="*/ 386158 w 2658173"/>
              <a:gd name="connsiteY838" fmla="*/ 1110749 h 2637168"/>
              <a:gd name="connsiteX839" fmla="*/ 18421 w 2658173"/>
              <a:gd name="connsiteY839" fmla="*/ 666351 h 2637168"/>
              <a:gd name="connsiteX840" fmla="*/ 719 w 2658173"/>
              <a:gd name="connsiteY840" fmla="*/ 645518 h 2637168"/>
              <a:gd name="connsiteX841" fmla="*/ 719 w 2658173"/>
              <a:gd name="connsiteY841" fmla="*/ 634973 h 2637168"/>
              <a:gd name="connsiteX842" fmla="*/ 3044 w 2658173"/>
              <a:gd name="connsiteY842" fmla="*/ 636665 h 2637168"/>
              <a:gd name="connsiteX843" fmla="*/ 388796 w 2658173"/>
              <a:gd name="connsiteY843" fmla="*/ 1044783 h 2637168"/>
              <a:gd name="connsiteX844" fmla="*/ 341301 w 2658173"/>
              <a:gd name="connsiteY844" fmla="*/ 939237 h 2637168"/>
              <a:gd name="connsiteX845" fmla="*/ 486425 w 2658173"/>
              <a:gd name="connsiteY845" fmla="*/ 960347 h 2637168"/>
              <a:gd name="connsiteX846" fmla="*/ 383519 w 2658173"/>
              <a:gd name="connsiteY846" fmla="*/ 854801 h 2637168"/>
              <a:gd name="connsiteX847" fmla="*/ 378242 w 2658173"/>
              <a:gd name="connsiteY847" fmla="*/ 736062 h 2637168"/>
              <a:gd name="connsiteX848" fmla="*/ 623635 w 2658173"/>
              <a:gd name="connsiteY848" fmla="*/ 986733 h 2637168"/>
              <a:gd name="connsiteX849" fmla="*/ 631551 w 2658173"/>
              <a:gd name="connsiteY849" fmla="*/ 783558 h 2637168"/>
              <a:gd name="connsiteX850" fmla="*/ 657938 w 2658173"/>
              <a:gd name="connsiteY850" fmla="*/ 936599 h 2637168"/>
              <a:gd name="connsiteX851" fmla="*/ 950823 w 2658173"/>
              <a:gd name="connsiteY851" fmla="*/ 962985 h 2637168"/>
              <a:gd name="connsiteX852" fmla="*/ 958739 w 2658173"/>
              <a:gd name="connsiteY852" fmla="*/ 857440 h 2637168"/>
              <a:gd name="connsiteX853" fmla="*/ 995680 w 2658173"/>
              <a:gd name="connsiteY853" fmla="*/ 920767 h 2637168"/>
              <a:gd name="connsiteX854" fmla="*/ 1019428 w 2658173"/>
              <a:gd name="connsiteY854" fmla="*/ 873271 h 2637168"/>
              <a:gd name="connsiteX855" fmla="*/ 1090671 w 2658173"/>
              <a:gd name="connsiteY855" fmla="*/ 849524 h 2637168"/>
              <a:gd name="connsiteX856" fmla="*/ 1122335 w 2658173"/>
              <a:gd name="connsiteY856" fmla="*/ 846885 h 2637168"/>
              <a:gd name="connsiteX857" fmla="*/ 1285931 w 2658173"/>
              <a:gd name="connsiteY857" fmla="*/ 617323 h 2637168"/>
              <a:gd name="connsiteX858" fmla="*/ 1415554 w 2658173"/>
              <a:gd name="connsiteY858" fmla="*/ 606109 h 2637168"/>
              <a:gd name="connsiteX859" fmla="*/ 1423141 w 2658173"/>
              <a:gd name="connsiteY859" fmla="*/ 612046 h 2637168"/>
              <a:gd name="connsiteX860" fmla="*/ 1409947 w 2658173"/>
              <a:gd name="connsiteY860" fmla="*/ 612046 h 2637168"/>
              <a:gd name="connsiteX861" fmla="*/ 1415554 w 2658173"/>
              <a:gd name="connsiteY861" fmla="*/ 606109 h 2637168"/>
              <a:gd name="connsiteX862" fmla="*/ 1182365 w 2658173"/>
              <a:gd name="connsiteY862" fmla="*/ 602812 h 2637168"/>
              <a:gd name="connsiteX863" fmla="*/ 1198857 w 2658173"/>
              <a:gd name="connsiteY863" fmla="*/ 606769 h 2637168"/>
              <a:gd name="connsiteX864" fmla="*/ 1177747 w 2658173"/>
              <a:gd name="connsiteY864" fmla="*/ 622602 h 2637168"/>
              <a:gd name="connsiteX865" fmla="*/ 1182365 w 2658173"/>
              <a:gd name="connsiteY865" fmla="*/ 602812 h 2637168"/>
              <a:gd name="connsiteX866" fmla="*/ 613080 w 2658173"/>
              <a:gd name="connsiteY866" fmla="*/ 598853 h 2637168"/>
              <a:gd name="connsiteX867" fmla="*/ 634190 w 2658173"/>
              <a:gd name="connsiteY867" fmla="*/ 788835 h 2637168"/>
              <a:gd name="connsiteX868" fmla="*/ 620996 w 2658173"/>
              <a:gd name="connsiteY868" fmla="*/ 722869 h 2637168"/>
              <a:gd name="connsiteX869" fmla="*/ 613080 w 2658173"/>
              <a:gd name="connsiteY869" fmla="*/ 598853 h 2637168"/>
              <a:gd name="connsiteX870" fmla="*/ 1436663 w 2658173"/>
              <a:gd name="connsiteY870" fmla="*/ 556305 h 2637168"/>
              <a:gd name="connsiteX871" fmla="*/ 1444250 w 2658173"/>
              <a:gd name="connsiteY871" fmla="*/ 561912 h 2637168"/>
              <a:gd name="connsiteX872" fmla="*/ 1442773 w 2658173"/>
              <a:gd name="connsiteY872" fmla="*/ 564083 h 2637168"/>
              <a:gd name="connsiteX873" fmla="*/ 1457443 w 2658173"/>
              <a:gd name="connsiteY873" fmla="*/ 564551 h 2637168"/>
              <a:gd name="connsiteX874" fmla="*/ 1428418 w 2658173"/>
              <a:gd name="connsiteY874" fmla="*/ 596216 h 2637168"/>
              <a:gd name="connsiteX875" fmla="*/ 1424615 w 2658173"/>
              <a:gd name="connsiteY875" fmla="*/ 574369 h 2637168"/>
              <a:gd name="connsiteX876" fmla="*/ 1434238 w 2658173"/>
              <a:gd name="connsiteY876" fmla="*/ 566903 h 2637168"/>
              <a:gd name="connsiteX877" fmla="*/ 1431056 w 2658173"/>
              <a:gd name="connsiteY877" fmla="*/ 564551 h 2637168"/>
              <a:gd name="connsiteX878" fmla="*/ 1436663 w 2658173"/>
              <a:gd name="connsiteY878" fmla="*/ 556305 h 2637168"/>
              <a:gd name="connsiteX879" fmla="*/ 290833 w 2658173"/>
              <a:gd name="connsiteY879" fmla="*/ 535526 h 2637168"/>
              <a:gd name="connsiteX880" fmla="*/ 299079 w 2658173"/>
              <a:gd name="connsiteY880" fmla="*/ 543442 h 2637168"/>
              <a:gd name="connsiteX881" fmla="*/ 280608 w 2658173"/>
              <a:gd name="connsiteY881" fmla="*/ 543442 h 2637168"/>
              <a:gd name="connsiteX882" fmla="*/ 290833 w 2658173"/>
              <a:gd name="connsiteY882" fmla="*/ 535526 h 2637168"/>
              <a:gd name="connsiteX883" fmla="*/ 1119698 w 2658173"/>
              <a:gd name="connsiteY883" fmla="*/ 514417 h 2637168"/>
              <a:gd name="connsiteX884" fmla="*/ 1151361 w 2658173"/>
              <a:gd name="connsiteY884" fmla="*/ 664819 h 2637168"/>
              <a:gd name="connsiteX885" fmla="*/ 1069563 w 2658173"/>
              <a:gd name="connsiteY885" fmla="*/ 714955 h 2637168"/>
              <a:gd name="connsiteX886" fmla="*/ 1085395 w 2658173"/>
              <a:gd name="connsiteY886" fmla="*/ 662181 h 2637168"/>
              <a:gd name="connsiteX887" fmla="*/ 1119698 w 2658173"/>
              <a:gd name="connsiteY887" fmla="*/ 514417 h 2637168"/>
              <a:gd name="connsiteX888" fmla="*/ 1781996 w 2658173"/>
              <a:gd name="connsiteY888" fmla="*/ 509139 h 2637168"/>
              <a:gd name="connsiteX889" fmla="*/ 1729223 w 2658173"/>
              <a:gd name="connsiteY889" fmla="*/ 567189 h 2637168"/>
              <a:gd name="connsiteX890" fmla="*/ 1781996 w 2658173"/>
              <a:gd name="connsiteY890" fmla="*/ 509139 h 2637168"/>
              <a:gd name="connsiteX891" fmla="*/ 1476573 w 2658173"/>
              <a:gd name="connsiteY891" fmla="*/ 503862 h 2637168"/>
              <a:gd name="connsiteX892" fmla="*/ 1473275 w 2658173"/>
              <a:gd name="connsiteY892" fmla="*/ 522333 h 2637168"/>
              <a:gd name="connsiteX893" fmla="*/ 1460081 w 2658173"/>
              <a:gd name="connsiteY893" fmla="*/ 524971 h 2637168"/>
              <a:gd name="connsiteX894" fmla="*/ 1476573 w 2658173"/>
              <a:gd name="connsiteY894" fmla="*/ 503862 h 2637168"/>
              <a:gd name="connsiteX895" fmla="*/ 2307545 w 2658173"/>
              <a:gd name="connsiteY895" fmla="*/ 497770 h 2637168"/>
              <a:gd name="connsiteX896" fmla="*/ 2309725 w 2658173"/>
              <a:gd name="connsiteY896" fmla="*/ 509139 h 2637168"/>
              <a:gd name="connsiteX897" fmla="*/ 2246397 w 2658173"/>
              <a:gd name="connsiteY897" fmla="*/ 561913 h 2637168"/>
              <a:gd name="connsiteX898" fmla="*/ 2307545 w 2658173"/>
              <a:gd name="connsiteY898" fmla="*/ 497770 h 2637168"/>
              <a:gd name="connsiteX899" fmla="*/ 1483500 w 2658173"/>
              <a:gd name="connsiteY899" fmla="*/ 488690 h 2637168"/>
              <a:gd name="connsiteX900" fmla="*/ 1491745 w 2658173"/>
              <a:gd name="connsiteY900" fmla="*/ 490668 h 2637168"/>
              <a:gd name="connsiteX901" fmla="*/ 1481191 w 2658173"/>
              <a:gd name="connsiteY901" fmla="*/ 498584 h 2637168"/>
              <a:gd name="connsiteX902" fmla="*/ 1483500 w 2658173"/>
              <a:gd name="connsiteY902" fmla="*/ 488690 h 2637168"/>
              <a:gd name="connsiteX903" fmla="*/ 1856786 w 2658173"/>
              <a:gd name="connsiteY903" fmla="*/ 488360 h 2637168"/>
              <a:gd name="connsiteX904" fmla="*/ 1866434 w 2658173"/>
              <a:gd name="connsiteY904" fmla="*/ 509140 h 2637168"/>
              <a:gd name="connsiteX905" fmla="*/ 1847962 w 2658173"/>
              <a:gd name="connsiteY905" fmla="*/ 493307 h 2637168"/>
              <a:gd name="connsiteX906" fmla="*/ 1856786 w 2658173"/>
              <a:gd name="connsiteY906" fmla="*/ 488360 h 2637168"/>
              <a:gd name="connsiteX907" fmla="*/ 1663257 w 2658173"/>
              <a:gd name="connsiteY907" fmla="*/ 474837 h 2637168"/>
              <a:gd name="connsiteX908" fmla="*/ 1526047 w 2658173"/>
              <a:gd name="connsiteY908" fmla="*/ 635794 h 2637168"/>
              <a:gd name="connsiteX909" fmla="*/ 1570904 w 2658173"/>
              <a:gd name="connsiteY909" fmla="*/ 572467 h 2637168"/>
              <a:gd name="connsiteX910" fmla="*/ 1663257 w 2658173"/>
              <a:gd name="connsiteY910" fmla="*/ 474837 h 2637168"/>
              <a:gd name="connsiteX911" fmla="*/ 720874 w 2658173"/>
              <a:gd name="connsiteY911" fmla="*/ 470564 h 2637168"/>
              <a:gd name="connsiteX912" fmla="*/ 737107 w 2658173"/>
              <a:gd name="connsiteY912" fmla="*/ 472198 h 2637168"/>
              <a:gd name="connsiteX913" fmla="*/ 737107 w 2658173"/>
              <a:gd name="connsiteY913" fmla="*/ 522332 h 2637168"/>
              <a:gd name="connsiteX914" fmla="*/ 720874 w 2658173"/>
              <a:gd name="connsiteY914" fmla="*/ 470564 h 2637168"/>
              <a:gd name="connsiteX915" fmla="*/ 811063 w 2658173"/>
              <a:gd name="connsiteY915" fmla="*/ 458964 h 2637168"/>
              <a:gd name="connsiteX916" fmla="*/ 816258 w 2658173"/>
              <a:gd name="connsiteY916" fmla="*/ 480115 h 2637168"/>
              <a:gd name="connsiteX917" fmla="*/ 803065 w 2658173"/>
              <a:gd name="connsiteY917" fmla="*/ 461643 h 2637168"/>
              <a:gd name="connsiteX918" fmla="*/ 811063 w 2658173"/>
              <a:gd name="connsiteY918" fmla="*/ 458964 h 2637168"/>
              <a:gd name="connsiteX919" fmla="*/ 1528687 w 2658173"/>
              <a:gd name="connsiteY919" fmla="*/ 429980 h 2637168"/>
              <a:gd name="connsiteX920" fmla="*/ 1523409 w 2658173"/>
              <a:gd name="connsiteY920" fmla="*/ 448451 h 2637168"/>
              <a:gd name="connsiteX921" fmla="*/ 1528687 w 2658173"/>
              <a:gd name="connsiteY921" fmla="*/ 429980 h 2637168"/>
              <a:gd name="connsiteX922" fmla="*/ 1433696 w 2658173"/>
              <a:gd name="connsiteY922" fmla="*/ 422064 h 2637168"/>
              <a:gd name="connsiteX923" fmla="*/ 1296486 w 2658173"/>
              <a:gd name="connsiteY923" fmla="*/ 630518 h 2637168"/>
              <a:gd name="connsiteX924" fmla="*/ 1322872 w 2658173"/>
              <a:gd name="connsiteY924" fmla="*/ 575105 h 2637168"/>
              <a:gd name="connsiteX925" fmla="*/ 1433696 w 2658173"/>
              <a:gd name="connsiteY925" fmla="*/ 422064 h 2637168"/>
              <a:gd name="connsiteX926" fmla="*/ 948185 w 2658173"/>
              <a:gd name="connsiteY926" fmla="*/ 422064 h 2637168"/>
              <a:gd name="connsiteX927" fmla="*/ 964017 w 2658173"/>
              <a:gd name="connsiteY927" fmla="*/ 456367 h 2637168"/>
              <a:gd name="connsiteX928" fmla="*/ 948185 w 2658173"/>
              <a:gd name="connsiteY928" fmla="*/ 422064 h 2637168"/>
              <a:gd name="connsiteX929" fmla="*/ 549760 w 2658173"/>
              <a:gd name="connsiteY929" fmla="*/ 406232 h 2637168"/>
              <a:gd name="connsiteX930" fmla="*/ 549760 w 2658173"/>
              <a:gd name="connsiteY930" fmla="*/ 424702 h 2637168"/>
              <a:gd name="connsiteX931" fmla="*/ 549760 w 2658173"/>
              <a:gd name="connsiteY931" fmla="*/ 406232 h 2637168"/>
              <a:gd name="connsiteX932" fmla="*/ 1296486 w 2658173"/>
              <a:gd name="connsiteY932" fmla="*/ 390400 h 2637168"/>
              <a:gd name="connsiteX933" fmla="*/ 1285932 w 2658173"/>
              <a:gd name="connsiteY933" fmla="*/ 411510 h 2637168"/>
              <a:gd name="connsiteX934" fmla="*/ 1296486 w 2658173"/>
              <a:gd name="connsiteY934" fmla="*/ 390400 h 2637168"/>
              <a:gd name="connsiteX935" fmla="*/ 1234477 w 2658173"/>
              <a:gd name="connsiteY935" fmla="*/ 374239 h 2637168"/>
              <a:gd name="connsiteX936" fmla="*/ 1238435 w 2658173"/>
              <a:gd name="connsiteY936" fmla="*/ 393039 h 2637168"/>
              <a:gd name="connsiteX937" fmla="*/ 1234477 w 2658173"/>
              <a:gd name="connsiteY937" fmla="*/ 374239 h 2637168"/>
              <a:gd name="connsiteX938" fmla="*/ 1584098 w 2658173"/>
              <a:gd name="connsiteY938" fmla="*/ 348182 h 2637168"/>
              <a:gd name="connsiteX939" fmla="*/ 1533964 w 2658173"/>
              <a:gd name="connsiteY939" fmla="*/ 424703 h 2637168"/>
              <a:gd name="connsiteX940" fmla="*/ 1584098 w 2658173"/>
              <a:gd name="connsiteY940" fmla="*/ 348182 h 2637168"/>
              <a:gd name="connsiteX941" fmla="*/ 750287 w 2658173"/>
              <a:gd name="connsiteY941" fmla="*/ 345543 h 2637168"/>
              <a:gd name="connsiteX942" fmla="*/ 779312 w 2658173"/>
              <a:gd name="connsiteY942" fmla="*/ 588298 h 2637168"/>
              <a:gd name="connsiteX943" fmla="*/ 750287 w 2658173"/>
              <a:gd name="connsiteY943" fmla="*/ 345543 h 2637168"/>
              <a:gd name="connsiteX944" fmla="*/ 1583768 w 2658173"/>
              <a:gd name="connsiteY944" fmla="*/ 327732 h 2637168"/>
              <a:gd name="connsiteX945" fmla="*/ 1592013 w 2658173"/>
              <a:gd name="connsiteY945" fmla="*/ 329711 h 2637168"/>
              <a:gd name="connsiteX946" fmla="*/ 1581459 w 2658173"/>
              <a:gd name="connsiteY946" fmla="*/ 337627 h 2637168"/>
              <a:gd name="connsiteX947" fmla="*/ 1583768 w 2658173"/>
              <a:gd name="connsiteY947" fmla="*/ 327732 h 2637168"/>
              <a:gd name="connsiteX948" fmla="*/ 739732 w 2658173"/>
              <a:gd name="connsiteY948" fmla="*/ 279577 h 2637168"/>
              <a:gd name="connsiteX949" fmla="*/ 752926 w 2658173"/>
              <a:gd name="connsiteY949" fmla="*/ 334988 h 2637168"/>
              <a:gd name="connsiteX950" fmla="*/ 739732 w 2658173"/>
              <a:gd name="connsiteY950" fmla="*/ 279577 h 2637168"/>
              <a:gd name="connsiteX951" fmla="*/ 1305721 w 2658173"/>
              <a:gd name="connsiteY951" fmla="*/ 276609 h 2637168"/>
              <a:gd name="connsiteX952" fmla="*/ 1309679 w 2658173"/>
              <a:gd name="connsiteY952" fmla="*/ 295409 h 2637168"/>
              <a:gd name="connsiteX953" fmla="*/ 1305721 w 2658173"/>
              <a:gd name="connsiteY953" fmla="*/ 276609 h 2637168"/>
              <a:gd name="connsiteX954" fmla="*/ 388801 w 2658173"/>
              <a:gd name="connsiteY954" fmla="*/ 271661 h 2637168"/>
              <a:gd name="connsiteX955" fmla="*/ 404633 w 2658173"/>
              <a:gd name="connsiteY955" fmla="*/ 348182 h 2637168"/>
              <a:gd name="connsiteX956" fmla="*/ 388801 w 2658173"/>
              <a:gd name="connsiteY956" fmla="*/ 271661 h 2637168"/>
              <a:gd name="connsiteX957" fmla="*/ 1626646 w 2658173"/>
              <a:gd name="connsiteY957" fmla="*/ 259581 h 2637168"/>
              <a:gd name="connsiteX958" fmla="*/ 1639509 w 2658173"/>
              <a:gd name="connsiteY958" fmla="*/ 269023 h 2637168"/>
              <a:gd name="connsiteX959" fmla="*/ 1599930 w 2658173"/>
              <a:gd name="connsiteY959" fmla="*/ 305964 h 2637168"/>
              <a:gd name="connsiteX960" fmla="*/ 1626646 w 2658173"/>
              <a:gd name="connsiteY960" fmla="*/ 259581 h 2637168"/>
              <a:gd name="connsiteX961" fmla="*/ 1486468 w 2658173"/>
              <a:gd name="connsiteY961" fmla="*/ 226804 h 2637168"/>
              <a:gd name="connsiteX962" fmla="*/ 1510216 w 2658173"/>
              <a:gd name="connsiteY962" fmla="*/ 300687 h 2637168"/>
              <a:gd name="connsiteX963" fmla="*/ 1486468 w 2658173"/>
              <a:gd name="connsiteY963" fmla="*/ 226804 h 2637168"/>
              <a:gd name="connsiteX964" fmla="*/ 1821575 w 2658173"/>
              <a:gd name="connsiteY964" fmla="*/ 224166 h 2637168"/>
              <a:gd name="connsiteX965" fmla="*/ 1718668 w 2658173"/>
              <a:gd name="connsiteY965" fmla="*/ 416788 h 2637168"/>
              <a:gd name="connsiteX966" fmla="*/ 1679089 w 2658173"/>
              <a:gd name="connsiteY966" fmla="*/ 445813 h 2637168"/>
              <a:gd name="connsiteX967" fmla="*/ 1821575 w 2658173"/>
              <a:gd name="connsiteY967" fmla="*/ 224166 h 2637168"/>
              <a:gd name="connsiteX968" fmla="*/ 1328150 w 2658173"/>
              <a:gd name="connsiteY968" fmla="*/ 210973 h 2637168"/>
              <a:gd name="connsiteX969" fmla="*/ 1312317 w 2658173"/>
              <a:gd name="connsiteY969" fmla="*/ 234721 h 2637168"/>
              <a:gd name="connsiteX970" fmla="*/ 1328150 w 2658173"/>
              <a:gd name="connsiteY970" fmla="*/ 210973 h 2637168"/>
              <a:gd name="connsiteX971" fmla="*/ 1800863 w 2658173"/>
              <a:gd name="connsiteY971" fmla="*/ 76556 h 2637168"/>
              <a:gd name="connsiteX972" fmla="*/ 1787273 w 2658173"/>
              <a:gd name="connsiteY972" fmla="*/ 115981 h 2637168"/>
              <a:gd name="connsiteX973" fmla="*/ 1737139 w 2658173"/>
              <a:gd name="connsiteY973" fmla="*/ 168754 h 2637168"/>
              <a:gd name="connsiteX974" fmla="*/ 1800863 w 2658173"/>
              <a:gd name="connsiteY974" fmla="*/ 76556 h 2637168"/>
              <a:gd name="connsiteX975" fmla="*/ 2242358 w 2658173"/>
              <a:gd name="connsiteY975" fmla="*/ 8045 h 2637168"/>
              <a:gd name="connsiteX976" fmla="*/ 2249037 w 2658173"/>
              <a:gd name="connsiteY976" fmla="*/ 23629 h 2637168"/>
              <a:gd name="connsiteX977" fmla="*/ 2235844 w 2658173"/>
              <a:gd name="connsiteY977" fmla="*/ 10436 h 2637168"/>
              <a:gd name="connsiteX978" fmla="*/ 2242358 w 2658173"/>
              <a:gd name="connsiteY978" fmla="*/ 8045 h 2637168"/>
              <a:gd name="connsiteX979" fmla="*/ 1860372 w 2658173"/>
              <a:gd name="connsiteY979" fmla="*/ 87 h 2637168"/>
              <a:gd name="connsiteX980" fmla="*/ 1842685 w 2658173"/>
              <a:gd name="connsiteY980" fmla="*/ 31545 h 2637168"/>
              <a:gd name="connsiteX981" fmla="*/ 1811021 w 2658173"/>
              <a:gd name="connsiteY981" fmla="*/ 60570 h 2637168"/>
              <a:gd name="connsiteX982" fmla="*/ 1860372 w 2658173"/>
              <a:gd name="connsiteY982" fmla="*/ 87 h 26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Lst>
            <a:rect l="l" t="t" r="r" b="b"/>
            <a:pathLst>
              <a:path w="2658173" h="2637168">
                <a:moveTo>
                  <a:pt x="1037898" y="2635885"/>
                </a:moveTo>
                <a:lnTo>
                  <a:pt x="1038512" y="2637168"/>
                </a:lnTo>
                <a:lnTo>
                  <a:pt x="1038243" y="2637168"/>
                </a:lnTo>
                <a:close/>
                <a:moveTo>
                  <a:pt x="1066923" y="2627971"/>
                </a:moveTo>
                <a:lnTo>
                  <a:pt x="1070512" y="2637168"/>
                </a:lnTo>
                <a:lnTo>
                  <a:pt x="1063997" y="2637168"/>
                </a:lnTo>
                <a:close/>
                <a:moveTo>
                  <a:pt x="243675" y="2627970"/>
                </a:moveTo>
                <a:lnTo>
                  <a:pt x="240674" y="2637168"/>
                </a:lnTo>
                <a:lnTo>
                  <a:pt x="235772" y="2637168"/>
                </a:lnTo>
                <a:close/>
                <a:moveTo>
                  <a:pt x="1037898" y="2622692"/>
                </a:moveTo>
                <a:cubicBezTo>
                  <a:pt x="1043175" y="2625330"/>
                  <a:pt x="1045814" y="2627969"/>
                  <a:pt x="1040537" y="2630608"/>
                </a:cubicBezTo>
                <a:cubicBezTo>
                  <a:pt x="1035259" y="2630608"/>
                  <a:pt x="1035259" y="2627969"/>
                  <a:pt x="1037898" y="2622692"/>
                </a:cubicBezTo>
                <a:close/>
                <a:moveTo>
                  <a:pt x="212008" y="2612139"/>
                </a:moveTo>
                <a:cubicBezTo>
                  <a:pt x="219924" y="2614777"/>
                  <a:pt x="217285" y="2627971"/>
                  <a:pt x="209369" y="2625332"/>
                </a:cubicBezTo>
                <a:cubicBezTo>
                  <a:pt x="201454" y="2622693"/>
                  <a:pt x="204092" y="2609500"/>
                  <a:pt x="212008" y="2612139"/>
                </a:cubicBezTo>
                <a:close/>
                <a:moveTo>
                  <a:pt x="821536" y="2596306"/>
                </a:moveTo>
                <a:lnTo>
                  <a:pt x="815654" y="2637168"/>
                </a:lnTo>
                <a:lnTo>
                  <a:pt x="800795" y="2637168"/>
                </a:lnTo>
                <a:close/>
                <a:moveTo>
                  <a:pt x="167151" y="2572558"/>
                </a:moveTo>
                <a:cubicBezTo>
                  <a:pt x="172429" y="2572558"/>
                  <a:pt x="175067" y="2583112"/>
                  <a:pt x="169790" y="2583112"/>
                </a:cubicBezTo>
                <a:cubicBezTo>
                  <a:pt x="161874" y="2585751"/>
                  <a:pt x="159236" y="2572558"/>
                  <a:pt x="167151" y="2572558"/>
                </a:cubicBezTo>
                <a:close/>
                <a:moveTo>
                  <a:pt x="404382" y="2565097"/>
                </a:moveTo>
                <a:cubicBezTo>
                  <a:pt x="413041" y="2566457"/>
                  <a:pt x="416504" y="2583773"/>
                  <a:pt x="412546" y="2593669"/>
                </a:cubicBezTo>
                <a:cubicBezTo>
                  <a:pt x="362410" y="2622695"/>
                  <a:pt x="375605" y="2551449"/>
                  <a:pt x="394075" y="2569921"/>
                </a:cubicBezTo>
                <a:cubicBezTo>
                  <a:pt x="398033" y="2565963"/>
                  <a:pt x="401496" y="2564643"/>
                  <a:pt x="404382" y="2565097"/>
                </a:cubicBezTo>
                <a:close/>
                <a:moveTo>
                  <a:pt x="771402" y="2556727"/>
                </a:moveTo>
                <a:cubicBezTo>
                  <a:pt x="784595" y="2556727"/>
                  <a:pt x="784595" y="2577836"/>
                  <a:pt x="771402" y="2577836"/>
                </a:cubicBezTo>
                <a:cubicBezTo>
                  <a:pt x="758209" y="2577836"/>
                  <a:pt x="758209" y="2556727"/>
                  <a:pt x="771402" y="2556727"/>
                </a:cubicBezTo>
                <a:close/>
                <a:moveTo>
                  <a:pt x="436292" y="2554089"/>
                </a:moveTo>
                <a:cubicBezTo>
                  <a:pt x="446847" y="2559366"/>
                  <a:pt x="449486" y="2564643"/>
                  <a:pt x="438931" y="2569921"/>
                </a:cubicBezTo>
                <a:cubicBezTo>
                  <a:pt x="428376" y="2567282"/>
                  <a:pt x="428376" y="2562005"/>
                  <a:pt x="436292" y="2554089"/>
                </a:cubicBezTo>
                <a:close/>
                <a:moveTo>
                  <a:pt x="1165213" y="2553098"/>
                </a:moveTo>
                <a:cubicBezTo>
                  <a:pt x="1190445" y="2552603"/>
                  <a:pt x="1218645" y="2587730"/>
                  <a:pt x="1183023" y="2609499"/>
                </a:cubicBezTo>
                <a:cubicBezTo>
                  <a:pt x="1156637" y="2609499"/>
                  <a:pt x="1143444" y="2593667"/>
                  <a:pt x="1143444" y="2567281"/>
                </a:cubicBezTo>
                <a:cubicBezTo>
                  <a:pt x="1148721" y="2557386"/>
                  <a:pt x="1156802" y="2553263"/>
                  <a:pt x="1165213" y="2553098"/>
                </a:cubicBezTo>
                <a:close/>
                <a:moveTo>
                  <a:pt x="594779" y="2540235"/>
                </a:moveTo>
                <a:cubicBezTo>
                  <a:pt x="602200" y="2542214"/>
                  <a:pt x="593295" y="2562004"/>
                  <a:pt x="581421" y="2546172"/>
                </a:cubicBezTo>
                <a:cubicBezTo>
                  <a:pt x="588017" y="2540895"/>
                  <a:pt x="592305" y="2539575"/>
                  <a:pt x="594779" y="2540235"/>
                </a:cubicBezTo>
                <a:close/>
                <a:moveTo>
                  <a:pt x="752933" y="2506593"/>
                </a:moveTo>
                <a:cubicBezTo>
                  <a:pt x="758211" y="2509231"/>
                  <a:pt x="752933" y="2519786"/>
                  <a:pt x="747655" y="2519786"/>
                </a:cubicBezTo>
                <a:cubicBezTo>
                  <a:pt x="742378" y="2517147"/>
                  <a:pt x="745017" y="2506593"/>
                  <a:pt x="752933" y="2506593"/>
                </a:cubicBezTo>
                <a:close/>
                <a:moveTo>
                  <a:pt x="185622" y="2493400"/>
                </a:moveTo>
                <a:cubicBezTo>
                  <a:pt x="206731" y="2511870"/>
                  <a:pt x="204092" y="2522425"/>
                  <a:pt x="175067" y="2519786"/>
                </a:cubicBezTo>
                <a:cubicBezTo>
                  <a:pt x="140765" y="2501316"/>
                  <a:pt x="143404" y="2490761"/>
                  <a:pt x="185622" y="2493400"/>
                </a:cubicBezTo>
                <a:close/>
                <a:moveTo>
                  <a:pt x="502260" y="2485483"/>
                </a:moveTo>
                <a:cubicBezTo>
                  <a:pt x="507537" y="2490760"/>
                  <a:pt x="504899" y="2493399"/>
                  <a:pt x="499621" y="2493399"/>
                </a:cubicBezTo>
                <a:cubicBezTo>
                  <a:pt x="494344" y="2488122"/>
                  <a:pt x="496983" y="2485483"/>
                  <a:pt x="502260" y="2485483"/>
                </a:cubicBezTo>
                <a:close/>
                <a:moveTo>
                  <a:pt x="751160" y="2479876"/>
                </a:moveTo>
                <a:cubicBezTo>
                  <a:pt x="751284" y="2479381"/>
                  <a:pt x="768102" y="2484824"/>
                  <a:pt x="758211" y="2482844"/>
                </a:cubicBezTo>
                <a:cubicBezTo>
                  <a:pt x="752933" y="2480865"/>
                  <a:pt x="751119" y="2480041"/>
                  <a:pt x="751160" y="2479876"/>
                </a:cubicBezTo>
                <a:close/>
                <a:moveTo>
                  <a:pt x="1231179" y="2469651"/>
                </a:moveTo>
                <a:cubicBezTo>
                  <a:pt x="1233818" y="2469651"/>
                  <a:pt x="1237116" y="2470970"/>
                  <a:pt x="1238435" y="2472289"/>
                </a:cubicBezTo>
                <a:cubicBezTo>
                  <a:pt x="1246351" y="2480205"/>
                  <a:pt x="1230519" y="2480205"/>
                  <a:pt x="1227881" y="2474928"/>
                </a:cubicBezTo>
                <a:cubicBezTo>
                  <a:pt x="1226562" y="2470970"/>
                  <a:pt x="1228541" y="2469651"/>
                  <a:pt x="1231179" y="2469651"/>
                </a:cubicBezTo>
                <a:close/>
                <a:moveTo>
                  <a:pt x="1008027" y="2461878"/>
                </a:moveTo>
                <a:lnTo>
                  <a:pt x="1009525" y="2463709"/>
                </a:lnTo>
                <a:lnTo>
                  <a:pt x="1008461" y="2463962"/>
                </a:lnTo>
                <a:close/>
                <a:moveTo>
                  <a:pt x="539199" y="2456458"/>
                </a:moveTo>
                <a:cubicBezTo>
                  <a:pt x="560310" y="2472290"/>
                  <a:pt x="520728" y="2469651"/>
                  <a:pt x="531283" y="2480206"/>
                </a:cubicBezTo>
                <a:cubicBezTo>
                  <a:pt x="504896" y="2527702"/>
                  <a:pt x="512812" y="2453820"/>
                  <a:pt x="539199" y="2456458"/>
                </a:cubicBezTo>
                <a:close/>
                <a:moveTo>
                  <a:pt x="544476" y="2440626"/>
                </a:moveTo>
                <a:cubicBezTo>
                  <a:pt x="544476" y="2451181"/>
                  <a:pt x="541838" y="2453820"/>
                  <a:pt x="533922" y="2448542"/>
                </a:cubicBezTo>
                <a:cubicBezTo>
                  <a:pt x="533922" y="2440626"/>
                  <a:pt x="539199" y="2437988"/>
                  <a:pt x="544476" y="2440626"/>
                </a:cubicBezTo>
                <a:close/>
                <a:moveTo>
                  <a:pt x="715993" y="2437988"/>
                </a:moveTo>
                <a:cubicBezTo>
                  <a:pt x="723908" y="2440626"/>
                  <a:pt x="718631" y="2451181"/>
                  <a:pt x="713353" y="2453820"/>
                </a:cubicBezTo>
                <a:cubicBezTo>
                  <a:pt x="708077" y="2451181"/>
                  <a:pt x="710716" y="2440626"/>
                  <a:pt x="715993" y="2437988"/>
                </a:cubicBezTo>
                <a:close/>
                <a:moveTo>
                  <a:pt x="391440" y="2435349"/>
                </a:moveTo>
                <a:cubicBezTo>
                  <a:pt x="367691" y="2482844"/>
                  <a:pt x="309641" y="2577835"/>
                  <a:pt x="248952" y="2625331"/>
                </a:cubicBezTo>
                <a:cubicBezTo>
                  <a:pt x="243675" y="2562004"/>
                  <a:pt x="354498" y="2472290"/>
                  <a:pt x="391440" y="2435349"/>
                </a:cubicBezTo>
                <a:close/>
                <a:moveTo>
                  <a:pt x="578783" y="2403686"/>
                </a:moveTo>
                <a:cubicBezTo>
                  <a:pt x="586699" y="2443265"/>
                  <a:pt x="541841" y="2422156"/>
                  <a:pt x="578783" y="2403686"/>
                </a:cubicBezTo>
                <a:close/>
                <a:moveTo>
                  <a:pt x="1051092" y="2401047"/>
                </a:moveTo>
                <a:cubicBezTo>
                  <a:pt x="1056369" y="2424795"/>
                  <a:pt x="1061646" y="2445904"/>
                  <a:pt x="1069562" y="2467013"/>
                </a:cubicBezTo>
                <a:cubicBezTo>
                  <a:pt x="1072201" y="2461736"/>
                  <a:pt x="1072201" y="2453820"/>
                  <a:pt x="1072201" y="2448542"/>
                </a:cubicBezTo>
                <a:cubicBezTo>
                  <a:pt x="1085394" y="2424795"/>
                  <a:pt x="1080117" y="2408963"/>
                  <a:pt x="1051092" y="2401047"/>
                </a:cubicBezTo>
                <a:close/>
                <a:moveTo>
                  <a:pt x="636837" y="2393130"/>
                </a:moveTo>
                <a:cubicBezTo>
                  <a:pt x="621005" y="2440625"/>
                  <a:pt x="581425" y="2511869"/>
                  <a:pt x="526011" y="2540894"/>
                </a:cubicBezTo>
                <a:cubicBezTo>
                  <a:pt x="536568" y="2501314"/>
                  <a:pt x="602535" y="2416878"/>
                  <a:pt x="636837" y="2393130"/>
                </a:cubicBezTo>
                <a:close/>
                <a:moveTo>
                  <a:pt x="1028493" y="2388111"/>
                </a:moveTo>
                <a:cubicBezTo>
                  <a:pt x="1027014" y="2387565"/>
                  <a:pt x="1025695" y="2388184"/>
                  <a:pt x="1024705" y="2390492"/>
                </a:cubicBezTo>
                <a:cubicBezTo>
                  <a:pt x="1057028" y="2452831"/>
                  <a:pt x="1038847" y="2391936"/>
                  <a:pt x="1028493" y="2388111"/>
                </a:cubicBezTo>
                <a:close/>
                <a:moveTo>
                  <a:pt x="1687004" y="2387854"/>
                </a:moveTo>
                <a:cubicBezTo>
                  <a:pt x="1694920" y="2390492"/>
                  <a:pt x="1689643" y="2406324"/>
                  <a:pt x="1681727" y="2401047"/>
                </a:cubicBezTo>
                <a:cubicBezTo>
                  <a:pt x="1679088" y="2398408"/>
                  <a:pt x="1681727" y="2387854"/>
                  <a:pt x="1687004" y="2387854"/>
                </a:cubicBezTo>
                <a:close/>
                <a:moveTo>
                  <a:pt x="1402031" y="2387853"/>
                </a:moveTo>
                <a:cubicBezTo>
                  <a:pt x="1425780" y="2403685"/>
                  <a:pt x="1425780" y="2419516"/>
                  <a:pt x="1404669" y="2432710"/>
                </a:cubicBezTo>
                <a:cubicBezTo>
                  <a:pt x="1402031" y="2416878"/>
                  <a:pt x="1402031" y="2403685"/>
                  <a:pt x="1402031" y="2387853"/>
                </a:cubicBezTo>
                <a:close/>
                <a:moveTo>
                  <a:pt x="496982" y="2387853"/>
                </a:moveTo>
                <a:cubicBezTo>
                  <a:pt x="502259" y="2390492"/>
                  <a:pt x="494343" y="2398408"/>
                  <a:pt x="491705" y="2398408"/>
                </a:cubicBezTo>
                <a:cubicBezTo>
                  <a:pt x="486427" y="2393130"/>
                  <a:pt x="491705" y="2385214"/>
                  <a:pt x="496982" y="2387853"/>
                </a:cubicBezTo>
                <a:close/>
                <a:moveTo>
                  <a:pt x="1763526" y="2385216"/>
                </a:moveTo>
                <a:cubicBezTo>
                  <a:pt x="1789912" y="2406325"/>
                  <a:pt x="1787274" y="2416879"/>
                  <a:pt x="1760887" y="2414241"/>
                </a:cubicBezTo>
                <a:cubicBezTo>
                  <a:pt x="1737138" y="2406325"/>
                  <a:pt x="1739777" y="2395770"/>
                  <a:pt x="1763526" y="2385216"/>
                </a:cubicBezTo>
                <a:close/>
                <a:moveTo>
                  <a:pt x="1214432" y="2380765"/>
                </a:moveTo>
                <a:lnTo>
                  <a:pt x="1213698" y="2625332"/>
                </a:lnTo>
                <a:lnTo>
                  <a:pt x="1213734" y="2637168"/>
                </a:lnTo>
                <a:lnTo>
                  <a:pt x="1200415" y="2637168"/>
                </a:lnTo>
                <a:lnTo>
                  <a:pt x="1199335" y="2602795"/>
                </a:lnTo>
                <a:cubicBezTo>
                  <a:pt x="1198959" y="2556500"/>
                  <a:pt x="1199928" y="2509809"/>
                  <a:pt x="1203144" y="2464704"/>
                </a:cubicBezTo>
                <a:close/>
                <a:moveTo>
                  <a:pt x="621001" y="2372805"/>
                </a:moveTo>
                <a:cubicBezTo>
                  <a:pt x="624960" y="2372434"/>
                  <a:pt x="627598" y="2373177"/>
                  <a:pt x="628917" y="2374991"/>
                </a:cubicBezTo>
                <a:cubicBezTo>
                  <a:pt x="631556" y="2378619"/>
                  <a:pt x="628917" y="2386535"/>
                  <a:pt x="621002" y="2398409"/>
                </a:cubicBezTo>
                <a:cubicBezTo>
                  <a:pt x="597254" y="2408964"/>
                  <a:pt x="591976" y="2401048"/>
                  <a:pt x="605169" y="2377300"/>
                </a:cubicBezTo>
                <a:cubicBezTo>
                  <a:pt x="611766" y="2374661"/>
                  <a:pt x="617043" y="2373177"/>
                  <a:pt x="621001" y="2372805"/>
                </a:cubicBezTo>
                <a:close/>
                <a:moveTo>
                  <a:pt x="1043176" y="2364106"/>
                </a:moveTo>
                <a:cubicBezTo>
                  <a:pt x="1048453" y="2408963"/>
                  <a:pt x="1059008" y="2364106"/>
                  <a:pt x="1043176" y="2364106"/>
                </a:cubicBezTo>
                <a:close/>
                <a:moveTo>
                  <a:pt x="801168" y="2356974"/>
                </a:moveTo>
                <a:cubicBezTo>
                  <a:pt x="801250" y="2356520"/>
                  <a:pt x="801085" y="2356850"/>
                  <a:pt x="800426" y="2358829"/>
                </a:cubicBezTo>
                <a:cubicBezTo>
                  <a:pt x="798447" y="2366745"/>
                  <a:pt x="800920" y="2358334"/>
                  <a:pt x="801168" y="2356974"/>
                </a:cubicBezTo>
                <a:close/>
                <a:moveTo>
                  <a:pt x="462682" y="2350912"/>
                </a:moveTo>
                <a:cubicBezTo>
                  <a:pt x="452128" y="2364105"/>
                  <a:pt x="438934" y="2379937"/>
                  <a:pt x="428380" y="2395769"/>
                </a:cubicBezTo>
                <a:cubicBezTo>
                  <a:pt x="436296" y="2369382"/>
                  <a:pt x="438934" y="2361466"/>
                  <a:pt x="462682" y="2350912"/>
                </a:cubicBezTo>
                <a:close/>
                <a:moveTo>
                  <a:pt x="1299125" y="2345634"/>
                </a:moveTo>
                <a:cubicBezTo>
                  <a:pt x="1322873" y="2340357"/>
                  <a:pt x="1325512" y="2356189"/>
                  <a:pt x="1307041" y="2398407"/>
                </a:cubicBezTo>
                <a:cubicBezTo>
                  <a:pt x="1285931" y="2398407"/>
                  <a:pt x="1283293" y="2379937"/>
                  <a:pt x="1299125" y="2345634"/>
                </a:cubicBezTo>
                <a:close/>
                <a:moveTo>
                  <a:pt x="1541879" y="2329802"/>
                </a:moveTo>
                <a:cubicBezTo>
                  <a:pt x="1610485" y="2340357"/>
                  <a:pt x="1665897" y="2416878"/>
                  <a:pt x="1594653" y="2467012"/>
                </a:cubicBezTo>
                <a:cubicBezTo>
                  <a:pt x="1483829" y="2543533"/>
                  <a:pt x="1460081" y="2313970"/>
                  <a:pt x="1541879" y="2329802"/>
                </a:cubicBezTo>
                <a:close/>
                <a:moveTo>
                  <a:pt x="2218114" y="2328650"/>
                </a:moveTo>
                <a:cubicBezTo>
                  <a:pt x="2222320" y="2321228"/>
                  <a:pt x="2233205" y="2350913"/>
                  <a:pt x="2217372" y="2350913"/>
                </a:cubicBezTo>
                <a:cubicBezTo>
                  <a:pt x="2216053" y="2337720"/>
                  <a:pt x="2216713" y="2331123"/>
                  <a:pt x="2218114" y="2328650"/>
                </a:cubicBezTo>
                <a:close/>
                <a:moveTo>
                  <a:pt x="1298219" y="2310673"/>
                </a:moveTo>
                <a:cubicBezTo>
                  <a:pt x="1301270" y="2310508"/>
                  <a:pt x="1299785" y="2311993"/>
                  <a:pt x="1288571" y="2316610"/>
                </a:cubicBezTo>
                <a:cubicBezTo>
                  <a:pt x="1239095" y="2326505"/>
                  <a:pt x="1289066" y="2311168"/>
                  <a:pt x="1298219" y="2310673"/>
                </a:cubicBezTo>
                <a:close/>
                <a:moveTo>
                  <a:pt x="486098" y="2295171"/>
                </a:moveTo>
                <a:cubicBezTo>
                  <a:pt x="487088" y="2294182"/>
                  <a:pt x="489067" y="2294182"/>
                  <a:pt x="491705" y="2295501"/>
                </a:cubicBezTo>
                <a:cubicBezTo>
                  <a:pt x="491705" y="2300778"/>
                  <a:pt x="491705" y="2303417"/>
                  <a:pt x="486428" y="2300778"/>
                </a:cubicBezTo>
                <a:cubicBezTo>
                  <a:pt x="485109" y="2298140"/>
                  <a:pt x="485109" y="2296161"/>
                  <a:pt x="486098" y="2295171"/>
                </a:cubicBezTo>
                <a:close/>
                <a:moveTo>
                  <a:pt x="172429" y="2288904"/>
                </a:moveTo>
                <a:cubicBezTo>
                  <a:pt x="174408" y="2287584"/>
                  <a:pt x="177706" y="2287584"/>
                  <a:pt x="180345" y="2290223"/>
                </a:cubicBezTo>
                <a:cubicBezTo>
                  <a:pt x="185622" y="2295500"/>
                  <a:pt x="175068" y="2300777"/>
                  <a:pt x="172429" y="2295500"/>
                </a:cubicBezTo>
                <a:cubicBezTo>
                  <a:pt x="169790" y="2292862"/>
                  <a:pt x="170450" y="2290223"/>
                  <a:pt x="172429" y="2288904"/>
                </a:cubicBezTo>
                <a:close/>
                <a:moveTo>
                  <a:pt x="2119742" y="2287585"/>
                </a:moveTo>
                <a:cubicBezTo>
                  <a:pt x="2125019" y="2292862"/>
                  <a:pt x="2122381" y="2295501"/>
                  <a:pt x="2117103" y="2295501"/>
                </a:cubicBezTo>
                <a:cubicBezTo>
                  <a:pt x="2111826" y="2292862"/>
                  <a:pt x="2114465" y="2287585"/>
                  <a:pt x="2119742" y="2287585"/>
                </a:cubicBezTo>
                <a:close/>
                <a:moveTo>
                  <a:pt x="814361" y="2276494"/>
                </a:moveTo>
                <a:cubicBezTo>
                  <a:pt x="808176" y="2276865"/>
                  <a:pt x="793828" y="2308035"/>
                  <a:pt x="813619" y="2337719"/>
                </a:cubicBezTo>
                <a:cubicBezTo>
                  <a:pt x="813619" y="2321888"/>
                  <a:pt x="816257" y="2303417"/>
                  <a:pt x="816257" y="2287585"/>
                </a:cubicBezTo>
                <a:cubicBezTo>
                  <a:pt x="817576" y="2279669"/>
                  <a:pt x="816422" y="2276370"/>
                  <a:pt x="814361" y="2276494"/>
                </a:cubicBezTo>
                <a:close/>
                <a:moveTo>
                  <a:pt x="1848623" y="2272414"/>
                </a:moveTo>
                <a:cubicBezTo>
                  <a:pt x="1854560" y="2273733"/>
                  <a:pt x="1859837" y="2278350"/>
                  <a:pt x="1858518" y="2284947"/>
                </a:cubicBezTo>
                <a:cubicBezTo>
                  <a:pt x="1855879" y="2298140"/>
                  <a:pt x="1832130" y="2292863"/>
                  <a:pt x="1834769" y="2279670"/>
                </a:cubicBezTo>
                <a:cubicBezTo>
                  <a:pt x="1836089" y="2273073"/>
                  <a:pt x="1842686" y="2271094"/>
                  <a:pt x="1848623" y="2272414"/>
                </a:cubicBezTo>
                <a:close/>
                <a:moveTo>
                  <a:pt x="1085394" y="2263837"/>
                </a:moveTo>
                <a:cubicBezTo>
                  <a:pt x="1069562" y="2295501"/>
                  <a:pt x="1048453" y="2340358"/>
                  <a:pt x="1072201" y="2379938"/>
                </a:cubicBezTo>
                <a:cubicBezTo>
                  <a:pt x="1103865" y="2427433"/>
                  <a:pt x="1080117" y="2250644"/>
                  <a:pt x="1085394" y="2263837"/>
                </a:cubicBezTo>
                <a:close/>
                <a:moveTo>
                  <a:pt x="396715" y="2263837"/>
                </a:moveTo>
                <a:cubicBezTo>
                  <a:pt x="412546" y="2279669"/>
                  <a:pt x="412546" y="2340357"/>
                  <a:pt x="394076" y="2300778"/>
                </a:cubicBezTo>
                <a:cubicBezTo>
                  <a:pt x="370327" y="2295500"/>
                  <a:pt x="370327" y="2282307"/>
                  <a:pt x="396715" y="2263837"/>
                </a:cubicBezTo>
                <a:close/>
                <a:moveTo>
                  <a:pt x="527000" y="2261198"/>
                </a:moveTo>
                <a:cubicBezTo>
                  <a:pt x="530957" y="2259219"/>
                  <a:pt x="520073" y="2275051"/>
                  <a:pt x="494346" y="2308693"/>
                </a:cubicBezTo>
                <a:cubicBezTo>
                  <a:pt x="502262" y="2295500"/>
                  <a:pt x="510178" y="2282307"/>
                  <a:pt x="518094" y="2269114"/>
                </a:cubicBezTo>
                <a:cubicBezTo>
                  <a:pt x="522712" y="2264497"/>
                  <a:pt x="525680" y="2261858"/>
                  <a:pt x="527000" y="2261198"/>
                </a:cubicBezTo>
                <a:close/>
                <a:moveTo>
                  <a:pt x="1404010" y="2250645"/>
                </a:moveTo>
                <a:cubicBezTo>
                  <a:pt x="1413245" y="2249985"/>
                  <a:pt x="1423140" y="2253283"/>
                  <a:pt x="1433694" y="2261199"/>
                </a:cubicBezTo>
                <a:cubicBezTo>
                  <a:pt x="1433694" y="2261199"/>
                  <a:pt x="1436333" y="2261199"/>
                  <a:pt x="1438972" y="2263838"/>
                </a:cubicBezTo>
                <a:cubicBezTo>
                  <a:pt x="1417862" y="2274393"/>
                  <a:pt x="1396753" y="2274393"/>
                  <a:pt x="1378283" y="2263838"/>
                </a:cubicBezTo>
                <a:cubicBezTo>
                  <a:pt x="1386199" y="2255922"/>
                  <a:pt x="1394775" y="2251304"/>
                  <a:pt x="1404010" y="2250645"/>
                </a:cubicBezTo>
                <a:close/>
                <a:moveTo>
                  <a:pt x="536524" y="2243553"/>
                </a:moveTo>
                <a:cubicBezTo>
                  <a:pt x="535905" y="2242563"/>
                  <a:pt x="541182" y="2243388"/>
                  <a:pt x="557674" y="2248005"/>
                </a:cubicBezTo>
                <a:cubicBezTo>
                  <a:pt x="593297" y="2265816"/>
                  <a:pt x="538379" y="2246521"/>
                  <a:pt x="536524" y="2243553"/>
                </a:cubicBezTo>
                <a:close/>
                <a:moveTo>
                  <a:pt x="1065604" y="2243264"/>
                </a:moveTo>
                <a:cubicBezTo>
                  <a:pt x="1066924" y="2240914"/>
                  <a:pt x="1064285" y="2242728"/>
                  <a:pt x="1053730" y="2253283"/>
                </a:cubicBezTo>
                <a:cubicBezTo>
                  <a:pt x="1022067" y="2294841"/>
                  <a:pt x="1061647" y="2250314"/>
                  <a:pt x="1065604" y="2243264"/>
                </a:cubicBezTo>
                <a:close/>
                <a:moveTo>
                  <a:pt x="458393" y="2233823"/>
                </a:moveTo>
                <a:cubicBezTo>
                  <a:pt x="462021" y="2233493"/>
                  <a:pt x="465320" y="2236132"/>
                  <a:pt x="470597" y="2242729"/>
                </a:cubicBezTo>
                <a:cubicBezTo>
                  <a:pt x="457404" y="2261199"/>
                  <a:pt x="431016" y="2248006"/>
                  <a:pt x="444211" y="2242729"/>
                </a:cubicBezTo>
                <a:cubicBezTo>
                  <a:pt x="450807" y="2237451"/>
                  <a:pt x="454765" y="2234153"/>
                  <a:pt x="458393" y="2233823"/>
                </a:cubicBezTo>
                <a:close/>
                <a:moveTo>
                  <a:pt x="1533964" y="2213703"/>
                </a:moveTo>
                <a:cubicBezTo>
                  <a:pt x="1555073" y="2224258"/>
                  <a:pt x="1512855" y="2248006"/>
                  <a:pt x="1507577" y="2229535"/>
                </a:cubicBezTo>
                <a:cubicBezTo>
                  <a:pt x="1510215" y="2216342"/>
                  <a:pt x="1523410" y="2211065"/>
                  <a:pt x="1533964" y="2213703"/>
                </a:cubicBezTo>
                <a:close/>
                <a:moveTo>
                  <a:pt x="388798" y="2213703"/>
                </a:moveTo>
                <a:cubicBezTo>
                  <a:pt x="394076" y="2213703"/>
                  <a:pt x="394076" y="2216341"/>
                  <a:pt x="391437" y="2221619"/>
                </a:cubicBezTo>
                <a:cubicBezTo>
                  <a:pt x="386160" y="2221619"/>
                  <a:pt x="383521" y="2216341"/>
                  <a:pt x="388798" y="2213703"/>
                </a:cubicBezTo>
                <a:close/>
                <a:moveTo>
                  <a:pt x="399353" y="2205787"/>
                </a:moveTo>
                <a:cubicBezTo>
                  <a:pt x="404630" y="2205787"/>
                  <a:pt x="409908" y="2216341"/>
                  <a:pt x="401992" y="2216341"/>
                </a:cubicBezTo>
                <a:cubicBezTo>
                  <a:pt x="394076" y="2218980"/>
                  <a:pt x="386159" y="2203148"/>
                  <a:pt x="399353" y="2205787"/>
                </a:cubicBezTo>
                <a:close/>
                <a:moveTo>
                  <a:pt x="188266" y="2205787"/>
                </a:moveTo>
                <a:cubicBezTo>
                  <a:pt x="201459" y="2245366"/>
                  <a:pt x="130216" y="2300778"/>
                  <a:pt x="122300" y="2240089"/>
                </a:cubicBezTo>
                <a:cubicBezTo>
                  <a:pt x="204098" y="2269114"/>
                  <a:pt x="117023" y="2211064"/>
                  <a:pt x="188266" y="2205787"/>
                </a:cubicBezTo>
                <a:close/>
                <a:moveTo>
                  <a:pt x="809619" y="2202777"/>
                </a:moveTo>
                <a:cubicBezTo>
                  <a:pt x="795643" y="2207106"/>
                  <a:pt x="775358" y="2276371"/>
                  <a:pt x="818896" y="2226896"/>
                </a:cubicBezTo>
                <a:cubicBezTo>
                  <a:pt x="818236" y="2207106"/>
                  <a:pt x="814278" y="2201334"/>
                  <a:pt x="809619" y="2202777"/>
                </a:cubicBezTo>
                <a:close/>
                <a:moveTo>
                  <a:pt x="1407762" y="2179607"/>
                </a:moveTo>
                <a:cubicBezTo>
                  <a:pt x="1413081" y="2180225"/>
                  <a:pt x="1416545" y="2188636"/>
                  <a:pt x="1412587" y="2192594"/>
                </a:cubicBezTo>
                <a:cubicBezTo>
                  <a:pt x="1404671" y="2200510"/>
                  <a:pt x="1394115" y="2187317"/>
                  <a:pt x="1402031" y="2182039"/>
                </a:cubicBezTo>
                <a:cubicBezTo>
                  <a:pt x="1404010" y="2180060"/>
                  <a:pt x="1405990" y="2179400"/>
                  <a:pt x="1407762" y="2179607"/>
                </a:cubicBezTo>
                <a:close/>
                <a:moveTo>
                  <a:pt x="1883625" y="2178741"/>
                </a:moveTo>
                <a:cubicBezTo>
                  <a:pt x="1907002" y="2177256"/>
                  <a:pt x="1933718" y="2214362"/>
                  <a:pt x="1898096" y="2232173"/>
                </a:cubicBezTo>
                <a:cubicBezTo>
                  <a:pt x="1874348" y="2232173"/>
                  <a:pt x="1863794" y="2218979"/>
                  <a:pt x="1863794" y="2195232"/>
                </a:cubicBezTo>
                <a:cubicBezTo>
                  <a:pt x="1868412" y="2184018"/>
                  <a:pt x="1875833" y="2179235"/>
                  <a:pt x="1883625" y="2178741"/>
                </a:cubicBezTo>
                <a:close/>
                <a:moveTo>
                  <a:pt x="766782" y="2154993"/>
                </a:moveTo>
                <a:cubicBezTo>
                  <a:pt x="758867" y="2153014"/>
                  <a:pt x="746333" y="2154333"/>
                  <a:pt x="734459" y="2155653"/>
                </a:cubicBezTo>
                <a:cubicBezTo>
                  <a:pt x="745014" y="2163569"/>
                  <a:pt x="758206" y="2168846"/>
                  <a:pt x="771400" y="2174124"/>
                </a:cubicBezTo>
                <a:cubicBezTo>
                  <a:pt x="777997" y="2162250"/>
                  <a:pt x="774698" y="2156972"/>
                  <a:pt x="766782" y="2154993"/>
                </a:cubicBezTo>
                <a:close/>
                <a:moveTo>
                  <a:pt x="163483" y="2142542"/>
                </a:moveTo>
                <a:cubicBezTo>
                  <a:pt x="167812" y="2144274"/>
                  <a:pt x="195519" y="2161590"/>
                  <a:pt x="169792" y="2147737"/>
                </a:cubicBezTo>
                <a:cubicBezTo>
                  <a:pt x="163195" y="2143119"/>
                  <a:pt x="162040" y="2141965"/>
                  <a:pt x="163483" y="2142542"/>
                </a:cubicBezTo>
                <a:close/>
                <a:moveTo>
                  <a:pt x="1417863" y="2142459"/>
                </a:moveTo>
                <a:cubicBezTo>
                  <a:pt x="1494384" y="2147736"/>
                  <a:pt x="1594652" y="2182039"/>
                  <a:pt x="1665895" y="2208426"/>
                </a:cubicBezTo>
                <a:cubicBezTo>
                  <a:pt x="1644786" y="2221619"/>
                  <a:pt x="1460081" y="2166208"/>
                  <a:pt x="1417863" y="2142459"/>
                </a:cubicBezTo>
                <a:close/>
                <a:moveTo>
                  <a:pt x="2078514" y="2136853"/>
                </a:moveTo>
                <a:cubicBezTo>
                  <a:pt x="2080823" y="2139162"/>
                  <a:pt x="2081483" y="2143779"/>
                  <a:pt x="2080164" y="2150376"/>
                </a:cubicBezTo>
                <a:cubicBezTo>
                  <a:pt x="2066969" y="2153015"/>
                  <a:pt x="2064331" y="2150376"/>
                  <a:pt x="2066969" y="2137183"/>
                </a:cubicBezTo>
                <a:cubicBezTo>
                  <a:pt x="2072247" y="2134544"/>
                  <a:pt x="2076205" y="2134544"/>
                  <a:pt x="2078514" y="2136853"/>
                </a:cubicBezTo>
                <a:close/>
                <a:moveTo>
                  <a:pt x="2238481" y="2131904"/>
                </a:moveTo>
                <a:cubicBezTo>
                  <a:pt x="2243759" y="2134543"/>
                  <a:pt x="2238481" y="2145097"/>
                  <a:pt x="2233204" y="2139820"/>
                </a:cubicBezTo>
                <a:cubicBezTo>
                  <a:pt x="2230565" y="2134543"/>
                  <a:pt x="2233204" y="2126627"/>
                  <a:pt x="2238481" y="2131904"/>
                </a:cubicBezTo>
                <a:close/>
                <a:moveTo>
                  <a:pt x="1412585" y="2116073"/>
                </a:moveTo>
                <a:cubicBezTo>
                  <a:pt x="1420501" y="2116073"/>
                  <a:pt x="1423140" y="2118712"/>
                  <a:pt x="1417863" y="2126627"/>
                </a:cubicBezTo>
                <a:cubicBezTo>
                  <a:pt x="1409947" y="2129266"/>
                  <a:pt x="1407308" y="2123989"/>
                  <a:pt x="1412585" y="2116073"/>
                </a:cubicBezTo>
                <a:close/>
                <a:moveTo>
                  <a:pt x="126258" y="2115084"/>
                </a:moveTo>
                <a:cubicBezTo>
                  <a:pt x="130875" y="2115414"/>
                  <a:pt x="134174" y="2120031"/>
                  <a:pt x="135493" y="2129267"/>
                </a:cubicBezTo>
                <a:cubicBezTo>
                  <a:pt x="122300" y="2145099"/>
                  <a:pt x="111744" y="2145099"/>
                  <a:pt x="109106" y="2126628"/>
                </a:cubicBezTo>
                <a:cubicBezTo>
                  <a:pt x="115703" y="2118712"/>
                  <a:pt x="121640" y="2114754"/>
                  <a:pt x="126258" y="2115084"/>
                </a:cubicBezTo>
                <a:close/>
                <a:moveTo>
                  <a:pt x="251582" y="2087049"/>
                </a:moveTo>
                <a:cubicBezTo>
                  <a:pt x="262137" y="2108158"/>
                  <a:pt x="246305" y="2113435"/>
                  <a:pt x="204087" y="2105519"/>
                </a:cubicBezTo>
                <a:cubicBezTo>
                  <a:pt x="219919" y="2100242"/>
                  <a:pt x="235751" y="2092326"/>
                  <a:pt x="251582" y="2087049"/>
                </a:cubicBezTo>
                <a:close/>
                <a:moveTo>
                  <a:pt x="2222649" y="2087048"/>
                </a:moveTo>
                <a:cubicBezTo>
                  <a:pt x="2249036" y="2092325"/>
                  <a:pt x="2270145" y="2113434"/>
                  <a:pt x="2285977" y="2131905"/>
                </a:cubicBezTo>
                <a:cubicBezTo>
                  <a:pt x="2259590" y="2155653"/>
                  <a:pt x="2217372" y="2118712"/>
                  <a:pt x="2222649" y="2087048"/>
                </a:cubicBezTo>
                <a:close/>
                <a:moveTo>
                  <a:pt x="190904" y="2071217"/>
                </a:moveTo>
                <a:cubicBezTo>
                  <a:pt x="217290" y="2081771"/>
                  <a:pt x="204097" y="2089687"/>
                  <a:pt x="153963" y="2092326"/>
                </a:cubicBezTo>
                <a:cubicBezTo>
                  <a:pt x="164517" y="2087049"/>
                  <a:pt x="177711" y="2079133"/>
                  <a:pt x="190904" y="2071217"/>
                </a:cubicBezTo>
                <a:close/>
                <a:moveTo>
                  <a:pt x="56334" y="2042191"/>
                </a:moveTo>
                <a:cubicBezTo>
                  <a:pt x="47099" y="2053406"/>
                  <a:pt x="26484" y="2062146"/>
                  <a:pt x="1170" y="2068701"/>
                </a:cubicBezTo>
                <a:lnTo>
                  <a:pt x="719" y="2068774"/>
                </a:lnTo>
                <a:lnTo>
                  <a:pt x="719" y="2048081"/>
                </a:lnTo>
                <a:lnTo>
                  <a:pt x="2284" y="2047922"/>
                </a:lnTo>
                <a:cubicBezTo>
                  <a:pt x="22527" y="2045984"/>
                  <a:pt x="41162" y="2044170"/>
                  <a:pt x="56334" y="2042191"/>
                </a:cubicBezTo>
                <a:close/>
                <a:moveTo>
                  <a:pt x="1399393" y="2028998"/>
                </a:moveTo>
                <a:cubicBezTo>
                  <a:pt x="1420502" y="2055385"/>
                  <a:pt x="1407309" y="2028998"/>
                  <a:pt x="1399393" y="2028998"/>
                </a:cubicBezTo>
                <a:close/>
                <a:moveTo>
                  <a:pt x="1562000" y="2025700"/>
                </a:moveTo>
                <a:cubicBezTo>
                  <a:pt x="1566947" y="2025041"/>
                  <a:pt x="1572224" y="2027679"/>
                  <a:pt x="1573544" y="2034276"/>
                </a:cubicBezTo>
                <a:cubicBezTo>
                  <a:pt x="1576183" y="2047469"/>
                  <a:pt x="1555073" y="2050108"/>
                  <a:pt x="1552434" y="2036914"/>
                </a:cubicBezTo>
                <a:cubicBezTo>
                  <a:pt x="1552434" y="2030317"/>
                  <a:pt x="1557052" y="2026360"/>
                  <a:pt x="1562000" y="2025700"/>
                </a:cubicBezTo>
                <a:close/>
                <a:moveTo>
                  <a:pt x="230352" y="1969670"/>
                </a:moveTo>
                <a:cubicBezTo>
                  <a:pt x="234104" y="1970289"/>
                  <a:pt x="237732" y="1972268"/>
                  <a:pt x="241031" y="1976226"/>
                </a:cubicBezTo>
                <a:cubicBezTo>
                  <a:pt x="233115" y="1989419"/>
                  <a:pt x="214645" y="1992058"/>
                  <a:pt x="198813" y="1984142"/>
                </a:cubicBezTo>
                <a:cubicBezTo>
                  <a:pt x="206728" y="1978205"/>
                  <a:pt x="219097" y="1967815"/>
                  <a:pt x="230352" y="1969670"/>
                </a:cubicBezTo>
                <a:close/>
                <a:moveTo>
                  <a:pt x="1766164" y="1952477"/>
                </a:moveTo>
                <a:cubicBezTo>
                  <a:pt x="1792550" y="1965671"/>
                  <a:pt x="1811021" y="1994696"/>
                  <a:pt x="1821575" y="2021083"/>
                </a:cubicBezTo>
                <a:cubicBezTo>
                  <a:pt x="1800466" y="2002612"/>
                  <a:pt x="1784634" y="1976226"/>
                  <a:pt x="1766164" y="1952477"/>
                </a:cubicBezTo>
                <a:close/>
                <a:moveTo>
                  <a:pt x="103500" y="1952147"/>
                </a:moveTo>
                <a:cubicBezTo>
                  <a:pt x="105809" y="1952477"/>
                  <a:pt x="107788" y="1955116"/>
                  <a:pt x="109108" y="1960393"/>
                </a:cubicBezTo>
                <a:cubicBezTo>
                  <a:pt x="101192" y="1968309"/>
                  <a:pt x="98553" y="1965670"/>
                  <a:pt x="95915" y="1957754"/>
                </a:cubicBezTo>
                <a:cubicBezTo>
                  <a:pt x="98553" y="1953796"/>
                  <a:pt x="101192" y="1951817"/>
                  <a:pt x="103500" y="1952147"/>
                </a:cubicBezTo>
                <a:close/>
                <a:moveTo>
                  <a:pt x="1773421" y="1916526"/>
                </a:moveTo>
                <a:cubicBezTo>
                  <a:pt x="1776060" y="1914876"/>
                  <a:pt x="1780677" y="1915536"/>
                  <a:pt x="1787274" y="1918175"/>
                </a:cubicBezTo>
                <a:cubicBezTo>
                  <a:pt x="1789913" y="1931368"/>
                  <a:pt x="1784636" y="1934007"/>
                  <a:pt x="1771441" y="1928730"/>
                </a:cubicBezTo>
                <a:cubicBezTo>
                  <a:pt x="1770122" y="1922133"/>
                  <a:pt x="1770782" y="1918175"/>
                  <a:pt x="1773421" y="1916526"/>
                </a:cubicBezTo>
                <a:close/>
                <a:moveTo>
                  <a:pt x="37658" y="1853281"/>
                </a:moveTo>
                <a:cubicBezTo>
                  <a:pt x="46770" y="1854023"/>
                  <a:pt x="57654" y="1856827"/>
                  <a:pt x="72167" y="1862764"/>
                </a:cubicBezTo>
                <a:cubicBezTo>
                  <a:pt x="98553" y="1857486"/>
                  <a:pt x="122301" y="1860125"/>
                  <a:pt x="146048" y="1868041"/>
                </a:cubicBezTo>
                <a:cubicBezTo>
                  <a:pt x="124940" y="1870680"/>
                  <a:pt x="101192" y="1873318"/>
                  <a:pt x="77444" y="1875957"/>
                </a:cubicBezTo>
                <a:cubicBezTo>
                  <a:pt x="93276" y="1878595"/>
                  <a:pt x="111746" y="1881234"/>
                  <a:pt x="127578" y="1883873"/>
                </a:cubicBezTo>
                <a:cubicBezTo>
                  <a:pt x="128898" y="1883873"/>
                  <a:pt x="88658" y="1884533"/>
                  <a:pt x="46440" y="1883543"/>
                </a:cubicBezTo>
                <a:lnTo>
                  <a:pt x="719" y="1881244"/>
                </a:lnTo>
                <a:lnTo>
                  <a:pt x="719" y="1860812"/>
                </a:lnTo>
                <a:lnTo>
                  <a:pt x="2362" y="1860238"/>
                </a:lnTo>
                <a:cubicBezTo>
                  <a:pt x="14313" y="1855693"/>
                  <a:pt x="23991" y="1852168"/>
                  <a:pt x="37658" y="1853281"/>
                </a:cubicBezTo>
                <a:close/>
                <a:moveTo>
                  <a:pt x="174476" y="1853198"/>
                </a:moveTo>
                <a:cubicBezTo>
                  <a:pt x="187319" y="1847427"/>
                  <a:pt x="134504" y="1906302"/>
                  <a:pt x="164519" y="1860125"/>
                </a:cubicBezTo>
                <a:cubicBezTo>
                  <a:pt x="169466" y="1856167"/>
                  <a:pt x="172641" y="1854023"/>
                  <a:pt x="174476" y="1853198"/>
                </a:cubicBezTo>
                <a:close/>
                <a:moveTo>
                  <a:pt x="1935037" y="1844293"/>
                </a:moveTo>
                <a:cubicBezTo>
                  <a:pt x="1921844" y="1862763"/>
                  <a:pt x="1908651" y="1878595"/>
                  <a:pt x="1895458" y="1894427"/>
                </a:cubicBezTo>
                <a:cubicBezTo>
                  <a:pt x="1903374" y="1873318"/>
                  <a:pt x="1916567" y="1857486"/>
                  <a:pt x="1935037" y="1844293"/>
                </a:cubicBezTo>
                <a:close/>
                <a:moveTo>
                  <a:pt x="1760887" y="1844293"/>
                </a:moveTo>
                <a:cubicBezTo>
                  <a:pt x="1766164" y="1849570"/>
                  <a:pt x="1760887" y="1860125"/>
                  <a:pt x="1755610" y="1854847"/>
                </a:cubicBezTo>
                <a:cubicBezTo>
                  <a:pt x="1750332" y="1852209"/>
                  <a:pt x="1755610" y="1841654"/>
                  <a:pt x="1760887" y="1844293"/>
                </a:cubicBezTo>
                <a:close/>
                <a:moveTo>
                  <a:pt x="1870391" y="1812629"/>
                </a:moveTo>
                <a:cubicBezTo>
                  <a:pt x="1873689" y="1812629"/>
                  <a:pt x="1876987" y="1815268"/>
                  <a:pt x="1879626" y="1820546"/>
                </a:cubicBezTo>
                <a:cubicBezTo>
                  <a:pt x="1874349" y="1831100"/>
                  <a:pt x="1869072" y="1831100"/>
                  <a:pt x="1861155" y="1820546"/>
                </a:cubicBezTo>
                <a:cubicBezTo>
                  <a:pt x="1863794" y="1815268"/>
                  <a:pt x="1867092" y="1812629"/>
                  <a:pt x="1870391" y="1812629"/>
                </a:cubicBezTo>
                <a:close/>
                <a:moveTo>
                  <a:pt x="1747694" y="1809991"/>
                </a:moveTo>
                <a:cubicBezTo>
                  <a:pt x="1766165" y="1804714"/>
                  <a:pt x="1781997" y="1815269"/>
                  <a:pt x="1784636" y="1833739"/>
                </a:cubicBezTo>
                <a:cubicBezTo>
                  <a:pt x="1768804" y="1831100"/>
                  <a:pt x="1747694" y="1828462"/>
                  <a:pt x="1747694" y="1809991"/>
                </a:cubicBezTo>
                <a:close/>
                <a:moveTo>
                  <a:pt x="98550" y="1804714"/>
                </a:moveTo>
                <a:cubicBezTo>
                  <a:pt x="111744" y="1802076"/>
                  <a:pt x="114382" y="1804714"/>
                  <a:pt x="111744" y="1817908"/>
                </a:cubicBezTo>
                <a:cubicBezTo>
                  <a:pt x="98550" y="1823185"/>
                  <a:pt x="95912" y="1817908"/>
                  <a:pt x="98550" y="1804714"/>
                </a:cubicBezTo>
                <a:close/>
                <a:moveTo>
                  <a:pt x="1704486" y="1796179"/>
                </a:moveTo>
                <a:cubicBezTo>
                  <a:pt x="1710423" y="1790366"/>
                  <a:pt x="1713392" y="1808672"/>
                  <a:pt x="1713392" y="1852209"/>
                </a:cubicBezTo>
                <a:cubicBezTo>
                  <a:pt x="1700199" y="1844293"/>
                  <a:pt x="1694921" y="1828461"/>
                  <a:pt x="1697559" y="1809990"/>
                </a:cubicBezTo>
                <a:cubicBezTo>
                  <a:pt x="1700198" y="1802734"/>
                  <a:pt x="1702507" y="1798116"/>
                  <a:pt x="1704486" y="1796179"/>
                </a:cubicBezTo>
                <a:close/>
                <a:moveTo>
                  <a:pt x="1747694" y="1770412"/>
                </a:moveTo>
                <a:cubicBezTo>
                  <a:pt x="1763527" y="1770412"/>
                  <a:pt x="1776720" y="1780966"/>
                  <a:pt x="1784636" y="1794160"/>
                </a:cubicBezTo>
                <a:cubicBezTo>
                  <a:pt x="1768804" y="1791521"/>
                  <a:pt x="1750332" y="1788882"/>
                  <a:pt x="1747694" y="1770412"/>
                </a:cubicBezTo>
                <a:close/>
                <a:moveTo>
                  <a:pt x="719" y="1756595"/>
                </a:moveTo>
                <a:lnTo>
                  <a:pt x="8151" y="1763825"/>
                </a:lnTo>
                <a:cubicBezTo>
                  <a:pt x="17582" y="1776709"/>
                  <a:pt x="16025" y="1785677"/>
                  <a:pt x="8883" y="1792129"/>
                </a:cubicBezTo>
                <a:lnTo>
                  <a:pt x="719" y="1796700"/>
                </a:lnTo>
                <a:close/>
                <a:moveTo>
                  <a:pt x="1928358" y="1725060"/>
                </a:moveTo>
                <a:cubicBezTo>
                  <a:pt x="1931574" y="1726709"/>
                  <a:pt x="1934378" y="1731492"/>
                  <a:pt x="1935038" y="1741387"/>
                </a:cubicBezTo>
                <a:cubicBezTo>
                  <a:pt x="1905352" y="1743366"/>
                  <a:pt x="1918711" y="1720112"/>
                  <a:pt x="1928358" y="1725060"/>
                </a:cubicBezTo>
                <a:close/>
                <a:moveTo>
                  <a:pt x="307001" y="1712362"/>
                </a:moveTo>
                <a:cubicBezTo>
                  <a:pt x="312278" y="1712362"/>
                  <a:pt x="314917" y="1725555"/>
                  <a:pt x="307001" y="1725555"/>
                </a:cubicBezTo>
                <a:cubicBezTo>
                  <a:pt x="299085" y="1725555"/>
                  <a:pt x="299085" y="1712362"/>
                  <a:pt x="307001" y="1712362"/>
                </a:cubicBezTo>
                <a:close/>
                <a:moveTo>
                  <a:pt x="1781996" y="1667504"/>
                </a:moveTo>
                <a:cubicBezTo>
                  <a:pt x="1768803" y="1688613"/>
                  <a:pt x="1779357" y="1704445"/>
                  <a:pt x="1813660" y="1709722"/>
                </a:cubicBezTo>
                <a:cubicBezTo>
                  <a:pt x="1768803" y="1701806"/>
                  <a:pt x="1821576" y="1709722"/>
                  <a:pt x="1781996" y="1720277"/>
                </a:cubicBezTo>
                <a:lnTo>
                  <a:pt x="1822584" y="1733972"/>
                </a:lnTo>
                <a:lnTo>
                  <a:pt x="1818195" y="1727327"/>
                </a:lnTo>
                <a:cubicBezTo>
                  <a:pt x="1817782" y="1723740"/>
                  <a:pt x="1818937" y="1719617"/>
                  <a:pt x="1821575" y="1715000"/>
                </a:cubicBezTo>
                <a:cubicBezTo>
                  <a:pt x="1837407" y="1722916"/>
                  <a:pt x="1850600" y="1733470"/>
                  <a:pt x="1866432" y="1744025"/>
                </a:cubicBezTo>
                <a:lnTo>
                  <a:pt x="1844315" y="1742396"/>
                </a:lnTo>
                <a:lnTo>
                  <a:pt x="1887542" y="1762495"/>
                </a:lnTo>
                <a:cubicBezTo>
                  <a:pt x="1932399" y="1733470"/>
                  <a:pt x="1805744" y="1662227"/>
                  <a:pt x="1781996" y="1667504"/>
                </a:cubicBezTo>
                <a:close/>
                <a:moveTo>
                  <a:pt x="2016835" y="1622647"/>
                </a:moveTo>
                <a:cubicBezTo>
                  <a:pt x="2019474" y="1623307"/>
                  <a:pt x="2022112" y="1625286"/>
                  <a:pt x="2022112" y="1627924"/>
                </a:cubicBezTo>
                <a:cubicBezTo>
                  <a:pt x="2022112" y="1633201"/>
                  <a:pt x="2011558" y="1630563"/>
                  <a:pt x="2011558" y="1625285"/>
                </a:cubicBezTo>
                <a:cubicBezTo>
                  <a:pt x="2011558" y="1622647"/>
                  <a:pt x="2014197" y="1621987"/>
                  <a:pt x="2016835" y="1622647"/>
                </a:cubicBezTo>
                <a:close/>
                <a:moveTo>
                  <a:pt x="1837408" y="1606815"/>
                </a:moveTo>
                <a:cubicBezTo>
                  <a:pt x="1878967" y="1627594"/>
                  <a:pt x="1870432" y="1628337"/>
                  <a:pt x="1845339" y="1621147"/>
                </a:cubicBezTo>
                <a:lnTo>
                  <a:pt x="1833700" y="1617428"/>
                </a:lnTo>
                <a:close/>
                <a:moveTo>
                  <a:pt x="1813001" y="1527986"/>
                </a:moveTo>
                <a:cubicBezTo>
                  <a:pt x="1814320" y="1528316"/>
                  <a:pt x="1820257" y="1530295"/>
                  <a:pt x="1826854" y="1532933"/>
                </a:cubicBezTo>
                <a:cubicBezTo>
                  <a:pt x="1814980" y="1528975"/>
                  <a:pt x="1811681" y="1527656"/>
                  <a:pt x="1813001" y="1527986"/>
                </a:cubicBezTo>
                <a:close/>
                <a:moveTo>
                  <a:pt x="1803105" y="1525018"/>
                </a:moveTo>
                <a:cubicBezTo>
                  <a:pt x="1808383" y="1527657"/>
                  <a:pt x="1803105" y="1543489"/>
                  <a:pt x="1797828" y="1535573"/>
                </a:cubicBezTo>
                <a:cubicBezTo>
                  <a:pt x="1795189" y="1530295"/>
                  <a:pt x="1797828" y="1519741"/>
                  <a:pt x="1803105" y="1525018"/>
                </a:cubicBezTo>
                <a:close/>
                <a:moveTo>
                  <a:pt x="265438" y="1511165"/>
                </a:moveTo>
                <a:cubicBezTo>
                  <a:pt x="267417" y="1511824"/>
                  <a:pt x="268736" y="1514463"/>
                  <a:pt x="270056" y="1519740"/>
                </a:cubicBezTo>
                <a:cubicBezTo>
                  <a:pt x="264779" y="1527656"/>
                  <a:pt x="259502" y="1525018"/>
                  <a:pt x="256863" y="1514463"/>
                </a:cubicBezTo>
                <a:cubicBezTo>
                  <a:pt x="260821" y="1511824"/>
                  <a:pt x="263459" y="1510505"/>
                  <a:pt x="265438" y="1511165"/>
                </a:cubicBezTo>
                <a:close/>
                <a:moveTo>
                  <a:pt x="122290" y="1506547"/>
                </a:moveTo>
                <a:cubicBezTo>
                  <a:pt x="130206" y="1517102"/>
                  <a:pt x="122290" y="1530295"/>
                  <a:pt x="114374" y="1535572"/>
                </a:cubicBezTo>
                <a:cubicBezTo>
                  <a:pt x="93265" y="1540849"/>
                  <a:pt x="106458" y="1495992"/>
                  <a:pt x="122290" y="1506547"/>
                </a:cubicBezTo>
                <a:close/>
                <a:moveTo>
                  <a:pt x="1771441" y="1456413"/>
                </a:moveTo>
                <a:cubicBezTo>
                  <a:pt x="1795190" y="1451136"/>
                  <a:pt x="1803105" y="1480161"/>
                  <a:pt x="1789912" y="1474884"/>
                </a:cubicBezTo>
                <a:cubicBezTo>
                  <a:pt x="1774080" y="1474884"/>
                  <a:pt x="1768802" y="1474884"/>
                  <a:pt x="1771441" y="1456413"/>
                </a:cubicBezTo>
                <a:close/>
                <a:moveTo>
                  <a:pt x="74804" y="1456413"/>
                </a:moveTo>
                <a:cubicBezTo>
                  <a:pt x="95913" y="1456413"/>
                  <a:pt x="117022" y="1461690"/>
                  <a:pt x="135493" y="1469606"/>
                </a:cubicBezTo>
                <a:cubicBezTo>
                  <a:pt x="114383" y="1474883"/>
                  <a:pt x="93274" y="1472245"/>
                  <a:pt x="74804" y="1456413"/>
                </a:cubicBezTo>
                <a:close/>
                <a:moveTo>
                  <a:pt x="2154375" y="1450806"/>
                </a:moveTo>
                <a:cubicBezTo>
                  <a:pt x="2158663" y="1449156"/>
                  <a:pt x="2165920" y="1453774"/>
                  <a:pt x="2175155" y="1464328"/>
                </a:cubicBezTo>
                <a:cubicBezTo>
                  <a:pt x="2188348" y="1501269"/>
                  <a:pt x="2180432" y="1506546"/>
                  <a:pt x="2151407" y="1474883"/>
                </a:cubicBezTo>
                <a:cubicBezTo>
                  <a:pt x="2148768" y="1460371"/>
                  <a:pt x="2150087" y="1452455"/>
                  <a:pt x="2154375" y="1450806"/>
                </a:cubicBezTo>
                <a:close/>
                <a:moveTo>
                  <a:pt x="1870093" y="1448650"/>
                </a:moveTo>
                <a:cubicBezTo>
                  <a:pt x="1872824" y="1453711"/>
                  <a:pt x="1867258" y="1472079"/>
                  <a:pt x="1871711" y="1485437"/>
                </a:cubicBezTo>
                <a:cubicBezTo>
                  <a:pt x="1842686" y="1503907"/>
                  <a:pt x="1832130" y="1498630"/>
                  <a:pt x="1840046" y="1469605"/>
                </a:cubicBezTo>
                <a:cubicBezTo>
                  <a:pt x="1851921" y="1457731"/>
                  <a:pt x="1859342" y="1451300"/>
                  <a:pt x="1863919" y="1448702"/>
                </a:cubicBezTo>
                <a:cubicBezTo>
                  <a:pt x="1867351" y="1446754"/>
                  <a:pt x="1869183" y="1446963"/>
                  <a:pt x="1870093" y="1448650"/>
                </a:cubicBezTo>
                <a:close/>
                <a:moveTo>
                  <a:pt x="2225287" y="1422111"/>
                </a:moveTo>
                <a:cubicBezTo>
                  <a:pt x="2230565" y="1427388"/>
                  <a:pt x="2222649" y="1437943"/>
                  <a:pt x="2217372" y="1432666"/>
                </a:cubicBezTo>
                <a:cubicBezTo>
                  <a:pt x="2214733" y="1427388"/>
                  <a:pt x="2220010" y="1416834"/>
                  <a:pt x="2225287" y="1422111"/>
                </a:cubicBezTo>
                <a:close/>
                <a:moveTo>
                  <a:pt x="2622074" y="1408257"/>
                </a:moveTo>
                <a:cubicBezTo>
                  <a:pt x="2630319" y="1408257"/>
                  <a:pt x="2639555" y="1412875"/>
                  <a:pt x="2650109" y="1422110"/>
                </a:cubicBezTo>
                <a:cubicBezTo>
                  <a:pt x="2663302" y="1440580"/>
                  <a:pt x="2660664" y="1453773"/>
                  <a:pt x="2639554" y="1464328"/>
                </a:cubicBezTo>
                <a:cubicBezTo>
                  <a:pt x="2607891" y="1464328"/>
                  <a:pt x="2594697" y="1451135"/>
                  <a:pt x="2599975" y="1422110"/>
                </a:cubicBezTo>
                <a:cubicBezTo>
                  <a:pt x="2606572" y="1412875"/>
                  <a:pt x="2613828" y="1408257"/>
                  <a:pt x="2622074" y="1408257"/>
                </a:cubicBezTo>
                <a:close/>
                <a:moveTo>
                  <a:pt x="1859377" y="1392638"/>
                </a:moveTo>
                <a:cubicBezTo>
                  <a:pt x="1866827" y="1391619"/>
                  <a:pt x="1875245" y="1391859"/>
                  <a:pt x="1884614" y="1393374"/>
                </a:cubicBezTo>
                <a:cubicBezTo>
                  <a:pt x="1897107" y="1395394"/>
                  <a:pt x="1911289" y="1399682"/>
                  <a:pt x="1927121" y="1406278"/>
                </a:cubicBezTo>
                <a:cubicBezTo>
                  <a:pt x="1953508" y="1406278"/>
                  <a:pt x="1982533" y="1406278"/>
                  <a:pt x="2008919" y="1403639"/>
                </a:cubicBezTo>
                <a:cubicBezTo>
                  <a:pt x="1985171" y="1424748"/>
                  <a:pt x="1850600" y="1440580"/>
                  <a:pt x="1818937" y="1435303"/>
                </a:cubicBezTo>
                <a:cubicBezTo>
                  <a:pt x="1823390" y="1410072"/>
                  <a:pt x="1837027" y="1395693"/>
                  <a:pt x="1859377" y="1392638"/>
                </a:cubicBezTo>
                <a:close/>
                <a:moveTo>
                  <a:pt x="1687005" y="1379892"/>
                </a:moveTo>
                <a:cubicBezTo>
                  <a:pt x="1655341" y="1393085"/>
                  <a:pt x="1681728" y="1382531"/>
                  <a:pt x="1687005" y="1379892"/>
                </a:cubicBezTo>
                <a:close/>
                <a:moveTo>
                  <a:pt x="2216053" y="1363070"/>
                </a:moveTo>
                <a:cubicBezTo>
                  <a:pt x="2218691" y="1361421"/>
                  <a:pt x="2222649" y="1361421"/>
                  <a:pt x="2225288" y="1364059"/>
                </a:cubicBezTo>
                <a:cubicBezTo>
                  <a:pt x="2227926" y="1371975"/>
                  <a:pt x="2217372" y="1377252"/>
                  <a:pt x="2214733" y="1371975"/>
                </a:cubicBezTo>
                <a:cubicBezTo>
                  <a:pt x="2212095" y="1368017"/>
                  <a:pt x="2213414" y="1364719"/>
                  <a:pt x="2216053" y="1363070"/>
                </a:cubicBezTo>
                <a:close/>
                <a:moveTo>
                  <a:pt x="1857527" y="1330747"/>
                </a:moveTo>
                <a:cubicBezTo>
                  <a:pt x="1859836" y="1330417"/>
                  <a:pt x="1862474" y="1331077"/>
                  <a:pt x="1863793" y="1332396"/>
                </a:cubicBezTo>
                <a:cubicBezTo>
                  <a:pt x="1866432" y="1337673"/>
                  <a:pt x="1855877" y="1340312"/>
                  <a:pt x="1853239" y="1335035"/>
                </a:cubicBezTo>
                <a:cubicBezTo>
                  <a:pt x="1853239" y="1332396"/>
                  <a:pt x="1855218" y="1331077"/>
                  <a:pt x="1857527" y="1330747"/>
                </a:cubicBezTo>
                <a:close/>
                <a:moveTo>
                  <a:pt x="2404" y="1328000"/>
                </a:moveTo>
                <a:cubicBezTo>
                  <a:pt x="6285" y="1328603"/>
                  <a:pt x="11809" y="1330747"/>
                  <a:pt x="19396" y="1335035"/>
                </a:cubicBezTo>
                <a:cubicBezTo>
                  <a:pt x="24014" y="1365050"/>
                  <a:pt x="12974" y="1362237"/>
                  <a:pt x="4176" y="1352447"/>
                </a:cubicBezTo>
                <a:lnTo>
                  <a:pt x="719" y="1346229"/>
                </a:lnTo>
                <a:lnTo>
                  <a:pt x="719" y="1329742"/>
                </a:lnTo>
                <a:close/>
                <a:moveTo>
                  <a:pt x="56326" y="1287540"/>
                </a:moveTo>
                <a:cubicBezTo>
                  <a:pt x="66881" y="1298094"/>
                  <a:pt x="77435" y="1308649"/>
                  <a:pt x="87990" y="1319204"/>
                </a:cubicBezTo>
                <a:cubicBezTo>
                  <a:pt x="61603" y="1321842"/>
                  <a:pt x="51049" y="1311288"/>
                  <a:pt x="56326" y="1287540"/>
                </a:cubicBezTo>
                <a:close/>
                <a:moveTo>
                  <a:pt x="2249325" y="1276490"/>
                </a:moveTo>
                <a:cubicBezTo>
                  <a:pt x="2250685" y="1277644"/>
                  <a:pt x="2249696" y="1282262"/>
                  <a:pt x="2243759" y="1292817"/>
                </a:cubicBezTo>
                <a:cubicBezTo>
                  <a:pt x="2220010" y="1300733"/>
                  <a:pt x="2245243" y="1273026"/>
                  <a:pt x="2249325" y="1276490"/>
                </a:cubicBezTo>
                <a:close/>
                <a:moveTo>
                  <a:pt x="2066640" y="1274017"/>
                </a:moveTo>
                <a:cubicBezTo>
                  <a:pt x="2065650" y="1275007"/>
                  <a:pt x="2065650" y="1276986"/>
                  <a:pt x="2066970" y="1279624"/>
                </a:cubicBezTo>
                <a:cubicBezTo>
                  <a:pt x="2072247" y="1282263"/>
                  <a:pt x="2074886" y="1279624"/>
                  <a:pt x="2072247" y="1274347"/>
                </a:cubicBezTo>
                <a:cubicBezTo>
                  <a:pt x="2069609" y="1273028"/>
                  <a:pt x="2067629" y="1273028"/>
                  <a:pt x="2066640" y="1274017"/>
                </a:cubicBezTo>
                <a:close/>
                <a:moveTo>
                  <a:pt x="2283338" y="1263792"/>
                </a:moveTo>
                <a:cubicBezTo>
                  <a:pt x="2285976" y="1284901"/>
                  <a:pt x="2285976" y="1287540"/>
                  <a:pt x="2283338" y="1263792"/>
                </a:cubicBezTo>
                <a:close/>
                <a:moveTo>
                  <a:pt x="1918546" y="1255875"/>
                </a:moveTo>
                <a:cubicBezTo>
                  <a:pt x="1919865" y="1255215"/>
                  <a:pt x="1921844" y="1255875"/>
                  <a:pt x="1924483" y="1258513"/>
                </a:cubicBezTo>
                <a:cubicBezTo>
                  <a:pt x="1924483" y="1263791"/>
                  <a:pt x="1921844" y="1266429"/>
                  <a:pt x="1916567" y="1261152"/>
                </a:cubicBezTo>
                <a:cubicBezTo>
                  <a:pt x="1916567" y="1258514"/>
                  <a:pt x="1917227" y="1256535"/>
                  <a:pt x="1918546" y="1255875"/>
                </a:cubicBezTo>
                <a:close/>
                <a:moveTo>
                  <a:pt x="1824998" y="1253113"/>
                </a:moveTo>
                <a:cubicBezTo>
                  <a:pt x="1828503" y="1253567"/>
                  <a:pt x="1830152" y="1257854"/>
                  <a:pt x="1826854" y="1269069"/>
                </a:cubicBezTo>
                <a:cubicBezTo>
                  <a:pt x="1787273" y="1284901"/>
                  <a:pt x="1814485" y="1251752"/>
                  <a:pt x="1824998" y="1253113"/>
                </a:cubicBezTo>
                <a:close/>
                <a:moveTo>
                  <a:pt x="2056416" y="1245322"/>
                </a:moveTo>
                <a:cubicBezTo>
                  <a:pt x="2080163" y="1250599"/>
                  <a:pt x="2085441" y="1263792"/>
                  <a:pt x="2074886" y="1282263"/>
                </a:cubicBezTo>
                <a:cubicBezTo>
                  <a:pt x="2051138" y="1287540"/>
                  <a:pt x="2022112" y="1258515"/>
                  <a:pt x="2056416" y="1245322"/>
                </a:cubicBezTo>
                <a:close/>
                <a:moveTo>
                  <a:pt x="161460" y="1244826"/>
                </a:moveTo>
                <a:cubicBezTo>
                  <a:pt x="176055" y="1250763"/>
                  <a:pt x="192876" y="1273027"/>
                  <a:pt x="182981" y="1284901"/>
                </a:cubicBezTo>
                <a:cubicBezTo>
                  <a:pt x="172427" y="1271707"/>
                  <a:pt x="159233" y="1258514"/>
                  <a:pt x="148679" y="1245321"/>
                </a:cubicBezTo>
                <a:cubicBezTo>
                  <a:pt x="151977" y="1242683"/>
                  <a:pt x="156595" y="1242847"/>
                  <a:pt x="161460" y="1244826"/>
                </a:cubicBezTo>
                <a:close/>
                <a:moveTo>
                  <a:pt x="2022114" y="1242683"/>
                </a:moveTo>
                <a:cubicBezTo>
                  <a:pt x="2027391" y="1253237"/>
                  <a:pt x="2022114" y="1258515"/>
                  <a:pt x="2011558" y="1255876"/>
                </a:cubicBezTo>
                <a:cubicBezTo>
                  <a:pt x="2006281" y="1245322"/>
                  <a:pt x="2011558" y="1242683"/>
                  <a:pt x="2022114" y="1242683"/>
                </a:cubicBezTo>
                <a:close/>
                <a:moveTo>
                  <a:pt x="1771442" y="1240044"/>
                </a:moveTo>
                <a:cubicBezTo>
                  <a:pt x="1795190" y="1250598"/>
                  <a:pt x="1792551" y="1258514"/>
                  <a:pt x="1766165" y="1266430"/>
                </a:cubicBezTo>
                <a:cubicBezTo>
                  <a:pt x="1742416" y="1255876"/>
                  <a:pt x="1742416" y="1247960"/>
                  <a:pt x="1771442" y="1240044"/>
                </a:cubicBezTo>
                <a:close/>
                <a:moveTo>
                  <a:pt x="1919206" y="1237405"/>
                </a:moveTo>
                <a:cubicBezTo>
                  <a:pt x="1912609" y="1239054"/>
                  <a:pt x="1907497" y="1240373"/>
                  <a:pt x="1903565" y="1241327"/>
                </a:cubicBezTo>
                <a:lnTo>
                  <a:pt x="1898300" y="1242388"/>
                </a:lnTo>
                <a:lnTo>
                  <a:pt x="1898427" y="1242311"/>
                </a:lnTo>
                <a:cubicBezTo>
                  <a:pt x="1903704" y="1240373"/>
                  <a:pt x="1910631" y="1238724"/>
                  <a:pt x="1919206" y="1237405"/>
                </a:cubicBezTo>
                <a:close/>
                <a:moveTo>
                  <a:pt x="719" y="1237405"/>
                </a:moveTo>
                <a:lnTo>
                  <a:pt x="29945" y="1237405"/>
                </a:lnTo>
                <a:cubicBezTo>
                  <a:pt x="29945" y="1259834"/>
                  <a:pt x="21370" y="1273686"/>
                  <a:pt x="3559" y="1278964"/>
                </a:cubicBezTo>
                <a:lnTo>
                  <a:pt x="719" y="1279089"/>
                </a:lnTo>
                <a:close/>
                <a:moveTo>
                  <a:pt x="297103" y="1227510"/>
                </a:moveTo>
                <a:cubicBezTo>
                  <a:pt x="289187" y="1226191"/>
                  <a:pt x="276654" y="1229489"/>
                  <a:pt x="259503" y="1232127"/>
                </a:cubicBezTo>
                <a:cubicBezTo>
                  <a:pt x="272696" y="1245320"/>
                  <a:pt x="285889" y="1258514"/>
                  <a:pt x="296444" y="1271708"/>
                </a:cubicBezTo>
                <a:cubicBezTo>
                  <a:pt x="285889" y="1250597"/>
                  <a:pt x="288528" y="1242681"/>
                  <a:pt x="306998" y="1250597"/>
                </a:cubicBezTo>
                <a:cubicBezTo>
                  <a:pt x="308317" y="1234766"/>
                  <a:pt x="305019" y="1228829"/>
                  <a:pt x="297103" y="1227510"/>
                </a:cubicBezTo>
                <a:close/>
                <a:moveTo>
                  <a:pt x="2158992" y="1215965"/>
                </a:moveTo>
                <a:cubicBezTo>
                  <a:pt x="2159982" y="1214976"/>
                  <a:pt x="2161961" y="1214976"/>
                  <a:pt x="2164599" y="1216295"/>
                </a:cubicBezTo>
                <a:cubicBezTo>
                  <a:pt x="2167238" y="1221572"/>
                  <a:pt x="2164599" y="1224211"/>
                  <a:pt x="2159322" y="1221572"/>
                </a:cubicBezTo>
                <a:cubicBezTo>
                  <a:pt x="2158003" y="1218934"/>
                  <a:pt x="2158003" y="1216955"/>
                  <a:pt x="2158992" y="1215965"/>
                </a:cubicBezTo>
                <a:close/>
                <a:moveTo>
                  <a:pt x="920" y="1208380"/>
                </a:moveTo>
                <a:cubicBezTo>
                  <a:pt x="14115" y="1205742"/>
                  <a:pt x="16753" y="1208380"/>
                  <a:pt x="14115" y="1221574"/>
                </a:cubicBezTo>
                <a:cubicBezTo>
                  <a:pt x="920" y="1226851"/>
                  <a:pt x="-1718" y="1221574"/>
                  <a:pt x="920" y="1208380"/>
                </a:cubicBezTo>
                <a:close/>
                <a:moveTo>
                  <a:pt x="1688852" y="1195579"/>
                </a:moveTo>
                <a:cubicBezTo>
                  <a:pt x="1701445" y="1199979"/>
                  <a:pt x="1711742" y="1216955"/>
                  <a:pt x="1702836" y="1234766"/>
                </a:cubicBezTo>
                <a:cubicBezTo>
                  <a:pt x="1676450" y="1250598"/>
                  <a:pt x="1663257" y="1242682"/>
                  <a:pt x="1663257" y="1213657"/>
                </a:cubicBezTo>
                <a:cubicBezTo>
                  <a:pt x="1665896" y="1203762"/>
                  <a:pt x="1670678" y="1198155"/>
                  <a:pt x="1676120" y="1195805"/>
                </a:cubicBezTo>
                <a:cubicBezTo>
                  <a:pt x="1680202" y="1194042"/>
                  <a:pt x="1684654" y="1194112"/>
                  <a:pt x="1688852" y="1195579"/>
                </a:cubicBezTo>
                <a:close/>
                <a:moveTo>
                  <a:pt x="1861155" y="1195187"/>
                </a:moveTo>
                <a:cubicBezTo>
                  <a:pt x="1869071" y="1195187"/>
                  <a:pt x="1863794" y="1218935"/>
                  <a:pt x="1855878" y="1211019"/>
                </a:cubicBezTo>
                <a:cubicBezTo>
                  <a:pt x="1855878" y="1205741"/>
                  <a:pt x="1855878" y="1197826"/>
                  <a:pt x="1861155" y="1195187"/>
                </a:cubicBezTo>
                <a:close/>
                <a:moveTo>
                  <a:pt x="1890181" y="1195186"/>
                </a:moveTo>
                <a:cubicBezTo>
                  <a:pt x="1904033" y="1230808"/>
                  <a:pt x="1883749" y="1244166"/>
                  <a:pt x="1895004" y="1243053"/>
                </a:cubicBezTo>
                <a:lnTo>
                  <a:pt x="1898300" y="1242388"/>
                </a:lnTo>
                <a:lnTo>
                  <a:pt x="1887542" y="1248949"/>
                </a:lnTo>
                <a:cubicBezTo>
                  <a:pt x="1883584" y="1253896"/>
                  <a:pt x="1886223" y="1259834"/>
                  <a:pt x="1895458" y="1266430"/>
                </a:cubicBezTo>
                <a:cubicBezTo>
                  <a:pt x="1866433" y="1255876"/>
                  <a:pt x="1861156" y="1258514"/>
                  <a:pt x="1832130" y="1263792"/>
                </a:cubicBezTo>
                <a:cubicBezTo>
                  <a:pt x="1834768" y="1229489"/>
                  <a:pt x="1853239" y="1205741"/>
                  <a:pt x="1890181" y="1195186"/>
                </a:cubicBezTo>
                <a:close/>
                <a:moveTo>
                  <a:pt x="53693" y="1187271"/>
                </a:moveTo>
                <a:cubicBezTo>
                  <a:pt x="77442" y="1187271"/>
                  <a:pt x="95912" y="1195187"/>
                  <a:pt x="109106" y="1208380"/>
                </a:cubicBezTo>
                <a:cubicBezTo>
                  <a:pt x="82719" y="1232128"/>
                  <a:pt x="53693" y="1234766"/>
                  <a:pt x="19391" y="1218935"/>
                </a:cubicBezTo>
                <a:cubicBezTo>
                  <a:pt x="32584" y="1208380"/>
                  <a:pt x="43139" y="1197825"/>
                  <a:pt x="53693" y="1187271"/>
                </a:cubicBezTo>
                <a:close/>
                <a:moveTo>
                  <a:pt x="1904694" y="1179356"/>
                </a:moveTo>
                <a:cubicBezTo>
                  <a:pt x="1907992" y="1179356"/>
                  <a:pt x="1911290" y="1181994"/>
                  <a:pt x="1913929" y="1187272"/>
                </a:cubicBezTo>
                <a:cubicBezTo>
                  <a:pt x="1908652" y="1200465"/>
                  <a:pt x="1903375" y="1200465"/>
                  <a:pt x="1895458" y="1187272"/>
                </a:cubicBezTo>
                <a:cubicBezTo>
                  <a:pt x="1898097" y="1181994"/>
                  <a:pt x="1901395" y="1179356"/>
                  <a:pt x="1904694" y="1179356"/>
                </a:cubicBezTo>
                <a:close/>
                <a:moveTo>
                  <a:pt x="2053777" y="1176716"/>
                </a:moveTo>
                <a:cubicBezTo>
                  <a:pt x="2024752" y="1208380"/>
                  <a:pt x="1966701" y="1263791"/>
                  <a:pt x="1921844" y="1274346"/>
                </a:cubicBezTo>
                <a:cubicBezTo>
                  <a:pt x="1927121" y="1216295"/>
                  <a:pt x="2019475" y="1192548"/>
                  <a:pt x="2053777" y="1176716"/>
                </a:cubicBezTo>
                <a:close/>
                <a:moveTo>
                  <a:pt x="367687" y="1163522"/>
                </a:moveTo>
                <a:cubicBezTo>
                  <a:pt x="372964" y="1192547"/>
                  <a:pt x="386158" y="1205741"/>
                  <a:pt x="407267" y="1205741"/>
                </a:cubicBezTo>
                <a:cubicBezTo>
                  <a:pt x="394073" y="1189909"/>
                  <a:pt x="380880" y="1176715"/>
                  <a:pt x="367687" y="1163522"/>
                </a:cubicBezTo>
                <a:close/>
                <a:moveTo>
                  <a:pt x="1592014" y="1150329"/>
                </a:moveTo>
                <a:cubicBezTo>
                  <a:pt x="1578820" y="1158245"/>
                  <a:pt x="1589375" y="1163522"/>
                  <a:pt x="1592014" y="1150329"/>
                </a:cubicBezTo>
                <a:close/>
                <a:moveTo>
                  <a:pt x="2217373" y="1137137"/>
                </a:moveTo>
                <a:cubicBezTo>
                  <a:pt x="2214734" y="1150330"/>
                  <a:pt x="2198902" y="1171439"/>
                  <a:pt x="2185709" y="1163523"/>
                </a:cubicBezTo>
                <a:cubicBezTo>
                  <a:pt x="2188348" y="1152969"/>
                  <a:pt x="2204179" y="1131860"/>
                  <a:pt x="2217373" y="1137137"/>
                </a:cubicBezTo>
                <a:close/>
                <a:moveTo>
                  <a:pt x="1742418" y="1137136"/>
                </a:moveTo>
                <a:cubicBezTo>
                  <a:pt x="1745056" y="1142413"/>
                  <a:pt x="1734502" y="1147691"/>
                  <a:pt x="1729223" y="1147691"/>
                </a:cubicBezTo>
                <a:cubicBezTo>
                  <a:pt x="1726585" y="1139775"/>
                  <a:pt x="1737140" y="1134498"/>
                  <a:pt x="1742418" y="1137136"/>
                </a:cubicBezTo>
                <a:close/>
                <a:moveTo>
                  <a:pt x="719" y="1126605"/>
                </a:moveTo>
                <a:lnTo>
                  <a:pt x="32015" y="1133892"/>
                </a:lnTo>
                <a:cubicBezTo>
                  <a:pt x="41201" y="1136571"/>
                  <a:pt x="48746" y="1139446"/>
                  <a:pt x="53693" y="1142414"/>
                </a:cubicBezTo>
                <a:cubicBezTo>
                  <a:pt x="43798" y="1150331"/>
                  <a:pt x="30110" y="1153464"/>
                  <a:pt x="14897" y="1153547"/>
                </a:cubicBezTo>
                <a:lnTo>
                  <a:pt x="719" y="1151426"/>
                </a:lnTo>
                <a:close/>
                <a:moveTo>
                  <a:pt x="452124" y="1121304"/>
                </a:moveTo>
                <a:cubicBezTo>
                  <a:pt x="452124" y="1126581"/>
                  <a:pt x="462677" y="1181993"/>
                  <a:pt x="478509" y="1176715"/>
                </a:cubicBezTo>
                <a:cubicBezTo>
                  <a:pt x="481148" y="1152968"/>
                  <a:pt x="473232" y="1134497"/>
                  <a:pt x="452124" y="1121304"/>
                </a:cubicBezTo>
                <a:close/>
                <a:moveTo>
                  <a:pt x="1929761" y="1092279"/>
                </a:moveTo>
                <a:cubicBezTo>
                  <a:pt x="1940316" y="1137136"/>
                  <a:pt x="1921845" y="1168799"/>
                  <a:pt x="1874348" y="1189909"/>
                </a:cubicBezTo>
                <a:cubicBezTo>
                  <a:pt x="1842685" y="1158245"/>
                  <a:pt x="1861155" y="1126581"/>
                  <a:pt x="1929761" y="1092279"/>
                </a:cubicBezTo>
                <a:close/>
                <a:moveTo>
                  <a:pt x="1807398" y="1088023"/>
                </a:moveTo>
                <a:cubicBezTo>
                  <a:pt x="1824174" y="1086838"/>
                  <a:pt x="1856539" y="1100856"/>
                  <a:pt x="1813660" y="1110751"/>
                </a:cubicBezTo>
                <a:cubicBezTo>
                  <a:pt x="1792880" y="1094919"/>
                  <a:pt x="1797333" y="1088734"/>
                  <a:pt x="1807398" y="1088023"/>
                </a:cubicBezTo>
                <a:close/>
                <a:moveTo>
                  <a:pt x="1737138" y="1073810"/>
                </a:moveTo>
                <a:cubicBezTo>
                  <a:pt x="1763525" y="1087003"/>
                  <a:pt x="1718668" y="1102835"/>
                  <a:pt x="1737138" y="1073810"/>
                </a:cubicBezTo>
                <a:close/>
                <a:moveTo>
                  <a:pt x="1763526" y="1065892"/>
                </a:moveTo>
                <a:cubicBezTo>
                  <a:pt x="1766165" y="1071170"/>
                  <a:pt x="1755610" y="1076447"/>
                  <a:pt x="1750332" y="1073808"/>
                </a:cubicBezTo>
                <a:cubicBezTo>
                  <a:pt x="1750332" y="1065892"/>
                  <a:pt x="1758249" y="1063254"/>
                  <a:pt x="1763526" y="1065892"/>
                </a:cubicBezTo>
                <a:close/>
                <a:moveTo>
                  <a:pt x="2046562" y="1031549"/>
                </a:moveTo>
                <a:cubicBezTo>
                  <a:pt x="2049819" y="1033734"/>
                  <a:pt x="2051799" y="1039507"/>
                  <a:pt x="2051139" y="1050061"/>
                </a:cubicBezTo>
                <a:cubicBezTo>
                  <a:pt x="2040584" y="1057976"/>
                  <a:pt x="2030030" y="1065892"/>
                  <a:pt x="2019474" y="1076447"/>
                </a:cubicBezTo>
                <a:cubicBezTo>
                  <a:pt x="2015517" y="1050721"/>
                  <a:pt x="2036791" y="1024994"/>
                  <a:pt x="2046562" y="1031549"/>
                </a:cubicBezTo>
                <a:close/>
                <a:moveTo>
                  <a:pt x="426479" y="1025200"/>
                </a:moveTo>
                <a:cubicBezTo>
                  <a:pt x="412873" y="1025323"/>
                  <a:pt x="404627" y="1027632"/>
                  <a:pt x="409905" y="1031590"/>
                </a:cubicBezTo>
                <a:cubicBezTo>
                  <a:pt x="438929" y="1102833"/>
                  <a:pt x="417821" y="1076447"/>
                  <a:pt x="460039" y="1113388"/>
                </a:cubicBezTo>
                <a:cubicBezTo>
                  <a:pt x="412544" y="1002565"/>
                  <a:pt x="436292" y="1065892"/>
                  <a:pt x="473232" y="1097556"/>
                </a:cubicBezTo>
                <a:cubicBezTo>
                  <a:pt x="556351" y="1044124"/>
                  <a:pt x="467295" y="1024829"/>
                  <a:pt x="426479" y="1025200"/>
                </a:cubicBezTo>
                <a:close/>
                <a:moveTo>
                  <a:pt x="2301863" y="1006147"/>
                </a:moveTo>
                <a:cubicBezTo>
                  <a:pt x="2306505" y="1004692"/>
                  <a:pt x="2311066" y="1004947"/>
                  <a:pt x="2315580" y="1006895"/>
                </a:cubicBezTo>
                <a:cubicBezTo>
                  <a:pt x="2321600" y="1009492"/>
                  <a:pt x="2327537" y="1015100"/>
                  <a:pt x="2333474" y="1023675"/>
                </a:cubicBezTo>
                <a:cubicBezTo>
                  <a:pt x="2309726" y="1036868"/>
                  <a:pt x="2283339" y="1052700"/>
                  <a:pt x="2256952" y="1065893"/>
                </a:cubicBezTo>
                <a:cubicBezTo>
                  <a:pt x="2273279" y="1030272"/>
                  <a:pt x="2287936" y="1010513"/>
                  <a:pt x="2301863" y="1006147"/>
                </a:cubicBezTo>
                <a:close/>
                <a:moveTo>
                  <a:pt x="1782986" y="1005493"/>
                </a:moveTo>
                <a:cubicBezTo>
                  <a:pt x="1785460" y="1005205"/>
                  <a:pt x="1787934" y="1005864"/>
                  <a:pt x="1789913" y="1007843"/>
                </a:cubicBezTo>
                <a:cubicBezTo>
                  <a:pt x="1797829" y="1015759"/>
                  <a:pt x="1781997" y="1031591"/>
                  <a:pt x="1774080" y="1023675"/>
                </a:cubicBezTo>
                <a:cubicBezTo>
                  <a:pt x="1768143" y="1015759"/>
                  <a:pt x="1775565" y="1006359"/>
                  <a:pt x="1782986" y="1005493"/>
                </a:cubicBezTo>
                <a:close/>
                <a:moveTo>
                  <a:pt x="1980673" y="1001113"/>
                </a:moveTo>
                <a:cubicBezTo>
                  <a:pt x="1983276" y="1001783"/>
                  <a:pt x="1986492" y="1003885"/>
                  <a:pt x="1990450" y="1007843"/>
                </a:cubicBezTo>
                <a:cubicBezTo>
                  <a:pt x="2011559" y="1021036"/>
                  <a:pt x="2006282" y="1036868"/>
                  <a:pt x="1971978" y="1052700"/>
                </a:cubicBezTo>
                <a:cubicBezTo>
                  <a:pt x="1974288" y="1061936"/>
                  <a:pt x="1962455" y="996423"/>
                  <a:pt x="1980673" y="1001113"/>
                </a:cubicBezTo>
                <a:close/>
                <a:moveTo>
                  <a:pt x="82719" y="986734"/>
                </a:moveTo>
                <a:cubicBezTo>
                  <a:pt x="114383" y="992011"/>
                  <a:pt x="264785" y="1087003"/>
                  <a:pt x="219928" y="1108112"/>
                </a:cubicBezTo>
                <a:cubicBezTo>
                  <a:pt x="172433" y="1071171"/>
                  <a:pt x="124937" y="1031592"/>
                  <a:pt x="82719" y="986734"/>
                </a:cubicBezTo>
                <a:close/>
                <a:moveTo>
                  <a:pt x="1531325" y="957708"/>
                </a:moveTo>
                <a:cubicBezTo>
                  <a:pt x="1533964" y="960347"/>
                  <a:pt x="1528687" y="968263"/>
                  <a:pt x="1523409" y="965624"/>
                </a:cubicBezTo>
                <a:cubicBezTo>
                  <a:pt x="1518132" y="962985"/>
                  <a:pt x="1526048" y="952431"/>
                  <a:pt x="1531325" y="957708"/>
                </a:cubicBezTo>
                <a:close/>
                <a:moveTo>
                  <a:pt x="719" y="953833"/>
                </a:moveTo>
                <a:lnTo>
                  <a:pt x="17737" y="971231"/>
                </a:lnTo>
                <a:lnTo>
                  <a:pt x="148564" y="1107536"/>
                </a:lnTo>
                <a:lnTo>
                  <a:pt x="139037" y="1099180"/>
                </a:lnTo>
                <a:cubicBezTo>
                  <a:pt x="127529" y="1088197"/>
                  <a:pt x="115037" y="1075458"/>
                  <a:pt x="101184" y="1060615"/>
                </a:cubicBezTo>
                <a:lnTo>
                  <a:pt x="719" y="955812"/>
                </a:lnTo>
                <a:close/>
                <a:moveTo>
                  <a:pt x="1454804" y="949792"/>
                </a:moveTo>
                <a:cubicBezTo>
                  <a:pt x="1423141" y="944515"/>
                  <a:pt x="1454804" y="994649"/>
                  <a:pt x="1454804" y="949792"/>
                </a:cubicBezTo>
                <a:close/>
                <a:moveTo>
                  <a:pt x="2201211" y="946824"/>
                </a:moveTo>
                <a:cubicBezTo>
                  <a:pt x="2208798" y="945835"/>
                  <a:pt x="2216054" y="949793"/>
                  <a:pt x="2212096" y="960348"/>
                </a:cubicBezTo>
                <a:cubicBezTo>
                  <a:pt x="2212096" y="968264"/>
                  <a:pt x="2190987" y="976180"/>
                  <a:pt x="2188348" y="962986"/>
                </a:cubicBezTo>
                <a:cubicBezTo>
                  <a:pt x="2185709" y="953751"/>
                  <a:pt x="2193625" y="947814"/>
                  <a:pt x="2201211" y="946824"/>
                </a:cubicBezTo>
                <a:close/>
                <a:moveTo>
                  <a:pt x="327116" y="943856"/>
                </a:moveTo>
                <a:cubicBezTo>
                  <a:pt x="330744" y="945176"/>
                  <a:pt x="333383" y="948474"/>
                  <a:pt x="330744" y="952432"/>
                </a:cubicBezTo>
                <a:cubicBezTo>
                  <a:pt x="328106" y="962986"/>
                  <a:pt x="312273" y="957709"/>
                  <a:pt x="317550" y="947155"/>
                </a:cubicBezTo>
                <a:cubicBezTo>
                  <a:pt x="318870" y="943197"/>
                  <a:pt x="323488" y="942537"/>
                  <a:pt x="327116" y="943856"/>
                </a:cubicBezTo>
                <a:close/>
                <a:moveTo>
                  <a:pt x="1486262" y="933053"/>
                </a:moveTo>
                <a:cubicBezTo>
                  <a:pt x="1487128" y="923406"/>
                  <a:pt x="1459422" y="982775"/>
                  <a:pt x="1473275" y="970901"/>
                </a:cubicBezTo>
                <a:cubicBezTo>
                  <a:pt x="1482510" y="947154"/>
                  <a:pt x="1485973" y="936269"/>
                  <a:pt x="1486262" y="933053"/>
                </a:cubicBezTo>
                <a:close/>
                <a:moveTo>
                  <a:pt x="1368224" y="922994"/>
                </a:moveTo>
                <a:cubicBezTo>
                  <a:pt x="1373171" y="922582"/>
                  <a:pt x="1378284" y="923406"/>
                  <a:pt x="1383561" y="926045"/>
                </a:cubicBezTo>
                <a:cubicBezTo>
                  <a:pt x="1367728" y="939238"/>
                  <a:pt x="1349258" y="952432"/>
                  <a:pt x="1328149" y="944516"/>
                </a:cubicBezTo>
                <a:cubicBezTo>
                  <a:pt x="1340023" y="936600"/>
                  <a:pt x="1353381" y="924231"/>
                  <a:pt x="1368224" y="922994"/>
                </a:cubicBezTo>
                <a:close/>
                <a:moveTo>
                  <a:pt x="1840047" y="910213"/>
                </a:moveTo>
                <a:cubicBezTo>
                  <a:pt x="1826854" y="939238"/>
                  <a:pt x="1800467" y="955070"/>
                  <a:pt x="1766164" y="960347"/>
                </a:cubicBezTo>
                <a:cubicBezTo>
                  <a:pt x="1787273" y="939238"/>
                  <a:pt x="1813660" y="923406"/>
                  <a:pt x="1840047" y="910213"/>
                </a:cubicBezTo>
                <a:close/>
                <a:moveTo>
                  <a:pt x="1035260" y="910212"/>
                </a:moveTo>
                <a:cubicBezTo>
                  <a:pt x="1032621" y="912851"/>
                  <a:pt x="1029983" y="912851"/>
                  <a:pt x="1029983" y="915490"/>
                </a:cubicBezTo>
                <a:cubicBezTo>
                  <a:pt x="1035260" y="915490"/>
                  <a:pt x="1037898" y="912851"/>
                  <a:pt x="1035260" y="910212"/>
                </a:cubicBezTo>
                <a:close/>
                <a:moveTo>
                  <a:pt x="1940314" y="902297"/>
                </a:moveTo>
                <a:cubicBezTo>
                  <a:pt x="1927121" y="918129"/>
                  <a:pt x="1911289" y="931322"/>
                  <a:pt x="1895457" y="944515"/>
                </a:cubicBezTo>
                <a:cubicBezTo>
                  <a:pt x="1845323" y="965624"/>
                  <a:pt x="1908650" y="910213"/>
                  <a:pt x="1940314" y="902297"/>
                </a:cubicBezTo>
                <a:close/>
                <a:moveTo>
                  <a:pt x="1544518" y="894382"/>
                </a:moveTo>
                <a:cubicBezTo>
                  <a:pt x="1541879" y="957710"/>
                  <a:pt x="1523409" y="918130"/>
                  <a:pt x="1544518" y="894382"/>
                </a:cubicBezTo>
                <a:close/>
                <a:moveTo>
                  <a:pt x="478509" y="873271"/>
                </a:moveTo>
                <a:cubicBezTo>
                  <a:pt x="486425" y="889103"/>
                  <a:pt x="573501" y="1081724"/>
                  <a:pt x="623635" y="1002565"/>
                </a:cubicBezTo>
                <a:cubicBezTo>
                  <a:pt x="573501" y="952431"/>
                  <a:pt x="533922" y="912851"/>
                  <a:pt x="478509" y="873271"/>
                </a:cubicBezTo>
                <a:close/>
                <a:moveTo>
                  <a:pt x="391442" y="867996"/>
                </a:moveTo>
                <a:cubicBezTo>
                  <a:pt x="399358" y="862718"/>
                  <a:pt x="404635" y="875911"/>
                  <a:pt x="399358" y="881189"/>
                </a:cubicBezTo>
                <a:cubicBezTo>
                  <a:pt x="391442" y="886466"/>
                  <a:pt x="386165" y="873273"/>
                  <a:pt x="391442" y="867996"/>
                </a:cubicBezTo>
                <a:close/>
                <a:moveTo>
                  <a:pt x="1222104" y="841583"/>
                </a:moveTo>
                <a:cubicBezTo>
                  <a:pt x="1222604" y="842268"/>
                  <a:pt x="1223594" y="843917"/>
                  <a:pt x="1225243" y="846886"/>
                </a:cubicBezTo>
                <a:cubicBezTo>
                  <a:pt x="1239095" y="879210"/>
                  <a:pt x="1218604" y="836785"/>
                  <a:pt x="1222104" y="841583"/>
                </a:cubicBezTo>
                <a:close/>
                <a:moveTo>
                  <a:pt x="571533" y="836991"/>
                </a:moveTo>
                <a:cubicBezTo>
                  <a:pt x="574172" y="836332"/>
                  <a:pt x="577470" y="837651"/>
                  <a:pt x="578789" y="841608"/>
                </a:cubicBezTo>
                <a:cubicBezTo>
                  <a:pt x="581428" y="846886"/>
                  <a:pt x="568235" y="852163"/>
                  <a:pt x="568235" y="844247"/>
                </a:cubicBezTo>
                <a:cubicBezTo>
                  <a:pt x="566915" y="840289"/>
                  <a:pt x="568895" y="837651"/>
                  <a:pt x="571533" y="836991"/>
                </a:cubicBezTo>
                <a:close/>
                <a:moveTo>
                  <a:pt x="1939984" y="836001"/>
                </a:moveTo>
                <a:cubicBezTo>
                  <a:pt x="1940974" y="835012"/>
                  <a:pt x="1942953" y="835012"/>
                  <a:pt x="1945591" y="836331"/>
                </a:cubicBezTo>
                <a:cubicBezTo>
                  <a:pt x="1948230" y="841608"/>
                  <a:pt x="1945591" y="844247"/>
                  <a:pt x="1940314" y="841608"/>
                </a:cubicBezTo>
                <a:cubicBezTo>
                  <a:pt x="1938995" y="838970"/>
                  <a:pt x="1938995" y="836991"/>
                  <a:pt x="1939984" y="836001"/>
                </a:cubicBezTo>
                <a:close/>
                <a:moveTo>
                  <a:pt x="840542" y="832456"/>
                </a:moveTo>
                <a:cubicBezTo>
                  <a:pt x="847592" y="832209"/>
                  <a:pt x="856498" y="841609"/>
                  <a:pt x="850561" y="849525"/>
                </a:cubicBezTo>
                <a:cubicBezTo>
                  <a:pt x="842645" y="860080"/>
                  <a:pt x="824174" y="849525"/>
                  <a:pt x="834729" y="836332"/>
                </a:cubicBezTo>
                <a:cubicBezTo>
                  <a:pt x="836048" y="833693"/>
                  <a:pt x="838192" y="832539"/>
                  <a:pt x="840542" y="832456"/>
                </a:cubicBezTo>
                <a:close/>
                <a:moveTo>
                  <a:pt x="1338786" y="815510"/>
                </a:moveTo>
                <a:cubicBezTo>
                  <a:pt x="1339693" y="814232"/>
                  <a:pt x="1341342" y="818521"/>
                  <a:pt x="1343981" y="833693"/>
                </a:cubicBezTo>
                <a:cubicBezTo>
                  <a:pt x="1343486" y="838640"/>
                  <a:pt x="1342991" y="842127"/>
                  <a:pt x="1342510" y="844433"/>
                </a:cubicBezTo>
                <a:lnTo>
                  <a:pt x="1341526" y="847016"/>
                </a:lnTo>
                <a:lnTo>
                  <a:pt x="1340859" y="847260"/>
                </a:lnTo>
                <a:lnTo>
                  <a:pt x="1338879" y="840882"/>
                </a:lnTo>
                <a:cubicBezTo>
                  <a:pt x="1337734" y="831869"/>
                  <a:pt x="1337425" y="817428"/>
                  <a:pt x="1338786" y="815510"/>
                </a:cubicBezTo>
                <a:close/>
                <a:moveTo>
                  <a:pt x="2169876" y="807306"/>
                </a:moveTo>
                <a:lnTo>
                  <a:pt x="2114617" y="858244"/>
                </a:lnTo>
                <a:lnTo>
                  <a:pt x="2096942" y="863955"/>
                </a:lnTo>
                <a:cubicBezTo>
                  <a:pt x="2090634" y="867336"/>
                  <a:pt x="2084615" y="871624"/>
                  <a:pt x="2078513" y="875911"/>
                </a:cubicBezTo>
                <a:lnTo>
                  <a:pt x="2076897" y="876932"/>
                </a:lnTo>
                <a:lnTo>
                  <a:pt x="2037944" y="894382"/>
                </a:lnTo>
                <a:cubicBezTo>
                  <a:pt x="2045860" y="893722"/>
                  <a:pt x="2052951" y="891248"/>
                  <a:pt x="2059589" y="887868"/>
                </a:cubicBezTo>
                <a:lnTo>
                  <a:pt x="2076897" y="876932"/>
                </a:lnTo>
                <a:lnTo>
                  <a:pt x="2110837" y="861729"/>
                </a:lnTo>
                <a:lnTo>
                  <a:pt x="2114617" y="858244"/>
                </a:lnTo>
                <a:lnTo>
                  <a:pt x="2117103" y="857441"/>
                </a:lnTo>
                <a:cubicBezTo>
                  <a:pt x="2109187" y="891743"/>
                  <a:pt x="2027389" y="955071"/>
                  <a:pt x="1990448" y="944516"/>
                </a:cubicBezTo>
                <a:cubicBezTo>
                  <a:pt x="1969339" y="923407"/>
                  <a:pt x="2006280" y="902298"/>
                  <a:pt x="2024751" y="897021"/>
                </a:cubicBezTo>
                <a:cubicBezTo>
                  <a:pt x="2048499" y="894382"/>
                  <a:pt x="2127658" y="817860"/>
                  <a:pt x="2169876" y="807306"/>
                </a:cubicBezTo>
                <a:close/>
                <a:moveTo>
                  <a:pt x="462683" y="778280"/>
                </a:moveTo>
                <a:cubicBezTo>
                  <a:pt x="475876" y="775642"/>
                  <a:pt x="478515" y="778280"/>
                  <a:pt x="475876" y="791474"/>
                </a:cubicBezTo>
                <a:cubicBezTo>
                  <a:pt x="465322" y="796751"/>
                  <a:pt x="460045" y="791474"/>
                  <a:pt x="462683" y="778280"/>
                </a:cubicBezTo>
                <a:close/>
                <a:moveTo>
                  <a:pt x="713360" y="767726"/>
                </a:moveTo>
                <a:cubicBezTo>
                  <a:pt x="726553" y="775642"/>
                  <a:pt x="723914" y="796751"/>
                  <a:pt x="723914" y="809944"/>
                </a:cubicBezTo>
                <a:cubicBezTo>
                  <a:pt x="700166" y="812583"/>
                  <a:pt x="702805" y="780919"/>
                  <a:pt x="713360" y="767726"/>
                </a:cubicBezTo>
                <a:close/>
                <a:moveTo>
                  <a:pt x="607482" y="765418"/>
                </a:moveTo>
                <a:cubicBezTo>
                  <a:pt x="610450" y="765748"/>
                  <a:pt x="613089" y="769046"/>
                  <a:pt x="615727" y="775642"/>
                </a:cubicBezTo>
                <a:cubicBezTo>
                  <a:pt x="607811" y="786198"/>
                  <a:pt x="602534" y="786198"/>
                  <a:pt x="597257" y="773003"/>
                </a:cubicBezTo>
                <a:cubicBezTo>
                  <a:pt x="601214" y="767726"/>
                  <a:pt x="604513" y="765088"/>
                  <a:pt x="607482" y="765418"/>
                </a:cubicBezTo>
                <a:close/>
                <a:moveTo>
                  <a:pt x="2225288" y="765088"/>
                </a:moveTo>
                <a:cubicBezTo>
                  <a:pt x="2230565" y="770365"/>
                  <a:pt x="2220010" y="778281"/>
                  <a:pt x="2217372" y="773004"/>
                </a:cubicBezTo>
                <a:cubicBezTo>
                  <a:pt x="2214733" y="767726"/>
                  <a:pt x="2222649" y="762449"/>
                  <a:pt x="2225288" y="765088"/>
                </a:cubicBezTo>
                <a:close/>
                <a:moveTo>
                  <a:pt x="1148722" y="762449"/>
                </a:moveTo>
                <a:cubicBezTo>
                  <a:pt x="1151360" y="783558"/>
                  <a:pt x="1127612" y="788835"/>
                  <a:pt x="1132890" y="812583"/>
                </a:cubicBezTo>
                <a:cubicBezTo>
                  <a:pt x="1106503" y="812583"/>
                  <a:pt x="1101226" y="788835"/>
                  <a:pt x="1088033" y="770365"/>
                </a:cubicBezTo>
                <a:cubicBezTo>
                  <a:pt x="1103865" y="778281"/>
                  <a:pt x="1117058" y="788835"/>
                  <a:pt x="1127612" y="802028"/>
                </a:cubicBezTo>
                <a:cubicBezTo>
                  <a:pt x="1135528" y="788835"/>
                  <a:pt x="1140806" y="775642"/>
                  <a:pt x="1148722" y="762449"/>
                </a:cubicBezTo>
                <a:close/>
                <a:moveTo>
                  <a:pt x="1037899" y="754533"/>
                </a:moveTo>
                <a:cubicBezTo>
                  <a:pt x="1061647" y="765087"/>
                  <a:pt x="1037899" y="820499"/>
                  <a:pt x="1016789" y="799390"/>
                </a:cubicBezTo>
                <a:cubicBezTo>
                  <a:pt x="1008873" y="780919"/>
                  <a:pt x="1019429" y="754533"/>
                  <a:pt x="1037899" y="754533"/>
                </a:cubicBezTo>
                <a:close/>
                <a:moveTo>
                  <a:pt x="1381417" y="753955"/>
                </a:moveTo>
                <a:cubicBezTo>
                  <a:pt x="1383890" y="751729"/>
                  <a:pt x="1390817" y="759150"/>
                  <a:pt x="1388838" y="765087"/>
                </a:cubicBezTo>
                <a:cubicBezTo>
                  <a:pt x="1386199" y="773003"/>
                  <a:pt x="1378283" y="765087"/>
                  <a:pt x="1380922" y="759810"/>
                </a:cubicBezTo>
                <a:cubicBezTo>
                  <a:pt x="1380262" y="756512"/>
                  <a:pt x="1380592" y="754697"/>
                  <a:pt x="1381417" y="753955"/>
                </a:cubicBezTo>
                <a:close/>
                <a:moveTo>
                  <a:pt x="792505" y="746617"/>
                </a:moveTo>
                <a:cubicBezTo>
                  <a:pt x="803059" y="762449"/>
                  <a:pt x="805698" y="778281"/>
                  <a:pt x="803059" y="796751"/>
                </a:cubicBezTo>
                <a:cubicBezTo>
                  <a:pt x="800421" y="780919"/>
                  <a:pt x="797782" y="762449"/>
                  <a:pt x="792505" y="746617"/>
                </a:cubicBezTo>
                <a:close/>
                <a:moveTo>
                  <a:pt x="1628955" y="741340"/>
                </a:moveTo>
                <a:cubicBezTo>
                  <a:pt x="1626317" y="751894"/>
                  <a:pt x="1623678" y="765089"/>
                  <a:pt x="1610484" y="765089"/>
                </a:cubicBezTo>
                <a:cubicBezTo>
                  <a:pt x="1610484" y="754533"/>
                  <a:pt x="1621039" y="749256"/>
                  <a:pt x="1628955" y="741340"/>
                </a:cubicBezTo>
                <a:close/>
                <a:moveTo>
                  <a:pt x="1317265" y="717921"/>
                </a:moveTo>
                <a:cubicBezTo>
                  <a:pt x="1318914" y="716932"/>
                  <a:pt x="1321553" y="717591"/>
                  <a:pt x="1325510" y="720230"/>
                </a:cubicBezTo>
                <a:cubicBezTo>
                  <a:pt x="1325510" y="728146"/>
                  <a:pt x="1322872" y="730785"/>
                  <a:pt x="1314956" y="725508"/>
                </a:cubicBezTo>
                <a:cubicBezTo>
                  <a:pt x="1314956" y="721550"/>
                  <a:pt x="1315616" y="718911"/>
                  <a:pt x="1317265" y="717921"/>
                </a:cubicBezTo>
                <a:close/>
                <a:moveTo>
                  <a:pt x="1681727" y="707037"/>
                </a:moveTo>
                <a:cubicBezTo>
                  <a:pt x="1668534" y="733423"/>
                  <a:pt x="1652702" y="757171"/>
                  <a:pt x="1634232" y="778281"/>
                </a:cubicBezTo>
                <a:cubicBezTo>
                  <a:pt x="1642148" y="749255"/>
                  <a:pt x="1657979" y="725507"/>
                  <a:pt x="1681727" y="707037"/>
                </a:cubicBezTo>
                <a:close/>
                <a:moveTo>
                  <a:pt x="1486468" y="680651"/>
                </a:moveTo>
                <a:cubicBezTo>
                  <a:pt x="1449527" y="728146"/>
                  <a:pt x="1467998" y="746617"/>
                  <a:pt x="1409948" y="770365"/>
                </a:cubicBezTo>
                <a:cubicBezTo>
                  <a:pt x="1394115" y="791475"/>
                  <a:pt x="1373006" y="807307"/>
                  <a:pt x="1349258" y="817861"/>
                </a:cubicBezTo>
                <a:cubicBezTo>
                  <a:pt x="1357174" y="804668"/>
                  <a:pt x="1452166" y="680651"/>
                  <a:pt x="1486468" y="680651"/>
                </a:cubicBezTo>
                <a:close/>
                <a:moveTo>
                  <a:pt x="1644787" y="667458"/>
                </a:moveTo>
                <a:cubicBezTo>
                  <a:pt x="1631594" y="720231"/>
                  <a:pt x="1544518" y="722869"/>
                  <a:pt x="1592013" y="693844"/>
                </a:cubicBezTo>
                <a:cubicBezTo>
                  <a:pt x="1610485" y="685928"/>
                  <a:pt x="1628955" y="678012"/>
                  <a:pt x="1644787" y="667458"/>
                </a:cubicBezTo>
                <a:close/>
                <a:moveTo>
                  <a:pt x="1188302" y="662181"/>
                </a:moveTo>
                <a:cubicBezTo>
                  <a:pt x="1185663" y="675374"/>
                  <a:pt x="1180386" y="691206"/>
                  <a:pt x="1177747" y="704399"/>
                </a:cubicBezTo>
                <a:cubicBezTo>
                  <a:pt x="1151360" y="712315"/>
                  <a:pt x="1153998" y="699122"/>
                  <a:pt x="1188302" y="662181"/>
                </a:cubicBezTo>
                <a:close/>
                <a:moveTo>
                  <a:pt x="2111826" y="651626"/>
                </a:moveTo>
                <a:cubicBezTo>
                  <a:pt x="2111826" y="688568"/>
                  <a:pt x="2088079" y="646349"/>
                  <a:pt x="2111826" y="651626"/>
                </a:cubicBezTo>
                <a:close/>
                <a:moveTo>
                  <a:pt x="2074887" y="651626"/>
                </a:moveTo>
                <a:cubicBezTo>
                  <a:pt x="2077525" y="675374"/>
                  <a:pt x="2030029" y="648987"/>
                  <a:pt x="2074887" y="651626"/>
                </a:cubicBezTo>
                <a:close/>
                <a:moveTo>
                  <a:pt x="890140" y="648987"/>
                </a:moveTo>
                <a:cubicBezTo>
                  <a:pt x="929719" y="659541"/>
                  <a:pt x="1011512" y="831054"/>
                  <a:pt x="1022067" y="870634"/>
                </a:cubicBezTo>
                <a:cubicBezTo>
                  <a:pt x="969294" y="812584"/>
                  <a:pt x="921804" y="717592"/>
                  <a:pt x="890140" y="648987"/>
                </a:cubicBezTo>
                <a:close/>
                <a:moveTo>
                  <a:pt x="1526049" y="635794"/>
                </a:moveTo>
                <a:cubicBezTo>
                  <a:pt x="1515494" y="646348"/>
                  <a:pt x="1502301" y="659543"/>
                  <a:pt x="1491746" y="670097"/>
                </a:cubicBezTo>
                <a:cubicBezTo>
                  <a:pt x="1489107" y="678013"/>
                  <a:pt x="1470636" y="638432"/>
                  <a:pt x="1526049" y="635794"/>
                </a:cubicBezTo>
                <a:close/>
                <a:moveTo>
                  <a:pt x="781951" y="633156"/>
                </a:moveTo>
                <a:cubicBezTo>
                  <a:pt x="795144" y="656904"/>
                  <a:pt x="800421" y="667458"/>
                  <a:pt x="789867" y="691206"/>
                </a:cubicBezTo>
                <a:cubicBezTo>
                  <a:pt x="787228" y="672735"/>
                  <a:pt x="784589" y="654265"/>
                  <a:pt x="781951" y="633156"/>
                </a:cubicBezTo>
                <a:close/>
                <a:moveTo>
                  <a:pt x="1285931" y="617323"/>
                </a:moveTo>
                <a:cubicBezTo>
                  <a:pt x="1301763" y="670096"/>
                  <a:pt x="1077478" y="889103"/>
                  <a:pt x="1151360" y="926044"/>
                </a:cubicBezTo>
                <a:cubicBezTo>
                  <a:pt x="1212049" y="936599"/>
                  <a:pt x="1267461" y="878549"/>
                  <a:pt x="1304402" y="846885"/>
                </a:cubicBezTo>
                <a:cubicBezTo>
                  <a:pt x="1322872" y="852162"/>
                  <a:pt x="1304402" y="873271"/>
                  <a:pt x="1299124" y="878549"/>
                </a:cubicBezTo>
                <a:cubicBezTo>
                  <a:pt x="1317595" y="873271"/>
                  <a:pt x="1312317" y="878549"/>
                  <a:pt x="1312317" y="852162"/>
                </a:cubicBezTo>
                <a:cubicBezTo>
                  <a:pt x="1316275" y="853811"/>
                  <a:pt x="1322336" y="853275"/>
                  <a:pt x="1329778" y="851312"/>
                </a:cubicBezTo>
                <a:lnTo>
                  <a:pt x="1340859" y="847260"/>
                </a:lnTo>
                <a:lnTo>
                  <a:pt x="1341117" y="848089"/>
                </a:lnTo>
                <a:lnTo>
                  <a:pt x="1341526" y="847016"/>
                </a:lnTo>
                <a:lnTo>
                  <a:pt x="1355525" y="841896"/>
                </a:lnTo>
                <a:cubicBezTo>
                  <a:pt x="1412421" y="817530"/>
                  <a:pt x="1493065" y="769045"/>
                  <a:pt x="1441611" y="860078"/>
                </a:cubicBezTo>
                <a:cubicBezTo>
                  <a:pt x="1299124" y="773003"/>
                  <a:pt x="1301763" y="997288"/>
                  <a:pt x="1351897" y="1044783"/>
                </a:cubicBezTo>
                <a:cubicBezTo>
                  <a:pt x="1407309" y="1021035"/>
                  <a:pt x="1433695" y="915490"/>
                  <a:pt x="1431056" y="867994"/>
                </a:cubicBezTo>
                <a:cubicBezTo>
                  <a:pt x="1460081" y="867994"/>
                  <a:pt x="1467997" y="889103"/>
                  <a:pt x="1462720" y="933960"/>
                </a:cubicBezTo>
                <a:cubicBezTo>
                  <a:pt x="1507577" y="870633"/>
                  <a:pt x="1518132" y="696482"/>
                  <a:pt x="1512854" y="696482"/>
                </a:cubicBezTo>
                <a:cubicBezTo>
                  <a:pt x="1636871" y="725507"/>
                  <a:pt x="1518132" y="802028"/>
                  <a:pt x="1515493" y="865355"/>
                </a:cubicBezTo>
                <a:cubicBezTo>
                  <a:pt x="1536602" y="854801"/>
                  <a:pt x="1547157" y="836330"/>
                  <a:pt x="1547157" y="809944"/>
                </a:cubicBezTo>
                <a:cubicBezTo>
                  <a:pt x="1562989" y="809944"/>
                  <a:pt x="1605207" y="870633"/>
                  <a:pt x="1560350" y="897019"/>
                </a:cubicBezTo>
                <a:cubicBezTo>
                  <a:pt x="1541880" y="897019"/>
                  <a:pt x="1536602" y="881187"/>
                  <a:pt x="1544518" y="854801"/>
                </a:cubicBezTo>
                <a:cubicBezTo>
                  <a:pt x="1504938" y="928683"/>
                  <a:pt x="1533964" y="931322"/>
                  <a:pt x="1507577" y="997288"/>
                </a:cubicBezTo>
                <a:cubicBezTo>
                  <a:pt x="1586736" y="984094"/>
                  <a:pt x="1705475" y="788835"/>
                  <a:pt x="1774080" y="780919"/>
                </a:cubicBezTo>
                <a:cubicBezTo>
                  <a:pt x="1774080" y="812583"/>
                  <a:pt x="1702837" y="936599"/>
                  <a:pt x="1774080" y="894381"/>
                </a:cubicBezTo>
                <a:cubicBezTo>
                  <a:pt x="1755610" y="949792"/>
                  <a:pt x="1533964" y="1076447"/>
                  <a:pt x="1626316" y="1044783"/>
                </a:cubicBezTo>
                <a:cubicBezTo>
                  <a:pt x="1618400" y="1063254"/>
                  <a:pt x="1581459" y="1084363"/>
                  <a:pt x="1565627" y="1097556"/>
                </a:cubicBezTo>
                <a:cubicBezTo>
                  <a:pt x="1605207" y="1084363"/>
                  <a:pt x="1578820" y="1137136"/>
                  <a:pt x="1581459" y="1142413"/>
                </a:cubicBezTo>
                <a:cubicBezTo>
                  <a:pt x="1597291" y="1123943"/>
                  <a:pt x="1618400" y="1110749"/>
                  <a:pt x="1639509" y="1100195"/>
                </a:cubicBezTo>
                <a:cubicBezTo>
                  <a:pt x="1618400" y="1110749"/>
                  <a:pt x="1634232" y="1100195"/>
                  <a:pt x="1689644" y="1068531"/>
                </a:cubicBezTo>
                <a:cubicBezTo>
                  <a:pt x="1676450" y="1076447"/>
                  <a:pt x="1665896" y="1087002"/>
                  <a:pt x="1652702" y="1094917"/>
                </a:cubicBezTo>
                <a:cubicBezTo>
                  <a:pt x="1581459" y="1121304"/>
                  <a:pt x="1671173" y="1189909"/>
                  <a:pt x="1660618" y="1290178"/>
                </a:cubicBezTo>
                <a:cubicBezTo>
                  <a:pt x="1668534" y="1276985"/>
                  <a:pt x="1687005" y="1279623"/>
                  <a:pt x="1755610" y="1282262"/>
                </a:cubicBezTo>
                <a:cubicBezTo>
                  <a:pt x="1721307" y="1319203"/>
                  <a:pt x="1710753" y="1321842"/>
                  <a:pt x="1697559" y="1371976"/>
                </a:cubicBezTo>
                <a:cubicBezTo>
                  <a:pt x="1729223" y="1335035"/>
                  <a:pt x="1766164" y="1300733"/>
                  <a:pt x="1811021" y="1276985"/>
                </a:cubicBezTo>
                <a:cubicBezTo>
                  <a:pt x="1805744" y="1345590"/>
                  <a:pt x="1710753" y="1393085"/>
                  <a:pt x="1689644" y="1427387"/>
                </a:cubicBezTo>
                <a:cubicBezTo>
                  <a:pt x="1716030" y="1430026"/>
                  <a:pt x="1745055" y="1466967"/>
                  <a:pt x="1755610" y="1466967"/>
                </a:cubicBezTo>
                <a:cubicBezTo>
                  <a:pt x="1752971" y="1509185"/>
                  <a:pt x="1758248" y="1509185"/>
                  <a:pt x="1768803" y="1554042"/>
                </a:cubicBezTo>
                <a:cubicBezTo>
                  <a:pt x="1739778" y="1527656"/>
                  <a:pt x="1729223" y="1535572"/>
                  <a:pt x="1737139" y="1575152"/>
                </a:cubicBezTo>
                <a:cubicBezTo>
                  <a:pt x="1719988" y="1575152"/>
                  <a:pt x="1772761" y="1596921"/>
                  <a:pt x="1815969" y="1611763"/>
                </a:cubicBezTo>
                <a:lnTo>
                  <a:pt x="1833700" y="1617428"/>
                </a:lnTo>
                <a:lnTo>
                  <a:pt x="1827843" y="1634191"/>
                </a:lnTo>
                <a:cubicBezTo>
                  <a:pt x="1821576" y="1641777"/>
                  <a:pt x="1812340" y="1647714"/>
                  <a:pt x="1800466" y="1651672"/>
                </a:cubicBezTo>
                <a:cubicBezTo>
                  <a:pt x="1829492" y="1662227"/>
                  <a:pt x="1858517" y="1627924"/>
                  <a:pt x="1858517" y="1627924"/>
                </a:cubicBezTo>
                <a:cubicBezTo>
                  <a:pt x="1908651" y="1691252"/>
                  <a:pt x="1869071" y="1678059"/>
                  <a:pt x="1903374" y="1738747"/>
                </a:cubicBezTo>
                <a:cubicBezTo>
                  <a:pt x="1906012" y="1770411"/>
                  <a:pt x="1927122" y="1788882"/>
                  <a:pt x="1958785" y="1775689"/>
                </a:cubicBezTo>
                <a:cubicBezTo>
                  <a:pt x="1911290" y="1817907"/>
                  <a:pt x="1834769" y="1759856"/>
                  <a:pt x="1784635" y="1746663"/>
                </a:cubicBezTo>
                <a:cubicBezTo>
                  <a:pt x="1811021" y="1759856"/>
                  <a:pt x="1694921" y="1722916"/>
                  <a:pt x="1694921" y="1783604"/>
                </a:cubicBezTo>
                <a:cubicBezTo>
                  <a:pt x="1694921" y="1751941"/>
                  <a:pt x="1681728" y="1744025"/>
                  <a:pt x="1657980" y="1759856"/>
                </a:cubicBezTo>
                <a:cubicBezTo>
                  <a:pt x="1657980" y="1780966"/>
                  <a:pt x="1713391" y="1865402"/>
                  <a:pt x="1716030" y="1873318"/>
                </a:cubicBezTo>
                <a:cubicBezTo>
                  <a:pt x="1697559" y="1846932"/>
                  <a:pt x="1673812" y="1833739"/>
                  <a:pt x="1642148" y="1831100"/>
                </a:cubicBezTo>
                <a:cubicBezTo>
                  <a:pt x="1589375" y="1902343"/>
                  <a:pt x="1697559" y="1941923"/>
                  <a:pt x="1705475" y="1992057"/>
                </a:cubicBezTo>
                <a:cubicBezTo>
                  <a:pt x="1684366" y="1997334"/>
                  <a:pt x="1708114" y="1981503"/>
                  <a:pt x="1718669" y="2034275"/>
                </a:cubicBezTo>
                <a:cubicBezTo>
                  <a:pt x="1657980" y="2076494"/>
                  <a:pt x="1650064" y="1886511"/>
                  <a:pt x="1592014" y="1878595"/>
                </a:cubicBezTo>
                <a:cubicBezTo>
                  <a:pt x="1552434" y="1968309"/>
                  <a:pt x="1491745" y="1907621"/>
                  <a:pt x="1454804" y="1949839"/>
                </a:cubicBezTo>
                <a:cubicBezTo>
                  <a:pt x="1409947" y="2005250"/>
                  <a:pt x="1449527" y="2028998"/>
                  <a:pt x="1433695" y="2079132"/>
                </a:cubicBezTo>
                <a:cubicBezTo>
                  <a:pt x="1415225" y="2079132"/>
                  <a:pt x="1407309" y="2076494"/>
                  <a:pt x="1388838" y="2076494"/>
                </a:cubicBezTo>
                <a:cubicBezTo>
                  <a:pt x="1362452" y="2105519"/>
                  <a:pt x="1367729" y="2123989"/>
                  <a:pt x="1407309" y="2126628"/>
                </a:cubicBezTo>
                <a:cubicBezTo>
                  <a:pt x="1300444" y="2128607"/>
                  <a:pt x="1246269" y="2216300"/>
                  <a:pt x="1220434" y="2336137"/>
                </a:cubicBezTo>
                <a:lnTo>
                  <a:pt x="1214432" y="2380765"/>
                </a:lnTo>
                <a:lnTo>
                  <a:pt x="1214688" y="2295501"/>
                </a:lnTo>
                <a:cubicBezTo>
                  <a:pt x="1193578" y="2332442"/>
                  <a:pt x="1188301" y="2319249"/>
                  <a:pt x="1212049" y="2345635"/>
                </a:cubicBezTo>
                <a:cubicBezTo>
                  <a:pt x="1180385" y="2358829"/>
                  <a:pt x="1151360" y="2564643"/>
                  <a:pt x="1114419" y="2430072"/>
                </a:cubicBezTo>
                <a:cubicBezTo>
                  <a:pt x="1177747" y="2414240"/>
                  <a:pt x="1177747" y="2332442"/>
                  <a:pt x="1183024" y="2274392"/>
                </a:cubicBezTo>
                <a:cubicBezTo>
                  <a:pt x="1136518" y="2243718"/>
                  <a:pt x="1112647" y="2356273"/>
                  <a:pt x="1100278" y="2508948"/>
                </a:cubicBezTo>
                <a:lnTo>
                  <a:pt x="1093207" y="2637168"/>
                </a:lnTo>
                <a:lnTo>
                  <a:pt x="1087531" y="2637168"/>
                </a:lnTo>
                <a:lnTo>
                  <a:pt x="1080117" y="2575197"/>
                </a:lnTo>
                <a:cubicBezTo>
                  <a:pt x="1069562" y="2522424"/>
                  <a:pt x="987764" y="2559365"/>
                  <a:pt x="1008873" y="2488122"/>
                </a:cubicBezTo>
                <a:cubicBezTo>
                  <a:pt x="1011512" y="2472290"/>
                  <a:pt x="1035260" y="2501315"/>
                  <a:pt x="1045814" y="2493399"/>
                </a:cubicBezTo>
                <a:cubicBezTo>
                  <a:pt x="1040537" y="2472290"/>
                  <a:pt x="1032621" y="2451181"/>
                  <a:pt x="1024705" y="2430072"/>
                </a:cubicBezTo>
                <a:cubicBezTo>
                  <a:pt x="1015470" y="2441616"/>
                  <a:pt x="1028457" y="2483463"/>
                  <a:pt x="1012404" y="2467229"/>
                </a:cubicBezTo>
                <a:lnTo>
                  <a:pt x="1009525" y="2463709"/>
                </a:lnTo>
                <a:lnTo>
                  <a:pt x="1010409" y="2463499"/>
                </a:lnTo>
                <a:cubicBezTo>
                  <a:pt x="1013656" y="2457572"/>
                  <a:pt x="1016130" y="2429743"/>
                  <a:pt x="1006235" y="2437988"/>
                </a:cubicBezTo>
                <a:cubicBezTo>
                  <a:pt x="1006235" y="2446234"/>
                  <a:pt x="1006482" y="2452212"/>
                  <a:pt x="1006884" y="2456387"/>
                </a:cubicBezTo>
                <a:lnTo>
                  <a:pt x="1008027" y="2461878"/>
                </a:lnTo>
                <a:lnTo>
                  <a:pt x="1003596" y="2456458"/>
                </a:lnTo>
                <a:cubicBezTo>
                  <a:pt x="1003596" y="2478227"/>
                  <a:pt x="1007307" y="2551203"/>
                  <a:pt x="1010136" y="2633918"/>
                </a:cubicBezTo>
                <a:lnTo>
                  <a:pt x="1010227" y="2637168"/>
                </a:lnTo>
                <a:lnTo>
                  <a:pt x="986520" y="2637168"/>
                </a:lnTo>
                <a:lnTo>
                  <a:pt x="987177" y="2591658"/>
                </a:lnTo>
                <a:cubicBezTo>
                  <a:pt x="988259" y="2497193"/>
                  <a:pt x="987764" y="2413581"/>
                  <a:pt x="979848" y="2387854"/>
                </a:cubicBezTo>
                <a:cubicBezTo>
                  <a:pt x="977870" y="2391812"/>
                  <a:pt x="972922" y="2438813"/>
                  <a:pt x="970572" y="2462066"/>
                </a:cubicBezTo>
                <a:lnTo>
                  <a:pt x="970057" y="2467253"/>
                </a:lnTo>
                <a:lnTo>
                  <a:pt x="970052" y="2467255"/>
                </a:lnTo>
                <a:cubicBezTo>
                  <a:pt x="969583" y="2468539"/>
                  <a:pt x="969294" y="2470971"/>
                  <a:pt x="969294" y="2474929"/>
                </a:cubicBezTo>
                <a:lnTo>
                  <a:pt x="970057" y="2467253"/>
                </a:lnTo>
                <a:lnTo>
                  <a:pt x="971891" y="2466477"/>
                </a:lnTo>
                <a:cubicBezTo>
                  <a:pt x="976220" y="2470311"/>
                  <a:pt x="983147" y="2501975"/>
                  <a:pt x="969294" y="2480206"/>
                </a:cubicBezTo>
                <a:cubicBezTo>
                  <a:pt x="967975" y="2477568"/>
                  <a:pt x="958081" y="2540236"/>
                  <a:pt x="949505" y="2602573"/>
                </a:cubicBezTo>
                <a:lnTo>
                  <a:pt x="944938" y="2637168"/>
                </a:lnTo>
                <a:lnTo>
                  <a:pt x="895202" y="2637168"/>
                </a:lnTo>
                <a:lnTo>
                  <a:pt x="888392" y="2625997"/>
                </a:lnTo>
                <a:cubicBezTo>
                  <a:pt x="881312" y="2616813"/>
                  <a:pt x="874334" y="2613422"/>
                  <a:pt x="867830" y="2620977"/>
                </a:cubicBezTo>
                <a:lnTo>
                  <a:pt x="860327" y="2637168"/>
                </a:lnTo>
                <a:lnTo>
                  <a:pt x="857668" y="2637168"/>
                </a:lnTo>
                <a:lnTo>
                  <a:pt x="852853" y="2613370"/>
                </a:lnTo>
                <a:cubicBezTo>
                  <a:pt x="848704" y="2532237"/>
                  <a:pt x="900364" y="2353882"/>
                  <a:pt x="861114" y="2430072"/>
                </a:cubicBezTo>
                <a:cubicBezTo>
                  <a:pt x="853199" y="2411601"/>
                  <a:pt x="869030" y="2372022"/>
                  <a:pt x="869030" y="2350913"/>
                </a:cubicBezTo>
                <a:cubicBezTo>
                  <a:pt x="850560" y="2390492"/>
                  <a:pt x="832089" y="2332442"/>
                  <a:pt x="826812" y="2329804"/>
                </a:cubicBezTo>
                <a:cubicBezTo>
                  <a:pt x="816257" y="2350913"/>
                  <a:pt x="824173" y="2490761"/>
                  <a:pt x="792510" y="2488122"/>
                </a:cubicBezTo>
                <a:cubicBezTo>
                  <a:pt x="755569" y="2485483"/>
                  <a:pt x="789871" y="2253283"/>
                  <a:pt x="789871" y="2234812"/>
                </a:cubicBezTo>
                <a:cubicBezTo>
                  <a:pt x="779316" y="2240090"/>
                  <a:pt x="774039" y="2237451"/>
                  <a:pt x="774039" y="2221619"/>
                </a:cubicBezTo>
                <a:cubicBezTo>
                  <a:pt x="774039" y="2230854"/>
                  <a:pt x="770905" y="2240749"/>
                  <a:pt x="766123" y="2251221"/>
                </a:cubicBezTo>
                <a:lnTo>
                  <a:pt x="750366" y="2280474"/>
                </a:lnTo>
                <a:lnTo>
                  <a:pt x="755685" y="2284947"/>
                </a:lnTo>
                <a:cubicBezTo>
                  <a:pt x="758452" y="2287730"/>
                  <a:pt x="759991" y="2289956"/>
                  <a:pt x="758735" y="2290374"/>
                </a:cubicBezTo>
                <a:lnTo>
                  <a:pt x="747463" y="2285914"/>
                </a:lnTo>
                <a:lnTo>
                  <a:pt x="735128" y="2309557"/>
                </a:lnTo>
                <a:lnTo>
                  <a:pt x="739741" y="2306385"/>
                </a:lnTo>
                <a:cubicBezTo>
                  <a:pt x="745018" y="2307375"/>
                  <a:pt x="750295" y="2315291"/>
                  <a:pt x="739741" y="2327165"/>
                </a:cubicBezTo>
                <a:lnTo>
                  <a:pt x="734148" y="2311435"/>
                </a:lnTo>
                <a:lnTo>
                  <a:pt x="729512" y="2320321"/>
                </a:lnTo>
                <a:cubicBezTo>
                  <a:pt x="724070" y="2332772"/>
                  <a:pt x="719947" y="2345636"/>
                  <a:pt x="718628" y="2358829"/>
                </a:cubicBezTo>
                <a:cubicBezTo>
                  <a:pt x="705434" y="2390492"/>
                  <a:pt x="668492" y="2350913"/>
                  <a:pt x="673770" y="2342997"/>
                </a:cubicBezTo>
                <a:cubicBezTo>
                  <a:pt x="663215" y="2356190"/>
                  <a:pt x="652661" y="2366744"/>
                  <a:pt x="642106" y="2377299"/>
                </a:cubicBezTo>
                <a:cubicBezTo>
                  <a:pt x="655299" y="2342997"/>
                  <a:pt x="723904" y="2234812"/>
                  <a:pt x="768762" y="2216342"/>
                </a:cubicBezTo>
                <a:cubicBezTo>
                  <a:pt x="752930" y="2192594"/>
                  <a:pt x="663215" y="2253283"/>
                  <a:pt x="673770" y="2303417"/>
                </a:cubicBezTo>
                <a:cubicBezTo>
                  <a:pt x="644745" y="2263837"/>
                  <a:pt x="620997" y="2279669"/>
                  <a:pt x="602526" y="2350913"/>
                </a:cubicBezTo>
                <a:cubicBezTo>
                  <a:pt x="602526" y="2308694"/>
                  <a:pt x="555031" y="2203149"/>
                  <a:pt x="613081" y="2187317"/>
                </a:cubicBezTo>
                <a:cubicBezTo>
                  <a:pt x="613081" y="2187317"/>
                  <a:pt x="473232" y="2218980"/>
                  <a:pt x="473232" y="2218980"/>
                </a:cubicBezTo>
                <a:cubicBezTo>
                  <a:pt x="446845" y="2187317"/>
                  <a:pt x="441569" y="2189955"/>
                  <a:pt x="401989" y="2166208"/>
                </a:cubicBezTo>
                <a:cubicBezTo>
                  <a:pt x="438929" y="2163569"/>
                  <a:pt x="444207" y="2153014"/>
                  <a:pt x="409905" y="2129267"/>
                </a:cubicBezTo>
                <a:cubicBezTo>
                  <a:pt x="391435" y="2147737"/>
                  <a:pt x="365048" y="2126628"/>
                  <a:pt x="336023" y="2155653"/>
                </a:cubicBezTo>
                <a:cubicBezTo>
                  <a:pt x="349217" y="2134544"/>
                  <a:pt x="346578" y="2123989"/>
                  <a:pt x="328107" y="2123989"/>
                </a:cubicBezTo>
                <a:cubicBezTo>
                  <a:pt x="343939" y="2145098"/>
                  <a:pt x="339981" y="2140481"/>
                  <a:pt x="333714" y="2132565"/>
                </a:cubicBezTo>
                <a:lnTo>
                  <a:pt x="325413" y="2121854"/>
                </a:lnTo>
                <a:lnTo>
                  <a:pt x="325469" y="2121351"/>
                </a:lnTo>
                <a:cubicBezTo>
                  <a:pt x="322170" y="2117393"/>
                  <a:pt x="322665" y="2118217"/>
                  <a:pt x="324768" y="2121021"/>
                </a:cubicBezTo>
                <a:lnTo>
                  <a:pt x="325413" y="2121854"/>
                </a:lnTo>
                <a:lnTo>
                  <a:pt x="324082" y="2133894"/>
                </a:lnTo>
                <a:cubicBezTo>
                  <a:pt x="309183" y="2164269"/>
                  <a:pt x="218273" y="2199191"/>
                  <a:pt x="169789" y="2171485"/>
                </a:cubicBezTo>
                <a:lnTo>
                  <a:pt x="186642" y="2144189"/>
                </a:lnTo>
                <a:lnTo>
                  <a:pt x="178371" y="2146748"/>
                </a:lnTo>
                <a:cubicBezTo>
                  <a:pt x="169135" y="2147078"/>
                  <a:pt x="160560" y="2142460"/>
                  <a:pt x="161879" y="2131906"/>
                </a:cubicBezTo>
                <a:cubicBezTo>
                  <a:pt x="164518" y="2122670"/>
                  <a:pt x="174413" y="2117393"/>
                  <a:pt x="183318" y="2117063"/>
                </a:cubicBezTo>
                <a:cubicBezTo>
                  <a:pt x="192224" y="2116733"/>
                  <a:pt x="200140" y="2121351"/>
                  <a:pt x="198821" y="2131906"/>
                </a:cubicBezTo>
                <a:lnTo>
                  <a:pt x="197211" y="2134293"/>
                </a:lnTo>
                <a:lnTo>
                  <a:pt x="206565" y="2126421"/>
                </a:lnTo>
                <a:cubicBezTo>
                  <a:pt x="244165" y="2106013"/>
                  <a:pt x="283250" y="2143119"/>
                  <a:pt x="314914" y="2089687"/>
                </a:cubicBezTo>
                <a:cubicBezTo>
                  <a:pt x="306998" y="2065939"/>
                  <a:pt x="288528" y="2063300"/>
                  <a:pt x="262141" y="2081771"/>
                </a:cubicBezTo>
                <a:cubicBezTo>
                  <a:pt x="280612" y="2068578"/>
                  <a:pt x="275334" y="2065939"/>
                  <a:pt x="288528" y="2028998"/>
                </a:cubicBezTo>
                <a:cubicBezTo>
                  <a:pt x="272696" y="2042191"/>
                  <a:pt x="258843" y="2042191"/>
                  <a:pt x="255544" y="2038563"/>
                </a:cubicBezTo>
                <a:lnTo>
                  <a:pt x="257927" y="2034454"/>
                </a:lnTo>
                <a:lnTo>
                  <a:pt x="285889" y="2026360"/>
                </a:lnTo>
                <a:cubicBezTo>
                  <a:pt x="272695" y="2027019"/>
                  <a:pt x="264285" y="2029163"/>
                  <a:pt x="259585" y="2031596"/>
                </a:cubicBezTo>
                <a:lnTo>
                  <a:pt x="257927" y="2034454"/>
                </a:lnTo>
                <a:lnTo>
                  <a:pt x="248288" y="2037244"/>
                </a:lnTo>
                <a:cubicBezTo>
                  <a:pt x="236415" y="2037573"/>
                  <a:pt x="225200" y="2034275"/>
                  <a:pt x="214646" y="2026360"/>
                </a:cubicBezTo>
                <a:cubicBezTo>
                  <a:pt x="251587" y="2034275"/>
                  <a:pt x="272696" y="2026360"/>
                  <a:pt x="280612" y="1997334"/>
                </a:cubicBezTo>
                <a:cubicBezTo>
                  <a:pt x="222562" y="2007889"/>
                  <a:pt x="93268" y="2023721"/>
                  <a:pt x="80075" y="2068578"/>
                </a:cubicBezTo>
                <a:cubicBezTo>
                  <a:pt x="85352" y="2042191"/>
                  <a:pt x="77436" y="2031637"/>
                  <a:pt x="56327" y="2039553"/>
                </a:cubicBezTo>
                <a:cubicBezTo>
                  <a:pt x="72159" y="2007889"/>
                  <a:pt x="77436" y="2036914"/>
                  <a:pt x="74798" y="2005250"/>
                </a:cubicBezTo>
                <a:cubicBezTo>
                  <a:pt x="118335" y="2056704"/>
                  <a:pt x="215305" y="2001292"/>
                  <a:pt x="269974" y="1961465"/>
                </a:cubicBezTo>
                <a:lnTo>
                  <a:pt x="279131" y="1954392"/>
                </a:lnTo>
                <a:lnTo>
                  <a:pt x="277976" y="1954787"/>
                </a:lnTo>
                <a:cubicBezTo>
                  <a:pt x="271380" y="1951819"/>
                  <a:pt x="258187" y="1940604"/>
                  <a:pt x="238397" y="1920814"/>
                </a:cubicBezTo>
                <a:cubicBezTo>
                  <a:pt x="254229" y="1915537"/>
                  <a:pt x="267422" y="1923453"/>
                  <a:pt x="277976" y="1939284"/>
                </a:cubicBezTo>
                <a:lnTo>
                  <a:pt x="282465" y="1951817"/>
                </a:lnTo>
                <a:lnTo>
                  <a:pt x="293341" y="1943417"/>
                </a:lnTo>
                <a:cubicBezTo>
                  <a:pt x="299659" y="1938212"/>
                  <a:pt x="304359" y="1934007"/>
                  <a:pt x="306998" y="1931368"/>
                </a:cubicBezTo>
                <a:cubicBezTo>
                  <a:pt x="283250" y="1899705"/>
                  <a:pt x="248948" y="1883873"/>
                  <a:pt x="206730" y="1889150"/>
                </a:cubicBezTo>
                <a:cubicBezTo>
                  <a:pt x="235755" y="1894427"/>
                  <a:pt x="264780" y="1889150"/>
                  <a:pt x="288528" y="1868041"/>
                </a:cubicBezTo>
                <a:cubicBezTo>
                  <a:pt x="283250" y="1828461"/>
                  <a:pt x="225200" y="1862764"/>
                  <a:pt x="198814" y="1860125"/>
                </a:cubicBezTo>
                <a:cubicBezTo>
                  <a:pt x="186940" y="1838356"/>
                  <a:pt x="246309" y="1835882"/>
                  <a:pt x="267831" y="1837119"/>
                </a:cubicBezTo>
                <a:lnTo>
                  <a:pt x="270068" y="1837389"/>
                </a:lnTo>
                <a:lnTo>
                  <a:pt x="272696" y="1839016"/>
                </a:lnTo>
                <a:cubicBezTo>
                  <a:pt x="275334" y="1838686"/>
                  <a:pt x="275912" y="1838315"/>
                  <a:pt x="274932" y="1837975"/>
                </a:cubicBezTo>
                <a:lnTo>
                  <a:pt x="270068" y="1837389"/>
                </a:lnTo>
                <a:lnTo>
                  <a:pt x="232745" y="1814278"/>
                </a:lnTo>
                <a:cubicBezTo>
                  <a:pt x="187599" y="1798446"/>
                  <a:pt x="130209" y="1803394"/>
                  <a:pt x="90629" y="1775689"/>
                </a:cubicBezTo>
                <a:cubicBezTo>
                  <a:pt x="89640" y="1778657"/>
                  <a:pt x="125385" y="1780512"/>
                  <a:pt x="172123" y="1780976"/>
                </a:cubicBezTo>
                <a:lnTo>
                  <a:pt x="213526" y="1780967"/>
                </a:lnTo>
                <a:lnTo>
                  <a:pt x="198818" y="1767773"/>
                </a:lnTo>
                <a:cubicBezTo>
                  <a:pt x="209373" y="1767773"/>
                  <a:pt x="219927" y="1769092"/>
                  <a:pt x="229162" y="1773050"/>
                </a:cubicBezTo>
                <a:lnTo>
                  <a:pt x="237246" y="1780658"/>
                </a:lnTo>
                <a:lnTo>
                  <a:pt x="272629" y="1779965"/>
                </a:lnTo>
                <a:cubicBezTo>
                  <a:pt x="322583" y="1778450"/>
                  <a:pt x="366368" y="1775358"/>
                  <a:pt x="378242" y="1770411"/>
                </a:cubicBezTo>
                <a:cubicBezTo>
                  <a:pt x="304360" y="1659588"/>
                  <a:pt x="341301" y="1548765"/>
                  <a:pt x="180343" y="1649034"/>
                </a:cubicBezTo>
                <a:cubicBezTo>
                  <a:pt x="198814" y="1596261"/>
                  <a:pt x="296444" y="1546126"/>
                  <a:pt x="293805" y="1519740"/>
                </a:cubicBezTo>
                <a:cubicBezTo>
                  <a:pt x="291166" y="1451135"/>
                  <a:pt x="214646" y="1490715"/>
                  <a:pt x="206730" y="1443219"/>
                </a:cubicBezTo>
                <a:cubicBezTo>
                  <a:pt x="182982" y="1290178"/>
                  <a:pt x="407267" y="1229488"/>
                  <a:pt x="127570" y="1203102"/>
                </a:cubicBezTo>
                <a:cubicBezTo>
                  <a:pt x="153957" y="1179354"/>
                  <a:pt x="185621" y="1171438"/>
                  <a:pt x="222562" y="1184631"/>
                </a:cubicBezTo>
                <a:lnTo>
                  <a:pt x="148564" y="1107536"/>
                </a:lnTo>
                <a:lnTo>
                  <a:pt x="170984" y="1127200"/>
                </a:lnTo>
                <a:cubicBezTo>
                  <a:pt x="230477" y="1174077"/>
                  <a:pt x="268078" y="1170119"/>
                  <a:pt x="365048" y="1189909"/>
                </a:cubicBezTo>
                <a:cubicBezTo>
                  <a:pt x="349217" y="1166161"/>
                  <a:pt x="204091" y="1004544"/>
                  <a:pt x="62924" y="848864"/>
                </a:cubicBezTo>
                <a:lnTo>
                  <a:pt x="719" y="780413"/>
                </a:lnTo>
                <a:lnTo>
                  <a:pt x="719" y="754513"/>
                </a:lnTo>
                <a:lnTo>
                  <a:pt x="32538" y="788959"/>
                </a:lnTo>
                <a:cubicBezTo>
                  <a:pt x="96978" y="859089"/>
                  <a:pt x="153627" y="921427"/>
                  <a:pt x="172427" y="939237"/>
                </a:cubicBezTo>
                <a:cubicBezTo>
                  <a:pt x="180343" y="949792"/>
                  <a:pt x="230478" y="939237"/>
                  <a:pt x="248948" y="957708"/>
                </a:cubicBezTo>
                <a:cubicBezTo>
                  <a:pt x="264780" y="976179"/>
                  <a:pt x="241032" y="994649"/>
                  <a:pt x="262141" y="1015758"/>
                </a:cubicBezTo>
                <a:cubicBezTo>
                  <a:pt x="328107" y="1084363"/>
                  <a:pt x="359771" y="1208379"/>
                  <a:pt x="391435" y="1121304"/>
                </a:cubicBezTo>
                <a:cubicBezTo>
                  <a:pt x="494341" y="1266430"/>
                  <a:pt x="404628" y="1071170"/>
                  <a:pt x="370326" y="1036867"/>
                </a:cubicBezTo>
                <a:cubicBezTo>
                  <a:pt x="378242" y="1060615"/>
                  <a:pt x="391435" y="1087002"/>
                  <a:pt x="386158" y="1110749"/>
                </a:cubicBezTo>
                <a:cubicBezTo>
                  <a:pt x="364719" y="1085023"/>
                  <a:pt x="113347" y="778847"/>
                  <a:pt x="18421" y="666351"/>
                </a:cubicBezTo>
                <a:lnTo>
                  <a:pt x="719" y="645518"/>
                </a:lnTo>
                <a:lnTo>
                  <a:pt x="719" y="634973"/>
                </a:lnTo>
                <a:lnTo>
                  <a:pt x="3044" y="636665"/>
                </a:lnTo>
                <a:cubicBezTo>
                  <a:pt x="80281" y="700482"/>
                  <a:pt x="342620" y="1000916"/>
                  <a:pt x="388796" y="1044783"/>
                </a:cubicBezTo>
                <a:cubicBezTo>
                  <a:pt x="380880" y="1028951"/>
                  <a:pt x="330746" y="949792"/>
                  <a:pt x="341301" y="939237"/>
                </a:cubicBezTo>
                <a:cubicBezTo>
                  <a:pt x="370326" y="902297"/>
                  <a:pt x="446845" y="1026313"/>
                  <a:pt x="486425" y="960347"/>
                </a:cubicBezTo>
                <a:cubicBezTo>
                  <a:pt x="496980" y="944515"/>
                  <a:pt x="446845" y="754533"/>
                  <a:pt x="383519" y="854801"/>
                </a:cubicBezTo>
                <a:cubicBezTo>
                  <a:pt x="383519" y="825776"/>
                  <a:pt x="378242" y="757171"/>
                  <a:pt x="378242" y="736062"/>
                </a:cubicBezTo>
                <a:cubicBezTo>
                  <a:pt x="449484" y="738701"/>
                  <a:pt x="578779" y="939237"/>
                  <a:pt x="623635" y="986733"/>
                </a:cubicBezTo>
                <a:cubicBezTo>
                  <a:pt x="657938" y="920767"/>
                  <a:pt x="613081" y="857440"/>
                  <a:pt x="631551" y="783558"/>
                </a:cubicBezTo>
                <a:cubicBezTo>
                  <a:pt x="639468" y="833692"/>
                  <a:pt x="650022" y="886465"/>
                  <a:pt x="657938" y="936599"/>
                </a:cubicBezTo>
                <a:cubicBezTo>
                  <a:pt x="792510" y="860078"/>
                  <a:pt x="784594" y="976179"/>
                  <a:pt x="950823" y="962985"/>
                </a:cubicBezTo>
                <a:cubicBezTo>
                  <a:pt x="961378" y="910212"/>
                  <a:pt x="927081" y="918128"/>
                  <a:pt x="958739" y="857440"/>
                </a:cubicBezTo>
                <a:cubicBezTo>
                  <a:pt x="990403" y="886465"/>
                  <a:pt x="956101" y="881187"/>
                  <a:pt x="995680" y="920767"/>
                </a:cubicBezTo>
                <a:cubicBezTo>
                  <a:pt x="1022067" y="915490"/>
                  <a:pt x="1024705" y="894381"/>
                  <a:pt x="1019428" y="873271"/>
                </a:cubicBezTo>
                <a:cubicBezTo>
                  <a:pt x="1053730" y="904935"/>
                  <a:pt x="1040537" y="815221"/>
                  <a:pt x="1090671" y="849524"/>
                </a:cubicBezTo>
                <a:cubicBezTo>
                  <a:pt x="1019428" y="960347"/>
                  <a:pt x="1085394" y="891742"/>
                  <a:pt x="1122335" y="846885"/>
                </a:cubicBezTo>
                <a:cubicBezTo>
                  <a:pt x="1159276" y="802028"/>
                  <a:pt x="1225242" y="685928"/>
                  <a:pt x="1285931" y="617323"/>
                </a:cubicBezTo>
                <a:close/>
                <a:moveTo>
                  <a:pt x="1415554" y="606109"/>
                </a:moveTo>
                <a:cubicBezTo>
                  <a:pt x="1417863" y="606109"/>
                  <a:pt x="1420502" y="608088"/>
                  <a:pt x="1423141" y="612046"/>
                </a:cubicBezTo>
                <a:cubicBezTo>
                  <a:pt x="1420502" y="619962"/>
                  <a:pt x="1417864" y="619962"/>
                  <a:pt x="1409947" y="612046"/>
                </a:cubicBezTo>
                <a:cubicBezTo>
                  <a:pt x="1411266" y="608088"/>
                  <a:pt x="1413245" y="606109"/>
                  <a:pt x="1415554" y="606109"/>
                </a:cubicBezTo>
                <a:close/>
                <a:moveTo>
                  <a:pt x="1182365" y="602812"/>
                </a:moveTo>
                <a:cubicBezTo>
                  <a:pt x="1185663" y="600173"/>
                  <a:pt x="1190941" y="601492"/>
                  <a:pt x="1198857" y="606769"/>
                </a:cubicBezTo>
                <a:cubicBezTo>
                  <a:pt x="1198857" y="625241"/>
                  <a:pt x="1190941" y="630518"/>
                  <a:pt x="1177747" y="622602"/>
                </a:cubicBezTo>
                <a:cubicBezTo>
                  <a:pt x="1177747" y="612047"/>
                  <a:pt x="1179067" y="605450"/>
                  <a:pt x="1182365" y="602812"/>
                </a:cubicBezTo>
                <a:close/>
                <a:moveTo>
                  <a:pt x="613080" y="598853"/>
                </a:moveTo>
                <a:cubicBezTo>
                  <a:pt x="639467" y="648987"/>
                  <a:pt x="639467" y="733424"/>
                  <a:pt x="634190" y="788835"/>
                </a:cubicBezTo>
                <a:cubicBezTo>
                  <a:pt x="628912" y="767726"/>
                  <a:pt x="626273" y="743978"/>
                  <a:pt x="620996" y="722869"/>
                </a:cubicBezTo>
                <a:cubicBezTo>
                  <a:pt x="602525" y="680651"/>
                  <a:pt x="599886" y="638432"/>
                  <a:pt x="613080" y="598853"/>
                </a:cubicBezTo>
                <a:close/>
                <a:moveTo>
                  <a:pt x="1436663" y="556305"/>
                </a:moveTo>
                <a:cubicBezTo>
                  <a:pt x="1438972" y="555975"/>
                  <a:pt x="1441611" y="557954"/>
                  <a:pt x="1444250" y="561912"/>
                </a:cubicBezTo>
                <a:lnTo>
                  <a:pt x="1442773" y="564083"/>
                </a:lnTo>
                <a:lnTo>
                  <a:pt x="1457443" y="564551"/>
                </a:lnTo>
                <a:cubicBezTo>
                  <a:pt x="1465359" y="580383"/>
                  <a:pt x="1454805" y="590938"/>
                  <a:pt x="1428418" y="596216"/>
                </a:cubicBezTo>
                <a:cubicBezTo>
                  <a:pt x="1424460" y="587310"/>
                  <a:pt x="1423099" y="579889"/>
                  <a:pt x="1424615" y="574369"/>
                </a:cubicBezTo>
                <a:lnTo>
                  <a:pt x="1434238" y="566903"/>
                </a:lnTo>
                <a:lnTo>
                  <a:pt x="1431056" y="564551"/>
                </a:lnTo>
                <a:cubicBezTo>
                  <a:pt x="1432375" y="559274"/>
                  <a:pt x="1434354" y="556635"/>
                  <a:pt x="1436663" y="556305"/>
                </a:cubicBezTo>
                <a:close/>
                <a:moveTo>
                  <a:pt x="290833" y="535526"/>
                </a:moveTo>
                <a:cubicBezTo>
                  <a:pt x="293802" y="535526"/>
                  <a:pt x="296440" y="538165"/>
                  <a:pt x="299079" y="543442"/>
                </a:cubicBezTo>
                <a:cubicBezTo>
                  <a:pt x="293802" y="553996"/>
                  <a:pt x="285886" y="553996"/>
                  <a:pt x="280608" y="543442"/>
                </a:cubicBezTo>
                <a:cubicBezTo>
                  <a:pt x="284566" y="538165"/>
                  <a:pt x="287865" y="535526"/>
                  <a:pt x="290833" y="535526"/>
                </a:cubicBezTo>
                <a:close/>
                <a:moveTo>
                  <a:pt x="1119698" y="514417"/>
                </a:moveTo>
                <a:cubicBezTo>
                  <a:pt x="1169832" y="522333"/>
                  <a:pt x="1180387" y="633156"/>
                  <a:pt x="1151361" y="664819"/>
                </a:cubicBezTo>
                <a:cubicBezTo>
                  <a:pt x="1156639" y="659542"/>
                  <a:pt x="1085395" y="707039"/>
                  <a:pt x="1069563" y="714955"/>
                </a:cubicBezTo>
                <a:cubicBezTo>
                  <a:pt x="1074840" y="699123"/>
                  <a:pt x="1080117" y="680652"/>
                  <a:pt x="1085395" y="662181"/>
                </a:cubicBezTo>
                <a:cubicBezTo>
                  <a:pt x="995680" y="648988"/>
                  <a:pt x="1029983" y="498585"/>
                  <a:pt x="1119698" y="514417"/>
                </a:cubicBezTo>
                <a:close/>
                <a:moveTo>
                  <a:pt x="1781996" y="509139"/>
                </a:moveTo>
                <a:cubicBezTo>
                  <a:pt x="1779357" y="532887"/>
                  <a:pt x="1710753" y="601492"/>
                  <a:pt x="1729223" y="567189"/>
                </a:cubicBezTo>
                <a:cubicBezTo>
                  <a:pt x="1684366" y="614686"/>
                  <a:pt x="1776719" y="514416"/>
                  <a:pt x="1781996" y="509139"/>
                </a:cubicBezTo>
                <a:close/>
                <a:moveTo>
                  <a:pt x="1476573" y="503862"/>
                </a:moveTo>
                <a:cubicBezTo>
                  <a:pt x="1478552" y="503202"/>
                  <a:pt x="1477233" y="509139"/>
                  <a:pt x="1473275" y="522333"/>
                </a:cubicBezTo>
                <a:cubicBezTo>
                  <a:pt x="1457442" y="556635"/>
                  <a:pt x="1454804" y="556635"/>
                  <a:pt x="1460081" y="524971"/>
                </a:cubicBezTo>
                <a:cubicBezTo>
                  <a:pt x="1469317" y="511778"/>
                  <a:pt x="1474594" y="504522"/>
                  <a:pt x="1476573" y="503862"/>
                </a:cubicBezTo>
                <a:close/>
                <a:moveTo>
                  <a:pt x="2307545" y="497770"/>
                </a:moveTo>
                <a:cubicBezTo>
                  <a:pt x="2310673" y="498997"/>
                  <a:pt x="2311704" y="502543"/>
                  <a:pt x="2309725" y="509139"/>
                </a:cubicBezTo>
                <a:cubicBezTo>
                  <a:pt x="2288615" y="527609"/>
                  <a:pt x="2267506" y="543441"/>
                  <a:pt x="2246397" y="561913"/>
                </a:cubicBezTo>
                <a:cubicBezTo>
                  <a:pt x="2160971" y="594236"/>
                  <a:pt x="2285647" y="489184"/>
                  <a:pt x="2307545" y="497770"/>
                </a:cubicBezTo>
                <a:close/>
                <a:moveTo>
                  <a:pt x="1483500" y="488690"/>
                </a:moveTo>
                <a:cubicBezTo>
                  <a:pt x="1485149" y="487370"/>
                  <a:pt x="1487787" y="488030"/>
                  <a:pt x="1491745" y="490668"/>
                </a:cubicBezTo>
                <a:cubicBezTo>
                  <a:pt x="1491745" y="501223"/>
                  <a:pt x="1489107" y="503862"/>
                  <a:pt x="1481191" y="498584"/>
                </a:cubicBezTo>
                <a:cubicBezTo>
                  <a:pt x="1481191" y="493307"/>
                  <a:pt x="1481851" y="490009"/>
                  <a:pt x="1483500" y="488690"/>
                </a:cubicBezTo>
                <a:close/>
                <a:moveTo>
                  <a:pt x="1856786" y="488360"/>
                </a:moveTo>
                <a:cubicBezTo>
                  <a:pt x="1865939" y="487865"/>
                  <a:pt x="1874349" y="499244"/>
                  <a:pt x="1866434" y="509140"/>
                </a:cubicBezTo>
                <a:cubicBezTo>
                  <a:pt x="1858518" y="522333"/>
                  <a:pt x="1837407" y="506500"/>
                  <a:pt x="1847962" y="493307"/>
                </a:cubicBezTo>
                <a:cubicBezTo>
                  <a:pt x="1850601" y="490009"/>
                  <a:pt x="1853735" y="488525"/>
                  <a:pt x="1856786" y="488360"/>
                </a:cubicBezTo>
                <a:close/>
                <a:moveTo>
                  <a:pt x="1663257" y="474837"/>
                </a:moveTo>
                <a:cubicBezTo>
                  <a:pt x="1671173" y="522332"/>
                  <a:pt x="1560349" y="612046"/>
                  <a:pt x="1526047" y="635794"/>
                </a:cubicBezTo>
                <a:cubicBezTo>
                  <a:pt x="1539240" y="614685"/>
                  <a:pt x="1555072" y="593576"/>
                  <a:pt x="1570904" y="572467"/>
                </a:cubicBezTo>
                <a:cubicBezTo>
                  <a:pt x="1599930" y="538164"/>
                  <a:pt x="1628955" y="503862"/>
                  <a:pt x="1663257" y="474837"/>
                </a:cubicBezTo>
                <a:close/>
                <a:moveTo>
                  <a:pt x="720874" y="470564"/>
                </a:moveTo>
                <a:cubicBezTo>
                  <a:pt x="725440" y="469806"/>
                  <a:pt x="730840" y="470219"/>
                  <a:pt x="737107" y="472198"/>
                </a:cubicBezTo>
                <a:cubicBezTo>
                  <a:pt x="755577" y="488030"/>
                  <a:pt x="755577" y="506500"/>
                  <a:pt x="737107" y="522332"/>
                </a:cubicBezTo>
                <a:cubicBezTo>
                  <a:pt x="697857" y="538494"/>
                  <a:pt x="688911" y="475867"/>
                  <a:pt x="720874" y="470564"/>
                </a:cubicBezTo>
                <a:close/>
                <a:moveTo>
                  <a:pt x="811063" y="458964"/>
                </a:moveTo>
                <a:cubicBezTo>
                  <a:pt x="818732" y="460819"/>
                  <a:pt x="824174" y="474177"/>
                  <a:pt x="816258" y="480115"/>
                </a:cubicBezTo>
                <a:cubicBezTo>
                  <a:pt x="805704" y="490669"/>
                  <a:pt x="792510" y="469559"/>
                  <a:pt x="803065" y="461643"/>
                </a:cubicBezTo>
                <a:cubicBezTo>
                  <a:pt x="805703" y="459005"/>
                  <a:pt x="808507" y="458345"/>
                  <a:pt x="811063" y="458964"/>
                </a:cubicBezTo>
                <a:close/>
                <a:moveTo>
                  <a:pt x="1528687" y="429980"/>
                </a:moveTo>
                <a:cubicBezTo>
                  <a:pt x="1531325" y="437896"/>
                  <a:pt x="1528687" y="443173"/>
                  <a:pt x="1523409" y="448451"/>
                </a:cubicBezTo>
                <a:cubicBezTo>
                  <a:pt x="1507576" y="453729"/>
                  <a:pt x="1515492" y="424703"/>
                  <a:pt x="1528687" y="429980"/>
                </a:cubicBezTo>
                <a:close/>
                <a:moveTo>
                  <a:pt x="1433696" y="422064"/>
                </a:moveTo>
                <a:cubicBezTo>
                  <a:pt x="1449528" y="469559"/>
                  <a:pt x="1328149" y="590938"/>
                  <a:pt x="1296486" y="630518"/>
                </a:cubicBezTo>
                <a:cubicBezTo>
                  <a:pt x="1304402" y="612047"/>
                  <a:pt x="1314956" y="593577"/>
                  <a:pt x="1322872" y="575105"/>
                </a:cubicBezTo>
                <a:cubicBezTo>
                  <a:pt x="1362453" y="519694"/>
                  <a:pt x="1370369" y="461643"/>
                  <a:pt x="1433696" y="422064"/>
                </a:cubicBezTo>
                <a:close/>
                <a:moveTo>
                  <a:pt x="948185" y="422064"/>
                </a:moveTo>
                <a:cubicBezTo>
                  <a:pt x="961379" y="429980"/>
                  <a:pt x="966656" y="440534"/>
                  <a:pt x="964017" y="456367"/>
                </a:cubicBezTo>
                <a:cubicBezTo>
                  <a:pt x="934991" y="464283"/>
                  <a:pt x="929719" y="451090"/>
                  <a:pt x="948185" y="422064"/>
                </a:cubicBezTo>
                <a:close/>
                <a:moveTo>
                  <a:pt x="549760" y="406232"/>
                </a:moveTo>
                <a:cubicBezTo>
                  <a:pt x="560315" y="411509"/>
                  <a:pt x="560315" y="419425"/>
                  <a:pt x="549760" y="424702"/>
                </a:cubicBezTo>
                <a:cubicBezTo>
                  <a:pt x="539205" y="419425"/>
                  <a:pt x="539205" y="411509"/>
                  <a:pt x="549760" y="406232"/>
                </a:cubicBezTo>
                <a:close/>
                <a:moveTo>
                  <a:pt x="1296486" y="390400"/>
                </a:moveTo>
                <a:cubicBezTo>
                  <a:pt x="1307041" y="398316"/>
                  <a:pt x="1296486" y="416787"/>
                  <a:pt x="1285932" y="411510"/>
                </a:cubicBezTo>
                <a:cubicBezTo>
                  <a:pt x="1275376" y="406232"/>
                  <a:pt x="1283292" y="385122"/>
                  <a:pt x="1296486" y="390400"/>
                </a:cubicBezTo>
                <a:close/>
                <a:moveTo>
                  <a:pt x="1234477" y="374239"/>
                </a:moveTo>
                <a:cubicBezTo>
                  <a:pt x="1234477" y="373909"/>
                  <a:pt x="1235796" y="379846"/>
                  <a:pt x="1238435" y="393039"/>
                </a:cubicBezTo>
                <a:cubicBezTo>
                  <a:pt x="1235796" y="381165"/>
                  <a:pt x="1234477" y="374569"/>
                  <a:pt x="1234477" y="374239"/>
                </a:cubicBezTo>
                <a:close/>
                <a:moveTo>
                  <a:pt x="1584098" y="348182"/>
                </a:moveTo>
                <a:cubicBezTo>
                  <a:pt x="1573543" y="377207"/>
                  <a:pt x="1557712" y="403593"/>
                  <a:pt x="1533964" y="424703"/>
                </a:cubicBezTo>
                <a:cubicBezTo>
                  <a:pt x="1528687" y="411510"/>
                  <a:pt x="1560350" y="345543"/>
                  <a:pt x="1584098" y="348182"/>
                </a:cubicBezTo>
                <a:close/>
                <a:moveTo>
                  <a:pt x="750287" y="345543"/>
                </a:moveTo>
                <a:cubicBezTo>
                  <a:pt x="797783" y="387761"/>
                  <a:pt x="776673" y="538164"/>
                  <a:pt x="779312" y="588298"/>
                </a:cubicBezTo>
                <a:cubicBezTo>
                  <a:pt x="752926" y="527609"/>
                  <a:pt x="742371" y="403593"/>
                  <a:pt x="750287" y="345543"/>
                </a:cubicBezTo>
                <a:close/>
                <a:moveTo>
                  <a:pt x="1583768" y="327732"/>
                </a:moveTo>
                <a:cubicBezTo>
                  <a:pt x="1585417" y="326413"/>
                  <a:pt x="1588055" y="327072"/>
                  <a:pt x="1592013" y="329711"/>
                </a:cubicBezTo>
                <a:cubicBezTo>
                  <a:pt x="1592013" y="340266"/>
                  <a:pt x="1589375" y="340266"/>
                  <a:pt x="1581459" y="337627"/>
                </a:cubicBezTo>
                <a:cubicBezTo>
                  <a:pt x="1581459" y="332350"/>
                  <a:pt x="1582119" y="329052"/>
                  <a:pt x="1583768" y="327732"/>
                </a:cubicBezTo>
                <a:close/>
                <a:moveTo>
                  <a:pt x="739732" y="279577"/>
                </a:moveTo>
                <a:cubicBezTo>
                  <a:pt x="745010" y="298047"/>
                  <a:pt x="747648" y="316518"/>
                  <a:pt x="752926" y="334988"/>
                </a:cubicBezTo>
                <a:cubicBezTo>
                  <a:pt x="755564" y="337627"/>
                  <a:pt x="726538" y="303325"/>
                  <a:pt x="739732" y="279577"/>
                </a:cubicBezTo>
                <a:close/>
                <a:moveTo>
                  <a:pt x="1305721" y="276609"/>
                </a:moveTo>
                <a:cubicBezTo>
                  <a:pt x="1305721" y="276279"/>
                  <a:pt x="1307041" y="282216"/>
                  <a:pt x="1309679" y="295409"/>
                </a:cubicBezTo>
                <a:cubicBezTo>
                  <a:pt x="1307041" y="283535"/>
                  <a:pt x="1305721" y="276939"/>
                  <a:pt x="1305721" y="276609"/>
                </a:cubicBezTo>
                <a:close/>
                <a:moveTo>
                  <a:pt x="388801" y="271661"/>
                </a:moveTo>
                <a:cubicBezTo>
                  <a:pt x="425743" y="274299"/>
                  <a:pt x="431020" y="329711"/>
                  <a:pt x="404633" y="348182"/>
                </a:cubicBezTo>
                <a:cubicBezTo>
                  <a:pt x="388801" y="327072"/>
                  <a:pt x="388801" y="298047"/>
                  <a:pt x="388801" y="271661"/>
                </a:cubicBezTo>
                <a:close/>
                <a:moveTo>
                  <a:pt x="1626646" y="259581"/>
                </a:moveTo>
                <a:cubicBezTo>
                  <a:pt x="1630604" y="260612"/>
                  <a:pt x="1634892" y="263746"/>
                  <a:pt x="1639509" y="269023"/>
                </a:cubicBezTo>
                <a:cubicBezTo>
                  <a:pt x="1626316" y="279577"/>
                  <a:pt x="1613123" y="292771"/>
                  <a:pt x="1599930" y="305964"/>
                </a:cubicBezTo>
                <a:cubicBezTo>
                  <a:pt x="1605867" y="272321"/>
                  <a:pt x="1614772" y="256489"/>
                  <a:pt x="1626646" y="259581"/>
                </a:cubicBezTo>
                <a:close/>
                <a:moveTo>
                  <a:pt x="1486468" y="226804"/>
                </a:moveTo>
                <a:cubicBezTo>
                  <a:pt x="1533964" y="216249"/>
                  <a:pt x="1555073" y="279577"/>
                  <a:pt x="1510216" y="300687"/>
                </a:cubicBezTo>
                <a:cubicBezTo>
                  <a:pt x="1465359" y="292771"/>
                  <a:pt x="1457443" y="269022"/>
                  <a:pt x="1486468" y="226804"/>
                </a:cubicBezTo>
                <a:close/>
                <a:moveTo>
                  <a:pt x="1821575" y="224166"/>
                </a:moveTo>
                <a:cubicBezTo>
                  <a:pt x="1826853" y="266384"/>
                  <a:pt x="1739777" y="385124"/>
                  <a:pt x="1718668" y="416788"/>
                </a:cubicBezTo>
                <a:cubicBezTo>
                  <a:pt x="1705475" y="427342"/>
                  <a:pt x="1692282" y="435258"/>
                  <a:pt x="1679089" y="445813"/>
                </a:cubicBezTo>
                <a:cubicBezTo>
                  <a:pt x="1639509" y="379846"/>
                  <a:pt x="1750332" y="253191"/>
                  <a:pt x="1821575" y="224166"/>
                </a:cubicBezTo>
                <a:close/>
                <a:moveTo>
                  <a:pt x="1328150" y="210973"/>
                </a:moveTo>
                <a:cubicBezTo>
                  <a:pt x="1336066" y="229443"/>
                  <a:pt x="1330788" y="237360"/>
                  <a:pt x="1312317" y="234721"/>
                </a:cubicBezTo>
                <a:cubicBezTo>
                  <a:pt x="1307040" y="216250"/>
                  <a:pt x="1309678" y="208334"/>
                  <a:pt x="1328150" y="210973"/>
                </a:cubicBezTo>
                <a:close/>
                <a:moveTo>
                  <a:pt x="1800863" y="76556"/>
                </a:moveTo>
                <a:cubicBezTo>
                  <a:pt x="1802734" y="78009"/>
                  <a:pt x="1798157" y="91244"/>
                  <a:pt x="1787273" y="115981"/>
                </a:cubicBezTo>
                <a:cubicBezTo>
                  <a:pt x="1776718" y="168754"/>
                  <a:pt x="1758248" y="187225"/>
                  <a:pt x="1737139" y="168754"/>
                </a:cubicBezTo>
                <a:cubicBezTo>
                  <a:pt x="1776718" y="104437"/>
                  <a:pt x="1797745" y="74134"/>
                  <a:pt x="1800863" y="76556"/>
                </a:cubicBezTo>
                <a:close/>
                <a:moveTo>
                  <a:pt x="2242358" y="8045"/>
                </a:moveTo>
                <a:cubicBezTo>
                  <a:pt x="2249037" y="8787"/>
                  <a:pt x="2254974" y="17692"/>
                  <a:pt x="2249037" y="23629"/>
                </a:cubicBezTo>
                <a:cubicBezTo>
                  <a:pt x="2241121" y="34184"/>
                  <a:pt x="2227927" y="20990"/>
                  <a:pt x="2235844" y="10436"/>
                </a:cubicBezTo>
                <a:cubicBezTo>
                  <a:pt x="2237823" y="8457"/>
                  <a:pt x="2240131" y="7798"/>
                  <a:pt x="2242358" y="8045"/>
                </a:cubicBezTo>
                <a:close/>
                <a:moveTo>
                  <a:pt x="1860372" y="87"/>
                </a:moveTo>
                <a:cubicBezTo>
                  <a:pt x="1861155" y="1036"/>
                  <a:pt x="1856538" y="9776"/>
                  <a:pt x="1842685" y="31545"/>
                </a:cubicBezTo>
                <a:cubicBezTo>
                  <a:pt x="1837407" y="47377"/>
                  <a:pt x="1824214" y="55293"/>
                  <a:pt x="1811021" y="60570"/>
                </a:cubicBezTo>
                <a:cubicBezTo>
                  <a:pt x="1807063" y="64528"/>
                  <a:pt x="1858022" y="-2757"/>
                  <a:pt x="1860372" y="87"/>
                </a:cubicBezTo>
                <a:close/>
              </a:path>
            </a:pathLst>
          </a:custGeom>
          <a:solidFill>
            <a:schemeClr val="bg1"/>
          </a:solidFill>
          <a:ln w="9525" cap="flat">
            <a:noFill/>
            <a:prstDash val="solid"/>
            <a:miter/>
          </a:ln>
        </p:spPr>
        <p:txBody>
          <a:bodyPr wrap="square" rtlCol="0" anchor="ctr">
            <a:noAutofit/>
          </a:bodyPr>
          <a:lstStyle/>
          <a:p>
            <a:endParaRPr lang="en-US"/>
          </a:p>
        </p:txBody>
      </p:sp>
      <p:grpSp>
        <p:nvGrpSpPr>
          <p:cNvPr id="379" name="Group 378">
            <a:extLst>
              <a:ext uri="{FF2B5EF4-FFF2-40B4-BE49-F238E27FC236}">
                <a16:creationId xmlns:a16="http://schemas.microsoft.com/office/drawing/2014/main" id="{981B30B4-AD3E-4088-8A90-A9BF6CD7FB3E}"/>
              </a:ext>
            </a:extLst>
          </p:cNvPr>
          <p:cNvGrpSpPr/>
          <p:nvPr userDrawn="1"/>
        </p:nvGrpSpPr>
        <p:grpSpPr>
          <a:xfrm>
            <a:off x="448683" y="5314328"/>
            <a:ext cx="1035835" cy="1298362"/>
            <a:chOff x="6846896" y="2302630"/>
            <a:chExt cx="2407391" cy="3017534"/>
          </a:xfrm>
          <a:solidFill>
            <a:schemeClr val="tx1">
              <a:lumMod val="85000"/>
              <a:lumOff val="15000"/>
            </a:schemeClr>
          </a:solidFill>
        </p:grpSpPr>
        <p:sp>
          <p:nvSpPr>
            <p:cNvPr id="380" name="Oval 379">
              <a:extLst>
                <a:ext uri="{FF2B5EF4-FFF2-40B4-BE49-F238E27FC236}">
                  <a16:creationId xmlns:a16="http://schemas.microsoft.com/office/drawing/2014/main" id="{7C43FE14-DADE-4E33-8173-07C811DB49F3}"/>
                </a:ext>
              </a:extLst>
            </p:cNvPr>
            <p:cNvSpPr/>
            <p:nvPr/>
          </p:nvSpPr>
          <p:spPr>
            <a:xfrm>
              <a:off x="6858578" y="2310064"/>
              <a:ext cx="2376797" cy="2352598"/>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1" name="Freeform: Shape 380">
              <a:extLst>
                <a:ext uri="{FF2B5EF4-FFF2-40B4-BE49-F238E27FC236}">
                  <a16:creationId xmlns:a16="http://schemas.microsoft.com/office/drawing/2014/main" id="{B53E186B-3759-492F-A532-95BDDACB610D}"/>
                </a:ext>
              </a:extLst>
            </p:cNvPr>
            <p:cNvSpPr/>
            <p:nvPr/>
          </p:nvSpPr>
          <p:spPr>
            <a:xfrm>
              <a:off x="7009298" y="5253489"/>
              <a:ext cx="76200" cy="66675"/>
            </a:xfrm>
            <a:custGeom>
              <a:avLst/>
              <a:gdLst>
                <a:gd name="connsiteX0" fmla="*/ 63967 w 76200"/>
                <a:gd name="connsiteY0" fmla="*/ 62413 h 66675"/>
                <a:gd name="connsiteX1" fmla="*/ 8722 w 76200"/>
                <a:gd name="connsiteY1" fmla="*/ 30980 h 66675"/>
                <a:gd name="connsiteX2" fmla="*/ 7769 w 76200"/>
                <a:gd name="connsiteY2" fmla="*/ 22408 h 66675"/>
                <a:gd name="connsiteX3" fmla="*/ 43964 w 76200"/>
                <a:gd name="connsiteY3" fmla="*/ 10978 h 66675"/>
                <a:gd name="connsiteX4" fmla="*/ 71587 w 76200"/>
                <a:gd name="connsiteY4" fmla="*/ 52888 h 66675"/>
                <a:gd name="connsiteX5" fmla="*/ 63967 w 76200"/>
                <a:gd name="connsiteY5" fmla="*/ 62413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66675">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CF01CDF6-5A18-413F-B000-72F108EFA69A}"/>
                </a:ext>
              </a:extLst>
            </p:cNvPr>
            <p:cNvSpPr/>
            <p:nvPr/>
          </p:nvSpPr>
          <p:spPr>
            <a:xfrm>
              <a:off x="7163010" y="3086576"/>
              <a:ext cx="533400" cy="219075"/>
            </a:xfrm>
            <a:custGeom>
              <a:avLst/>
              <a:gdLst>
                <a:gd name="connsiteX0" fmla="*/ 82508 w 533400"/>
                <a:gd name="connsiteY0" fmla="*/ 8096 h 219075"/>
                <a:gd name="connsiteX1" fmla="*/ 132990 w 533400"/>
                <a:gd name="connsiteY1" fmla="*/ 54769 h 219075"/>
                <a:gd name="connsiteX2" fmla="*/ 449220 w 533400"/>
                <a:gd name="connsiteY2" fmla="*/ 139541 h 219075"/>
                <a:gd name="connsiteX3" fmla="*/ 516848 w 533400"/>
                <a:gd name="connsiteY3" fmla="*/ 149066 h 219075"/>
                <a:gd name="connsiteX4" fmla="*/ 516848 w 533400"/>
                <a:gd name="connsiteY4" fmla="*/ 216694 h 219075"/>
                <a:gd name="connsiteX5" fmla="*/ 441600 w 533400"/>
                <a:gd name="connsiteY5" fmla="*/ 147161 h 219075"/>
                <a:gd name="connsiteX6" fmla="*/ 129180 w 533400"/>
                <a:gd name="connsiteY6" fmla="*/ 64294 h 219075"/>
                <a:gd name="connsiteX7" fmla="*/ 58695 w 533400"/>
                <a:gd name="connsiteY7" fmla="*/ 85249 h 219075"/>
                <a:gd name="connsiteX8" fmla="*/ 23453 w 533400"/>
                <a:gd name="connsiteY8" fmla="*/ 50006 h 219075"/>
                <a:gd name="connsiteX9" fmla="*/ 56790 w 533400"/>
                <a:gd name="connsiteY9" fmla="*/ 33814 h 219075"/>
                <a:gd name="connsiteX10" fmla="*/ 78698 w 533400"/>
                <a:gd name="connsiteY10"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400" h="219075">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80D15B99-7E1B-4B26-BCDB-9AC870C2A704}"/>
                </a:ext>
              </a:extLst>
            </p:cNvPr>
            <p:cNvSpPr/>
            <p:nvPr/>
          </p:nvSpPr>
          <p:spPr>
            <a:xfrm>
              <a:off x="8437254" y="3084671"/>
              <a:ext cx="533400" cy="219075"/>
            </a:xfrm>
            <a:custGeom>
              <a:avLst/>
              <a:gdLst>
                <a:gd name="connsiteX0" fmla="*/ 454184 w 533400"/>
                <a:gd name="connsiteY0" fmla="*/ 7144 h 219075"/>
                <a:gd name="connsiteX1" fmla="*/ 403701 w 533400"/>
                <a:gd name="connsiteY1" fmla="*/ 53816 h 219075"/>
                <a:gd name="connsiteX2" fmla="*/ 87471 w 533400"/>
                <a:gd name="connsiteY2" fmla="*/ 138589 h 219075"/>
                <a:gd name="connsiteX3" fmla="*/ 19844 w 533400"/>
                <a:gd name="connsiteY3" fmla="*/ 148114 h 219075"/>
                <a:gd name="connsiteX4" fmla="*/ 19844 w 533400"/>
                <a:gd name="connsiteY4" fmla="*/ 215741 h 219075"/>
                <a:gd name="connsiteX5" fmla="*/ 95091 w 533400"/>
                <a:gd name="connsiteY5" fmla="*/ 146209 h 219075"/>
                <a:gd name="connsiteX6" fmla="*/ 406559 w 533400"/>
                <a:gd name="connsiteY6" fmla="*/ 64294 h 219075"/>
                <a:gd name="connsiteX7" fmla="*/ 477044 w 533400"/>
                <a:gd name="connsiteY7" fmla="*/ 85249 h 219075"/>
                <a:gd name="connsiteX8" fmla="*/ 512286 w 533400"/>
                <a:gd name="connsiteY8" fmla="*/ 50006 h 219075"/>
                <a:gd name="connsiteX9" fmla="*/ 478949 w 533400"/>
                <a:gd name="connsiteY9" fmla="*/ 33814 h 219075"/>
                <a:gd name="connsiteX10" fmla="*/ 457041 w 533400"/>
                <a:gd name="connsiteY10"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400" h="219075">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AD102F8A-0599-44C4-97EF-4E6D26F37CCA}"/>
                </a:ext>
              </a:extLst>
            </p:cNvPr>
            <p:cNvSpPr/>
            <p:nvPr/>
          </p:nvSpPr>
          <p:spPr>
            <a:xfrm>
              <a:off x="6986914" y="3417981"/>
              <a:ext cx="295275" cy="638175"/>
            </a:xfrm>
            <a:custGeom>
              <a:avLst/>
              <a:gdLst>
                <a:gd name="connsiteX0" fmla="*/ 48101 w 295275"/>
                <a:gd name="connsiteY0" fmla="*/ 46261 h 638175"/>
                <a:gd name="connsiteX1" fmla="*/ 38576 w 295275"/>
                <a:gd name="connsiteY1" fmla="*/ 123413 h 638175"/>
                <a:gd name="connsiteX2" fmla="*/ 177641 w 295275"/>
                <a:gd name="connsiteY2" fmla="*/ 559658 h 638175"/>
                <a:gd name="connsiteX3" fmla="*/ 296704 w 295275"/>
                <a:gd name="connsiteY3" fmla="*/ 633953 h 638175"/>
                <a:gd name="connsiteX4" fmla="*/ 183356 w 295275"/>
                <a:gd name="connsiteY4" fmla="*/ 592043 h 638175"/>
                <a:gd name="connsiteX5" fmla="*/ 120491 w 295275"/>
                <a:gd name="connsiteY5" fmla="*/ 493936 h 638175"/>
                <a:gd name="connsiteX6" fmla="*/ 25241 w 295275"/>
                <a:gd name="connsiteY6" fmla="*/ 98648 h 638175"/>
                <a:gd name="connsiteX7" fmla="*/ 7144 w 295275"/>
                <a:gd name="connsiteY7" fmla="*/ 29116 h 638175"/>
                <a:gd name="connsiteX8" fmla="*/ 29051 w 295275"/>
                <a:gd name="connsiteY8" fmla="*/ 7208 h 638175"/>
                <a:gd name="connsiteX9" fmla="*/ 48101 w 295275"/>
                <a:gd name="connsiteY9" fmla="*/ 4626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6381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92EAEFBC-D1CA-4748-9281-BB88178FFC99}"/>
                </a:ext>
              </a:extLst>
            </p:cNvPr>
            <p:cNvSpPr/>
            <p:nvPr/>
          </p:nvSpPr>
          <p:spPr>
            <a:xfrm>
              <a:off x="8836669" y="3403739"/>
              <a:ext cx="295275" cy="638175"/>
            </a:xfrm>
            <a:custGeom>
              <a:avLst/>
              <a:gdLst>
                <a:gd name="connsiteX0" fmla="*/ 243364 w 295275"/>
                <a:gd name="connsiteY0" fmla="*/ 40501 h 638175"/>
                <a:gd name="connsiteX1" fmla="*/ 256699 w 295275"/>
                <a:gd name="connsiteY1" fmla="*/ 111938 h 638175"/>
                <a:gd name="connsiteX2" fmla="*/ 125254 w 295275"/>
                <a:gd name="connsiteY2" fmla="*/ 561518 h 638175"/>
                <a:gd name="connsiteX3" fmla="*/ 7144 w 295275"/>
                <a:gd name="connsiteY3" fmla="*/ 635813 h 638175"/>
                <a:gd name="connsiteX4" fmla="*/ 120491 w 295275"/>
                <a:gd name="connsiteY4" fmla="*/ 592951 h 638175"/>
                <a:gd name="connsiteX5" fmla="*/ 183356 w 295275"/>
                <a:gd name="connsiteY5" fmla="*/ 494843 h 638175"/>
                <a:gd name="connsiteX6" fmla="*/ 270986 w 295275"/>
                <a:gd name="connsiteY6" fmla="*/ 86221 h 638175"/>
                <a:gd name="connsiteX7" fmla="*/ 295751 w 295275"/>
                <a:gd name="connsiteY7" fmla="*/ 29071 h 638175"/>
                <a:gd name="connsiteX8" fmla="*/ 273844 w 295275"/>
                <a:gd name="connsiteY8" fmla="*/ 7163 h 638175"/>
                <a:gd name="connsiteX9" fmla="*/ 243364 w 295275"/>
                <a:gd name="connsiteY9" fmla="*/ 4050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6381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444718A5-89F4-4D76-B152-F20E0CA42248}"/>
                </a:ext>
              </a:extLst>
            </p:cNvPr>
            <p:cNvSpPr/>
            <p:nvPr/>
          </p:nvSpPr>
          <p:spPr>
            <a:xfrm>
              <a:off x="7480347" y="3667601"/>
              <a:ext cx="390525" cy="552450"/>
            </a:xfrm>
            <a:custGeom>
              <a:avLst/>
              <a:gdLst>
                <a:gd name="connsiteX0" fmla="*/ 316668 w 390525"/>
                <a:gd name="connsiteY0" fmla="*/ 13811 h 552450"/>
                <a:gd name="connsiteX1" fmla="*/ 304285 w 390525"/>
                <a:gd name="connsiteY1" fmla="*/ 88106 h 552450"/>
                <a:gd name="connsiteX2" fmla="*/ 84258 w 390525"/>
                <a:gd name="connsiteY2" fmla="*/ 420529 h 552450"/>
                <a:gd name="connsiteX3" fmla="*/ 20440 w 390525"/>
                <a:gd name="connsiteY3" fmla="*/ 437674 h 552450"/>
                <a:gd name="connsiteX4" fmla="*/ 90925 w 390525"/>
                <a:gd name="connsiteY4" fmla="*/ 523399 h 552450"/>
                <a:gd name="connsiteX5" fmla="*/ 97593 w 390525"/>
                <a:gd name="connsiteY5" fmla="*/ 550069 h 552450"/>
                <a:gd name="connsiteX6" fmla="*/ 96640 w 390525"/>
                <a:gd name="connsiteY6" fmla="*/ 422434 h 552450"/>
                <a:gd name="connsiteX7" fmla="*/ 314763 w 390525"/>
                <a:gd name="connsiteY7" fmla="*/ 91916 h 552450"/>
                <a:gd name="connsiteX8" fmla="*/ 375723 w 390525"/>
                <a:gd name="connsiteY8" fmla="*/ 48101 h 552450"/>
                <a:gd name="connsiteX9" fmla="*/ 375723 w 390525"/>
                <a:gd name="connsiteY9" fmla="*/ 7144 h 552450"/>
                <a:gd name="connsiteX10" fmla="*/ 316668 w 390525"/>
                <a:gd name="connsiteY10" fmla="*/ 13811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5A8D6745-6ECD-434F-876A-54F43923B852}"/>
                </a:ext>
              </a:extLst>
            </p:cNvPr>
            <p:cNvSpPr/>
            <p:nvPr/>
          </p:nvSpPr>
          <p:spPr>
            <a:xfrm>
              <a:off x="8236700" y="3652361"/>
              <a:ext cx="390525" cy="552450"/>
            </a:xfrm>
            <a:custGeom>
              <a:avLst/>
              <a:gdLst>
                <a:gd name="connsiteX0" fmla="*/ 82285 w 390525"/>
                <a:gd name="connsiteY0" fmla="*/ 13811 h 552450"/>
                <a:gd name="connsiteX1" fmla="*/ 94668 w 390525"/>
                <a:gd name="connsiteY1" fmla="*/ 88106 h 552450"/>
                <a:gd name="connsiteX2" fmla="*/ 314695 w 390525"/>
                <a:gd name="connsiteY2" fmla="*/ 420529 h 552450"/>
                <a:gd name="connsiteX3" fmla="*/ 378513 w 390525"/>
                <a:gd name="connsiteY3" fmla="*/ 437674 h 552450"/>
                <a:gd name="connsiteX4" fmla="*/ 308028 w 390525"/>
                <a:gd name="connsiteY4" fmla="*/ 523399 h 552450"/>
                <a:gd name="connsiteX5" fmla="*/ 301360 w 390525"/>
                <a:gd name="connsiteY5" fmla="*/ 550069 h 552450"/>
                <a:gd name="connsiteX6" fmla="*/ 302313 w 390525"/>
                <a:gd name="connsiteY6" fmla="*/ 422434 h 552450"/>
                <a:gd name="connsiteX7" fmla="*/ 84190 w 390525"/>
                <a:gd name="connsiteY7" fmla="*/ 91916 h 552450"/>
                <a:gd name="connsiteX8" fmla="*/ 23230 w 390525"/>
                <a:gd name="connsiteY8" fmla="*/ 48101 h 552450"/>
                <a:gd name="connsiteX9" fmla="*/ 23230 w 390525"/>
                <a:gd name="connsiteY9" fmla="*/ 7144 h 552450"/>
                <a:gd name="connsiteX10" fmla="*/ 82285 w 390525"/>
                <a:gd name="connsiteY10" fmla="*/ 13811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E87765FF-B10D-488D-BAA8-02582595E1B4}"/>
                </a:ext>
              </a:extLst>
            </p:cNvPr>
            <p:cNvSpPr/>
            <p:nvPr/>
          </p:nvSpPr>
          <p:spPr>
            <a:xfrm>
              <a:off x="7773679" y="4406741"/>
              <a:ext cx="600075" cy="95250"/>
            </a:xfrm>
            <a:custGeom>
              <a:avLst/>
              <a:gdLst>
                <a:gd name="connsiteX0" fmla="*/ 7144 w 600075"/>
                <a:gd name="connsiteY0" fmla="*/ 30956 h 95250"/>
                <a:gd name="connsiteX1" fmla="*/ 280511 w 600075"/>
                <a:gd name="connsiteY1" fmla="*/ 89059 h 95250"/>
                <a:gd name="connsiteX2" fmla="*/ 593884 w 600075"/>
                <a:gd name="connsiteY2" fmla="*/ 7144 h 95250"/>
                <a:gd name="connsiteX3" fmla="*/ 588169 w 600075"/>
                <a:gd name="connsiteY3" fmla="*/ 34766 h 95250"/>
                <a:gd name="connsiteX4" fmla="*/ 280511 w 600075"/>
                <a:gd name="connsiteY4" fmla="*/ 94774 h 95250"/>
                <a:gd name="connsiteX5" fmla="*/ 7144 w 600075"/>
                <a:gd name="connsiteY5" fmla="*/ 45244 h 95250"/>
                <a:gd name="connsiteX6" fmla="*/ 7144 w 600075"/>
                <a:gd name="connsiteY6" fmla="*/ 30956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075" h="95250">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34F4337A-E770-4B68-8B0C-4BE9E18CB948}"/>
                </a:ext>
              </a:extLst>
            </p:cNvPr>
            <p:cNvSpPr/>
            <p:nvPr/>
          </p:nvSpPr>
          <p:spPr>
            <a:xfrm>
              <a:off x="7213609" y="2436971"/>
              <a:ext cx="523875" cy="381000"/>
            </a:xfrm>
            <a:custGeom>
              <a:avLst/>
              <a:gdLst>
                <a:gd name="connsiteX0" fmla="*/ 27146 w 523875"/>
                <a:gd name="connsiteY0" fmla="*/ 362426 h 381000"/>
                <a:gd name="connsiteX1" fmla="*/ 212884 w 523875"/>
                <a:gd name="connsiteY1" fmla="*/ 131921 h 381000"/>
                <a:gd name="connsiteX2" fmla="*/ 516731 w 523875"/>
                <a:gd name="connsiteY2" fmla="*/ 17621 h 381000"/>
                <a:gd name="connsiteX3" fmla="*/ 516731 w 523875"/>
                <a:gd name="connsiteY3" fmla="*/ 7144 h 381000"/>
                <a:gd name="connsiteX4" fmla="*/ 206216 w 523875"/>
                <a:gd name="connsiteY4" fmla="*/ 130969 h 381000"/>
                <a:gd name="connsiteX5" fmla="*/ 7144 w 523875"/>
                <a:gd name="connsiteY5" fmla="*/ 359569 h 381000"/>
                <a:gd name="connsiteX6" fmla="*/ 7144 w 523875"/>
                <a:gd name="connsiteY6" fmla="*/ 383381 h 381000"/>
                <a:gd name="connsiteX7" fmla="*/ 27146 w 523875"/>
                <a:gd name="connsiteY7" fmla="*/ 362426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875" h="381000">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3EA84EDB-71AA-4B09-9267-E6E5A52601DA}"/>
                </a:ext>
              </a:extLst>
            </p:cNvPr>
            <p:cNvSpPr/>
            <p:nvPr/>
          </p:nvSpPr>
          <p:spPr>
            <a:xfrm>
              <a:off x="8363276" y="2424588"/>
              <a:ext cx="523875" cy="381000"/>
            </a:xfrm>
            <a:custGeom>
              <a:avLst/>
              <a:gdLst>
                <a:gd name="connsiteX0" fmla="*/ 496729 w 523875"/>
                <a:gd name="connsiteY0" fmla="*/ 362426 h 381000"/>
                <a:gd name="connsiteX1" fmla="*/ 310991 w 523875"/>
                <a:gd name="connsiteY1" fmla="*/ 131921 h 381000"/>
                <a:gd name="connsiteX2" fmla="*/ 7144 w 523875"/>
                <a:gd name="connsiteY2" fmla="*/ 17621 h 381000"/>
                <a:gd name="connsiteX3" fmla="*/ 7144 w 523875"/>
                <a:gd name="connsiteY3" fmla="*/ 7144 h 381000"/>
                <a:gd name="connsiteX4" fmla="*/ 317659 w 523875"/>
                <a:gd name="connsiteY4" fmla="*/ 130969 h 381000"/>
                <a:gd name="connsiteX5" fmla="*/ 516731 w 523875"/>
                <a:gd name="connsiteY5" fmla="*/ 359569 h 381000"/>
                <a:gd name="connsiteX6" fmla="*/ 516731 w 523875"/>
                <a:gd name="connsiteY6" fmla="*/ 383381 h 381000"/>
                <a:gd name="connsiteX7" fmla="*/ 496729 w 523875"/>
                <a:gd name="connsiteY7" fmla="*/ 362426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875" h="381000">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012E4EDC-005E-4749-A46A-BFB0BE363A5D}"/>
                </a:ext>
              </a:extLst>
            </p:cNvPr>
            <p:cNvSpPr/>
            <p:nvPr/>
          </p:nvSpPr>
          <p:spPr>
            <a:xfrm>
              <a:off x="7997180" y="2522696"/>
              <a:ext cx="104775" cy="495300"/>
            </a:xfrm>
            <a:custGeom>
              <a:avLst/>
              <a:gdLst>
                <a:gd name="connsiteX0" fmla="*/ 41770 w 104775"/>
                <a:gd name="connsiteY0" fmla="*/ 30004 h 495300"/>
                <a:gd name="connsiteX1" fmla="*/ 44628 w 104775"/>
                <a:gd name="connsiteY1" fmla="*/ 30956 h 495300"/>
                <a:gd name="connsiteX2" fmla="*/ 69393 w 104775"/>
                <a:gd name="connsiteY2" fmla="*/ 72866 h 495300"/>
                <a:gd name="connsiteX3" fmla="*/ 57963 w 104775"/>
                <a:gd name="connsiteY3" fmla="*/ 428149 h 495300"/>
                <a:gd name="connsiteX4" fmla="*/ 17958 w 104775"/>
                <a:gd name="connsiteY4" fmla="*/ 478631 h 495300"/>
                <a:gd name="connsiteX5" fmla="*/ 65583 w 104775"/>
                <a:gd name="connsiteY5" fmla="*/ 488156 h 495300"/>
                <a:gd name="connsiteX6" fmla="*/ 92253 w 104775"/>
                <a:gd name="connsiteY6" fmla="*/ 474821 h 495300"/>
                <a:gd name="connsiteX7" fmla="*/ 65583 w 104775"/>
                <a:gd name="connsiteY7" fmla="*/ 427196 h 495300"/>
                <a:gd name="connsiteX8" fmla="*/ 77965 w 104775"/>
                <a:gd name="connsiteY8" fmla="*/ 68104 h 495300"/>
                <a:gd name="connsiteX9" fmla="*/ 104635 w 104775"/>
                <a:gd name="connsiteY9" fmla="*/ 13811 h 495300"/>
                <a:gd name="connsiteX10" fmla="*/ 58915 w 104775"/>
                <a:gd name="connsiteY10" fmla="*/ 7144 h 495300"/>
                <a:gd name="connsiteX11" fmla="*/ 41770 w 104775"/>
                <a:gd name="connsiteY11" fmla="*/ 3000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775" h="495300">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9AA10048-C1AD-498A-8B8E-E7EAC0248F1C}"/>
                </a:ext>
              </a:extLst>
            </p:cNvPr>
            <p:cNvSpPr/>
            <p:nvPr/>
          </p:nvSpPr>
          <p:spPr>
            <a:xfrm>
              <a:off x="7554604" y="4539138"/>
              <a:ext cx="76200" cy="95250"/>
            </a:xfrm>
            <a:custGeom>
              <a:avLst/>
              <a:gdLst>
                <a:gd name="connsiteX0" fmla="*/ 7144 w 76200"/>
                <a:gd name="connsiteY0" fmla="*/ 13811 h 95250"/>
                <a:gd name="connsiteX1" fmla="*/ 18574 w 76200"/>
                <a:gd name="connsiteY1" fmla="*/ 23336 h 95250"/>
                <a:gd name="connsiteX2" fmla="*/ 71914 w 76200"/>
                <a:gd name="connsiteY2" fmla="*/ 88106 h 95250"/>
                <a:gd name="connsiteX3" fmla="*/ 24289 w 76200"/>
                <a:gd name="connsiteY3" fmla="*/ 21431 h 95250"/>
                <a:gd name="connsiteX4" fmla="*/ 19526 w 76200"/>
                <a:gd name="connsiteY4" fmla="*/ 7144 h 95250"/>
                <a:gd name="connsiteX5" fmla="*/ 714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grp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0D288128-0B08-453F-B092-5F6D8D737B64}"/>
                </a:ext>
              </a:extLst>
            </p:cNvPr>
            <p:cNvSpPr/>
            <p:nvPr/>
          </p:nvSpPr>
          <p:spPr>
            <a:xfrm>
              <a:off x="8489959" y="4535328"/>
              <a:ext cx="76200" cy="95250"/>
            </a:xfrm>
            <a:custGeom>
              <a:avLst/>
              <a:gdLst>
                <a:gd name="connsiteX0" fmla="*/ 71914 w 76200"/>
                <a:gd name="connsiteY0" fmla="*/ 13811 h 95250"/>
                <a:gd name="connsiteX1" fmla="*/ 60484 w 76200"/>
                <a:gd name="connsiteY1" fmla="*/ 23336 h 95250"/>
                <a:gd name="connsiteX2" fmla="*/ 7144 w 76200"/>
                <a:gd name="connsiteY2" fmla="*/ 88106 h 95250"/>
                <a:gd name="connsiteX3" fmla="*/ 54769 w 76200"/>
                <a:gd name="connsiteY3" fmla="*/ 21431 h 95250"/>
                <a:gd name="connsiteX4" fmla="*/ 59531 w 76200"/>
                <a:gd name="connsiteY4" fmla="*/ 7144 h 95250"/>
                <a:gd name="connsiteX5" fmla="*/ 7191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grp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A7F919C5-98A9-4086-8481-9B3BE52A816C}"/>
                </a:ext>
              </a:extLst>
            </p:cNvPr>
            <p:cNvSpPr/>
            <p:nvPr/>
          </p:nvSpPr>
          <p:spPr>
            <a:xfrm>
              <a:off x="7075496" y="4203858"/>
              <a:ext cx="114300" cy="57150"/>
            </a:xfrm>
            <a:custGeom>
              <a:avLst/>
              <a:gdLst>
                <a:gd name="connsiteX0" fmla="*/ 109061 w 114300"/>
                <a:gd name="connsiteY0" fmla="*/ 48101 h 57150"/>
                <a:gd name="connsiteX1" fmla="*/ 7144 w 114300"/>
                <a:gd name="connsiteY1" fmla="*/ 7144 h 57150"/>
                <a:gd name="connsiteX2" fmla="*/ 112871 w 114300"/>
                <a:gd name="connsiteY2" fmla="*/ 55721 h 57150"/>
                <a:gd name="connsiteX3" fmla="*/ 109061 w 114300"/>
                <a:gd name="connsiteY3" fmla="*/ 48101 h 57150"/>
              </a:gdLst>
              <a:ahLst/>
              <a:cxnLst>
                <a:cxn ang="0">
                  <a:pos x="connsiteX0" y="connsiteY0"/>
                </a:cxn>
                <a:cxn ang="0">
                  <a:pos x="connsiteX1" y="connsiteY1"/>
                </a:cxn>
                <a:cxn ang="0">
                  <a:pos x="connsiteX2" y="connsiteY2"/>
                </a:cxn>
                <a:cxn ang="0">
                  <a:pos x="connsiteX3" y="connsiteY3"/>
                </a:cxn>
              </a:cxnLst>
              <a:rect l="l" t="t" r="r" b="b"/>
              <a:pathLst>
                <a:path w="114300" h="57150">
                  <a:moveTo>
                    <a:pt x="109061" y="48101"/>
                  </a:moveTo>
                  <a:cubicBezTo>
                    <a:pt x="109061" y="48101"/>
                    <a:pt x="47149" y="47149"/>
                    <a:pt x="7144" y="7144"/>
                  </a:cubicBezTo>
                  <a:cubicBezTo>
                    <a:pt x="7144" y="7144"/>
                    <a:pt x="38576" y="50006"/>
                    <a:pt x="112871" y="55721"/>
                  </a:cubicBezTo>
                  <a:lnTo>
                    <a:pt x="109061" y="48101"/>
                  </a:lnTo>
                  <a:close/>
                </a:path>
              </a:pathLst>
            </a:custGeom>
            <a:grp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7B0AED30-C0CF-48B9-8876-0ABF1C7A6498}"/>
                </a:ext>
              </a:extLst>
            </p:cNvPr>
            <p:cNvSpPr/>
            <p:nvPr/>
          </p:nvSpPr>
          <p:spPr>
            <a:xfrm>
              <a:off x="8932871" y="4194333"/>
              <a:ext cx="104775" cy="57150"/>
            </a:xfrm>
            <a:custGeom>
              <a:avLst/>
              <a:gdLst>
                <a:gd name="connsiteX0" fmla="*/ 10954 w 104775"/>
                <a:gd name="connsiteY0" fmla="*/ 48101 h 57150"/>
                <a:gd name="connsiteX1" fmla="*/ 97631 w 104775"/>
                <a:gd name="connsiteY1" fmla="*/ 7144 h 57150"/>
                <a:gd name="connsiteX2" fmla="*/ 7144 w 104775"/>
                <a:gd name="connsiteY2" fmla="*/ 55721 h 57150"/>
                <a:gd name="connsiteX3" fmla="*/ 10954 w 104775"/>
                <a:gd name="connsiteY3" fmla="*/ 48101 h 57150"/>
              </a:gdLst>
              <a:ahLst/>
              <a:cxnLst>
                <a:cxn ang="0">
                  <a:pos x="connsiteX0" y="connsiteY0"/>
                </a:cxn>
                <a:cxn ang="0">
                  <a:pos x="connsiteX1" y="connsiteY1"/>
                </a:cxn>
                <a:cxn ang="0">
                  <a:pos x="connsiteX2" y="connsiteY2"/>
                </a:cxn>
                <a:cxn ang="0">
                  <a:pos x="connsiteX3" y="connsiteY3"/>
                </a:cxn>
              </a:cxnLst>
              <a:rect l="l" t="t" r="r" b="b"/>
              <a:pathLst>
                <a:path w="104775" h="57150">
                  <a:moveTo>
                    <a:pt x="10954" y="48101"/>
                  </a:moveTo>
                  <a:cubicBezTo>
                    <a:pt x="10954" y="48101"/>
                    <a:pt x="63341" y="47149"/>
                    <a:pt x="97631" y="7144"/>
                  </a:cubicBezTo>
                  <a:cubicBezTo>
                    <a:pt x="97631" y="7144"/>
                    <a:pt x="70961" y="50006"/>
                    <a:pt x="7144" y="55721"/>
                  </a:cubicBezTo>
                  <a:lnTo>
                    <a:pt x="10954" y="48101"/>
                  </a:lnTo>
                  <a:close/>
                </a:path>
              </a:pathLst>
            </a:custGeom>
            <a:grp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92F7D5D0-6935-4912-A014-DF0DB6E8595B}"/>
                </a:ext>
              </a:extLst>
            </p:cNvPr>
            <p:cNvSpPr/>
            <p:nvPr/>
          </p:nvSpPr>
          <p:spPr>
            <a:xfrm>
              <a:off x="6846896" y="3349133"/>
              <a:ext cx="66675" cy="95250"/>
            </a:xfrm>
            <a:custGeom>
              <a:avLst/>
              <a:gdLst>
                <a:gd name="connsiteX0" fmla="*/ 59531 w 66675"/>
                <a:gd name="connsiteY0" fmla="*/ 16049 h 95250"/>
                <a:gd name="connsiteX1" fmla="*/ 7144 w 66675"/>
                <a:gd name="connsiteY1" fmla="*/ 93201 h 95250"/>
                <a:gd name="connsiteX2" fmla="*/ 9049 w 66675"/>
                <a:gd name="connsiteY2" fmla="*/ 64626 h 95250"/>
                <a:gd name="connsiteX3" fmla="*/ 59531 w 66675"/>
                <a:gd name="connsiteY3" fmla="*/ 9381 h 95250"/>
                <a:gd name="connsiteX4" fmla="*/ 59531 w 66675"/>
                <a:gd name="connsiteY4" fmla="*/ 16049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grp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7A9A0496-705E-49A1-961D-523680025B37}"/>
                </a:ext>
              </a:extLst>
            </p:cNvPr>
            <p:cNvSpPr/>
            <p:nvPr/>
          </p:nvSpPr>
          <p:spPr>
            <a:xfrm>
              <a:off x="7052818" y="2791301"/>
              <a:ext cx="28575" cy="85725"/>
            </a:xfrm>
            <a:custGeom>
              <a:avLst/>
              <a:gdLst>
                <a:gd name="connsiteX0" fmla="*/ 9820 w 28575"/>
                <a:gd name="connsiteY0" fmla="*/ 82391 h 85725"/>
                <a:gd name="connsiteX1" fmla="*/ 12677 w 28575"/>
                <a:gd name="connsiteY1" fmla="*/ 30004 h 85725"/>
                <a:gd name="connsiteX2" fmla="*/ 28870 w 28575"/>
                <a:gd name="connsiteY2" fmla="*/ 7144 h 85725"/>
                <a:gd name="connsiteX3" fmla="*/ 9820 w 28575"/>
                <a:gd name="connsiteY3" fmla="*/ 82391 h 85725"/>
              </a:gdLst>
              <a:ahLst/>
              <a:cxnLst>
                <a:cxn ang="0">
                  <a:pos x="connsiteX0" y="connsiteY0"/>
                </a:cxn>
                <a:cxn ang="0">
                  <a:pos x="connsiteX1" y="connsiteY1"/>
                </a:cxn>
                <a:cxn ang="0">
                  <a:pos x="connsiteX2" y="connsiteY2"/>
                </a:cxn>
                <a:cxn ang="0">
                  <a:pos x="connsiteX3" y="connsiteY3"/>
                </a:cxn>
              </a:cxnLst>
              <a:rect l="l" t="t" r="r" b="b"/>
              <a:pathLst>
                <a:path w="28575" h="85725">
                  <a:moveTo>
                    <a:pt x="9820" y="82391"/>
                  </a:moveTo>
                  <a:cubicBezTo>
                    <a:pt x="9820" y="82391"/>
                    <a:pt x="2200" y="51911"/>
                    <a:pt x="12677" y="30004"/>
                  </a:cubicBezTo>
                  <a:lnTo>
                    <a:pt x="28870" y="7144"/>
                  </a:lnTo>
                  <a:cubicBezTo>
                    <a:pt x="27917" y="7144"/>
                    <a:pt x="3152" y="51911"/>
                    <a:pt x="9820" y="82391"/>
                  </a:cubicBezTo>
                </a:path>
              </a:pathLst>
            </a:custGeom>
            <a:grp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22BC1B8-8D9A-4695-9641-D7C2FBB39215}"/>
                </a:ext>
              </a:extLst>
            </p:cNvPr>
            <p:cNvSpPr/>
            <p:nvPr/>
          </p:nvSpPr>
          <p:spPr>
            <a:xfrm>
              <a:off x="9187612" y="3347228"/>
              <a:ext cx="66675" cy="95250"/>
            </a:xfrm>
            <a:custGeom>
              <a:avLst/>
              <a:gdLst>
                <a:gd name="connsiteX0" fmla="*/ 14340 w 66675"/>
                <a:gd name="connsiteY0" fmla="*/ 16049 h 95250"/>
                <a:gd name="connsiteX1" fmla="*/ 66728 w 66675"/>
                <a:gd name="connsiteY1" fmla="*/ 93201 h 95250"/>
                <a:gd name="connsiteX2" fmla="*/ 64823 w 66675"/>
                <a:gd name="connsiteY2" fmla="*/ 64626 h 95250"/>
                <a:gd name="connsiteX3" fmla="*/ 14340 w 66675"/>
                <a:gd name="connsiteY3" fmla="*/ 9381 h 95250"/>
                <a:gd name="connsiteX4" fmla="*/ 14340 w 66675"/>
                <a:gd name="connsiteY4" fmla="*/ 16049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grp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2E6EC69E-773F-4890-8924-E4FEDDFC45FC}"/>
                </a:ext>
              </a:extLst>
            </p:cNvPr>
            <p:cNvSpPr/>
            <p:nvPr/>
          </p:nvSpPr>
          <p:spPr>
            <a:xfrm>
              <a:off x="9019549" y="2790348"/>
              <a:ext cx="28575" cy="85725"/>
            </a:xfrm>
            <a:custGeom>
              <a:avLst/>
              <a:gdLst>
                <a:gd name="connsiteX0" fmla="*/ 26194 w 28575"/>
                <a:gd name="connsiteY0" fmla="*/ 82391 h 85725"/>
                <a:gd name="connsiteX1" fmla="*/ 23336 w 28575"/>
                <a:gd name="connsiteY1" fmla="*/ 30004 h 85725"/>
                <a:gd name="connsiteX2" fmla="*/ 7144 w 28575"/>
                <a:gd name="connsiteY2" fmla="*/ 7144 h 85725"/>
                <a:gd name="connsiteX3" fmla="*/ 26194 w 28575"/>
                <a:gd name="connsiteY3" fmla="*/ 82391 h 85725"/>
              </a:gdLst>
              <a:ahLst/>
              <a:cxnLst>
                <a:cxn ang="0">
                  <a:pos x="connsiteX0" y="connsiteY0"/>
                </a:cxn>
                <a:cxn ang="0">
                  <a:pos x="connsiteX1" y="connsiteY1"/>
                </a:cxn>
                <a:cxn ang="0">
                  <a:pos x="connsiteX2" y="connsiteY2"/>
                </a:cxn>
                <a:cxn ang="0">
                  <a:pos x="connsiteX3" y="connsiteY3"/>
                </a:cxn>
              </a:cxnLst>
              <a:rect l="l" t="t" r="r" b="b"/>
              <a:pathLst>
                <a:path w="28575" h="85725">
                  <a:moveTo>
                    <a:pt x="26194" y="82391"/>
                  </a:moveTo>
                  <a:cubicBezTo>
                    <a:pt x="26194" y="82391"/>
                    <a:pt x="33814" y="51911"/>
                    <a:pt x="23336" y="30004"/>
                  </a:cubicBezTo>
                  <a:lnTo>
                    <a:pt x="7144" y="7144"/>
                  </a:lnTo>
                  <a:cubicBezTo>
                    <a:pt x="8096" y="7144"/>
                    <a:pt x="32861" y="50959"/>
                    <a:pt x="26194" y="82391"/>
                  </a:cubicBezTo>
                </a:path>
              </a:pathLst>
            </a:custGeom>
            <a:grp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D91E01CE-8180-4F1A-9C71-24ECA43C02DD}"/>
                </a:ext>
              </a:extLst>
            </p:cNvPr>
            <p:cNvSpPr/>
            <p:nvPr/>
          </p:nvSpPr>
          <p:spPr>
            <a:xfrm>
              <a:off x="7634614" y="2965608"/>
              <a:ext cx="838200" cy="771525"/>
            </a:xfrm>
            <a:custGeom>
              <a:avLst/>
              <a:gdLst>
                <a:gd name="connsiteX0" fmla="*/ 639604 w 838200"/>
                <a:gd name="connsiteY0" fmla="*/ 135731 h 771525"/>
                <a:gd name="connsiteX1" fmla="*/ 421481 w 838200"/>
                <a:gd name="connsiteY1" fmla="*/ 7144 h 771525"/>
                <a:gd name="connsiteX2" fmla="*/ 203359 w 838200"/>
                <a:gd name="connsiteY2" fmla="*/ 135731 h 771525"/>
                <a:gd name="connsiteX3" fmla="*/ 7144 w 838200"/>
                <a:gd name="connsiteY3" fmla="*/ 283369 h 771525"/>
                <a:gd name="connsiteX4" fmla="*/ 80486 w 838200"/>
                <a:gd name="connsiteY4" fmla="*/ 536734 h 771525"/>
                <a:gd name="connsiteX5" fmla="*/ 173831 w 838200"/>
                <a:gd name="connsiteY5" fmla="*/ 753904 h 771525"/>
                <a:gd name="connsiteX6" fmla="*/ 421481 w 838200"/>
                <a:gd name="connsiteY6" fmla="*/ 767239 h 771525"/>
                <a:gd name="connsiteX7" fmla="*/ 669131 w 838200"/>
                <a:gd name="connsiteY7" fmla="*/ 753904 h 771525"/>
                <a:gd name="connsiteX8" fmla="*/ 762476 w 838200"/>
                <a:gd name="connsiteY8" fmla="*/ 536734 h 771525"/>
                <a:gd name="connsiteX9" fmla="*/ 835819 w 838200"/>
                <a:gd name="connsiteY9" fmla="*/ 283369 h 771525"/>
                <a:gd name="connsiteX10" fmla="*/ 639604 w 838200"/>
                <a:gd name="connsiteY10" fmla="*/ 135731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8200" h="771525">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grp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877603-5AD2-4EB3-9648-58A4A4BCF5A5}"/>
                </a:ext>
              </a:extLst>
            </p:cNvPr>
            <p:cNvSpPr/>
            <p:nvPr/>
          </p:nvSpPr>
          <p:spPr>
            <a:xfrm>
              <a:off x="6892616" y="2763611"/>
              <a:ext cx="371475" cy="742950"/>
            </a:xfrm>
            <a:custGeom>
              <a:avLst/>
              <a:gdLst>
                <a:gd name="connsiteX0" fmla="*/ 171926 w 371475"/>
                <a:gd name="connsiteY0" fmla="*/ 95793 h 742950"/>
                <a:gd name="connsiteX1" fmla="*/ 7144 w 371475"/>
                <a:gd name="connsiteY1" fmla="*/ 599666 h 742950"/>
                <a:gd name="connsiteX2" fmla="*/ 124301 w 371475"/>
                <a:gd name="connsiteY2" fmla="*/ 737778 h 742950"/>
                <a:gd name="connsiteX3" fmla="*/ 372904 w 371475"/>
                <a:gd name="connsiteY3" fmla="*/ 378686 h 742950"/>
                <a:gd name="connsiteX4" fmla="*/ 359569 w 371475"/>
                <a:gd name="connsiteY4" fmla="*/ 7211 h 742950"/>
                <a:gd name="connsiteX5" fmla="*/ 171926 w 371475"/>
                <a:gd name="connsiteY5" fmla="*/ 9579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75" h="742950">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grp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EF0AEECD-A51D-4F4C-ACAD-CD20A9E9AF6A}"/>
                </a:ext>
              </a:extLst>
            </p:cNvPr>
            <p:cNvSpPr/>
            <p:nvPr/>
          </p:nvSpPr>
          <p:spPr>
            <a:xfrm>
              <a:off x="8837621" y="2763611"/>
              <a:ext cx="371475" cy="742950"/>
            </a:xfrm>
            <a:custGeom>
              <a:avLst/>
              <a:gdLst>
                <a:gd name="connsiteX0" fmla="*/ 208121 w 371475"/>
                <a:gd name="connsiteY0" fmla="*/ 95793 h 742950"/>
                <a:gd name="connsiteX1" fmla="*/ 372904 w 371475"/>
                <a:gd name="connsiteY1" fmla="*/ 599666 h 742950"/>
                <a:gd name="connsiteX2" fmla="*/ 255746 w 371475"/>
                <a:gd name="connsiteY2" fmla="*/ 737778 h 742950"/>
                <a:gd name="connsiteX3" fmla="*/ 7144 w 371475"/>
                <a:gd name="connsiteY3" fmla="*/ 378686 h 742950"/>
                <a:gd name="connsiteX4" fmla="*/ 20479 w 371475"/>
                <a:gd name="connsiteY4" fmla="*/ 7211 h 742950"/>
                <a:gd name="connsiteX5" fmla="*/ 208121 w 371475"/>
                <a:gd name="connsiteY5" fmla="*/ 9579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75" h="742950">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grpFill/>
            <a:ln w="9525"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A9FF6D04-A2EB-4334-8F37-DDA941623956}"/>
                </a:ext>
              </a:extLst>
            </p:cNvPr>
            <p:cNvSpPr/>
            <p:nvPr/>
          </p:nvSpPr>
          <p:spPr>
            <a:xfrm>
              <a:off x="7670809" y="2302630"/>
              <a:ext cx="781050" cy="266700"/>
            </a:xfrm>
            <a:custGeom>
              <a:avLst/>
              <a:gdLst>
                <a:gd name="connsiteX0" fmla="*/ 101441 w 781050"/>
                <a:gd name="connsiteY0" fmla="*/ 45282 h 266700"/>
                <a:gd name="connsiteX1" fmla="*/ 630079 w 781050"/>
                <a:gd name="connsiteY1" fmla="*/ 35757 h 266700"/>
                <a:gd name="connsiteX2" fmla="*/ 775811 w 781050"/>
                <a:gd name="connsiteY2" fmla="*/ 148152 h 266700"/>
                <a:gd name="connsiteX3" fmla="*/ 398621 w 781050"/>
                <a:gd name="connsiteY3" fmla="*/ 265310 h 266700"/>
                <a:gd name="connsiteX4" fmla="*/ 7144 w 781050"/>
                <a:gd name="connsiteY4" fmla="*/ 161487 h 266700"/>
                <a:gd name="connsiteX5" fmla="*/ 101441 w 781050"/>
                <a:gd name="connsiteY5" fmla="*/ 45282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1050" h="26670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grp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C7B464D2-4A66-4AC9-BCF0-4C3E3DFDFB30}"/>
                </a:ext>
              </a:extLst>
            </p:cNvPr>
            <p:cNvSpPr/>
            <p:nvPr/>
          </p:nvSpPr>
          <p:spPr>
            <a:xfrm>
              <a:off x="7143099" y="3983831"/>
              <a:ext cx="676275" cy="581025"/>
            </a:xfrm>
            <a:custGeom>
              <a:avLst/>
              <a:gdLst>
                <a:gd name="connsiteX0" fmla="*/ 25266 w 676275"/>
                <a:gd name="connsiteY0" fmla="*/ 7144 h 581025"/>
                <a:gd name="connsiteX1" fmla="*/ 38601 w 676275"/>
                <a:gd name="connsiteY1" fmla="*/ 274796 h 581025"/>
                <a:gd name="connsiteX2" fmla="*/ 435793 w 676275"/>
                <a:gd name="connsiteY2" fmla="*/ 582454 h 581025"/>
                <a:gd name="connsiteX3" fmla="*/ 669156 w 676275"/>
                <a:gd name="connsiteY3" fmla="*/ 475774 h 581025"/>
                <a:gd name="connsiteX4" fmla="*/ 424363 w 676275"/>
                <a:gd name="connsiteY4" fmla="*/ 116681 h 581025"/>
                <a:gd name="connsiteX5" fmla="*/ 25266 w 676275"/>
                <a:gd name="connsiteY5" fmla="*/ 7144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58102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grp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CC1C3010-6A1F-4BE0-ABE9-C3E2CED8FCAE}"/>
                </a:ext>
              </a:extLst>
            </p:cNvPr>
            <p:cNvSpPr/>
            <p:nvPr/>
          </p:nvSpPr>
          <p:spPr>
            <a:xfrm>
              <a:off x="8308984" y="3973353"/>
              <a:ext cx="676275" cy="581025"/>
            </a:xfrm>
            <a:custGeom>
              <a:avLst/>
              <a:gdLst>
                <a:gd name="connsiteX0" fmla="*/ 651034 w 676275"/>
                <a:gd name="connsiteY0" fmla="*/ 7144 h 581025"/>
                <a:gd name="connsiteX1" fmla="*/ 637699 w 676275"/>
                <a:gd name="connsiteY1" fmla="*/ 274796 h 581025"/>
                <a:gd name="connsiteX2" fmla="*/ 240506 w 676275"/>
                <a:gd name="connsiteY2" fmla="*/ 582454 h 581025"/>
                <a:gd name="connsiteX3" fmla="*/ 7144 w 676275"/>
                <a:gd name="connsiteY3" fmla="*/ 475774 h 581025"/>
                <a:gd name="connsiteX4" fmla="*/ 251936 w 676275"/>
                <a:gd name="connsiteY4" fmla="*/ 116681 h 581025"/>
                <a:gd name="connsiteX5" fmla="*/ 651034 w 676275"/>
                <a:gd name="connsiteY5" fmla="*/ 7144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58102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275269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tyle slide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32437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0" y="287255"/>
            <a:ext cx="12192000"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pic>
        <p:nvPicPr>
          <p:cNvPr id="6" name="Graphic 5">
            <a:extLst>
              <a:ext uri="{FF2B5EF4-FFF2-40B4-BE49-F238E27FC236}">
                <a16:creationId xmlns:a16="http://schemas.microsoft.com/office/drawing/2014/main" id="{FE7C757C-32BA-419F-8126-930332EE76C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5114261"/>
            <a:ext cx="12192000" cy="1743740"/>
          </a:xfrm>
          <a:prstGeom prst="rect">
            <a:avLst/>
          </a:prstGeom>
        </p:spPr>
      </p:pic>
      <p:sp>
        <p:nvSpPr>
          <p:cNvPr id="3" name="Rectangle 2">
            <a:extLst>
              <a:ext uri="{FF2B5EF4-FFF2-40B4-BE49-F238E27FC236}">
                <a16:creationId xmlns:a16="http://schemas.microsoft.com/office/drawing/2014/main" id="{0B453B9D-70F8-42D9-87D9-9C807A041216}"/>
              </a:ext>
            </a:extLst>
          </p:cNvPr>
          <p:cNvSpPr/>
          <p:nvPr userDrawn="1"/>
        </p:nvSpPr>
        <p:spPr>
          <a:xfrm>
            <a:off x="0" y="6570745"/>
            <a:ext cx="12192000" cy="2872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65812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ver slide layout">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97C212F7-184D-4A49-A276-228D2606CDAA}"/>
              </a:ext>
            </a:extLst>
          </p:cNvPr>
          <p:cNvSpPr/>
          <p:nvPr userDrawn="1"/>
        </p:nvSpPr>
        <p:spPr>
          <a:xfrm rot="2710283">
            <a:off x="3230156" y="-3604334"/>
            <a:ext cx="5188206" cy="13481605"/>
          </a:xfrm>
          <a:custGeom>
            <a:avLst/>
            <a:gdLst>
              <a:gd name="connsiteX0" fmla="*/ 4872276 w 5188206"/>
              <a:gd name="connsiteY0" fmla="*/ 0 h 13481605"/>
              <a:gd name="connsiteX1" fmla="*/ 5188206 w 5188206"/>
              <a:gd name="connsiteY1" fmla="*/ 314046 h 13481605"/>
              <a:gd name="connsiteX2" fmla="*/ 5188206 w 5188206"/>
              <a:gd name="connsiteY2" fmla="*/ 9409991 h 13481605"/>
              <a:gd name="connsiteX3" fmla="*/ 1140878 w 5188206"/>
              <a:gd name="connsiteY3" fmla="*/ 13481605 h 13481605"/>
              <a:gd name="connsiteX4" fmla="*/ 0 w 5188206"/>
              <a:gd name="connsiteY4" fmla="*/ 12347532 h 13481605"/>
              <a:gd name="connsiteX5" fmla="*/ 1 w 5188206"/>
              <a:gd name="connsiteY5" fmla="*/ 4901511 h 13481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88206" h="13481605">
                <a:moveTo>
                  <a:pt x="4872276" y="0"/>
                </a:moveTo>
                <a:lnTo>
                  <a:pt x="5188206" y="314046"/>
                </a:lnTo>
                <a:lnTo>
                  <a:pt x="5188206" y="9409991"/>
                </a:lnTo>
                <a:lnTo>
                  <a:pt x="1140878" y="13481605"/>
                </a:lnTo>
                <a:lnTo>
                  <a:pt x="0" y="12347532"/>
                </a:lnTo>
                <a:lnTo>
                  <a:pt x="1" y="4901511"/>
                </a:lnTo>
                <a:close/>
              </a:path>
            </a:pathLst>
          </a:custGeom>
          <a:solidFill>
            <a:schemeClr val="accent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206C027D-380B-4189-ADCD-4C61FF036C00}"/>
              </a:ext>
            </a:extLst>
          </p:cNvPr>
          <p:cNvPicPr>
            <a:picLocks noChangeAspect="1"/>
          </p:cNvPicPr>
          <p:nvPr userDrawn="1"/>
        </p:nvPicPr>
        <p:blipFill rotWithShape="1">
          <a:blip r:embed="rId2">
            <a:alphaModFix amt="29000"/>
            <a:extLst>
              <a:ext uri="{28A0092B-C50C-407E-A947-70E740481C1C}">
                <a14:useLocalDpi xmlns:a14="http://schemas.microsoft.com/office/drawing/2010/main" val="0"/>
              </a:ext>
            </a:extLst>
          </a:blip>
          <a:srcRect l="25587" t="29014" r="22468" b="1915"/>
          <a:stretch/>
        </p:blipFill>
        <p:spPr>
          <a:xfrm>
            <a:off x="7291761" y="1"/>
            <a:ext cx="4900239" cy="6858000"/>
          </a:xfrm>
          <a:prstGeom prst="rect">
            <a:avLst/>
          </a:prstGeom>
        </p:spPr>
      </p:pic>
      <p:pic>
        <p:nvPicPr>
          <p:cNvPr id="3" name="Picture 2">
            <a:extLst>
              <a:ext uri="{FF2B5EF4-FFF2-40B4-BE49-F238E27FC236}">
                <a16:creationId xmlns:a16="http://schemas.microsoft.com/office/drawing/2014/main" id="{CA200259-84FB-42E8-BC41-9E22E38BFFB8}"/>
              </a:ext>
            </a:extLst>
          </p:cNvPr>
          <p:cNvPicPr>
            <a:picLocks noChangeAspect="1"/>
          </p:cNvPicPr>
          <p:nvPr userDrawn="1"/>
        </p:nvPicPr>
        <p:blipFill rotWithShape="1">
          <a:blip r:embed="rId2">
            <a:alphaModFix amt="29000"/>
            <a:extLst>
              <a:ext uri="{28A0092B-C50C-407E-A947-70E740481C1C}">
                <a14:useLocalDpi xmlns:a14="http://schemas.microsoft.com/office/drawing/2010/main" val="0"/>
              </a:ext>
            </a:extLst>
          </a:blip>
          <a:srcRect l="59969" t="27510"/>
          <a:stretch/>
        </p:blipFill>
        <p:spPr>
          <a:xfrm>
            <a:off x="-147" y="0"/>
            <a:ext cx="3611440" cy="6904883"/>
          </a:xfrm>
          <a:prstGeom prst="rect">
            <a:avLst/>
          </a:prstGeom>
        </p:spPr>
      </p:pic>
      <p:sp>
        <p:nvSpPr>
          <p:cNvPr id="4" name="Freeform: Shape 3">
            <a:extLst>
              <a:ext uri="{FF2B5EF4-FFF2-40B4-BE49-F238E27FC236}">
                <a16:creationId xmlns:a16="http://schemas.microsoft.com/office/drawing/2014/main" id="{0363273D-08D0-4F61-9C43-8F313C85A4FB}"/>
              </a:ext>
            </a:extLst>
          </p:cNvPr>
          <p:cNvSpPr/>
          <p:nvPr userDrawn="1"/>
        </p:nvSpPr>
        <p:spPr>
          <a:xfrm rot="18917560">
            <a:off x="6757340" y="5310244"/>
            <a:ext cx="2184922" cy="719634"/>
          </a:xfrm>
          <a:custGeom>
            <a:avLst/>
            <a:gdLst>
              <a:gd name="connsiteX0" fmla="*/ 212221 w 2598991"/>
              <a:gd name="connsiteY0" fmla="*/ 705872 h 856013"/>
              <a:gd name="connsiteX1" fmla="*/ 212221 w 2598991"/>
              <a:gd name="connsiteY1" fmla="*/ 705873 h 856013"/>
              <a:gd name="connsiteX2" fmla="*/ 212221 w 2598991"/>
              <a:gd name="connsiteY2" fmla="*/ 705873 h 856013"/>
              <a:gd name="connsiteX3" fmla="*/ 0 w 2598991"/>
              <a:gd name="connsiteY3" fmla="*/ 150139 h 856013"/>
              <a:gd name="connsiteX4" fmla="*/ 0 w 2598991"/>
              <a:gd name="connsiteY4" fmla="*/ 150139 h 856013"/>
              <a:gd name="connsiteX5" fmla="*/ 0 w 2598991"/>
              <a:gd name="connsiteY5" fmla="*/ 150140 h 856013"/>
              <a:gd name="connsiteX6" fmla="*/ 150140 w 2598991"/>
              <a:gd name="connsiteY6" fmla="*/ 0 h 856013"/>
              <a:gd name="connsiteX7" fmla="*/ 1824103 w 2598991"/>
              <a:gd name="connsiteY7" fmla="*/ 0 h 856013"/>
              <a:gd name="connsiteX8" fmla="*/ 1974243 w 2598991"/>
              <a:gd name="connsiteY8" fmla="*/ 150140 h 856013"/>
              <a:gd name="connsiteX9" fmla="*/ 1974242 w 2598991"/>
              <a:gd name="connsiteY9" fmla="*/ 150140 h 856013"/>
              <a:gd name="connsiteX10" fmla="*/ 1930267 w 2598991"/>
              <a:gd name="connsiteY10" fmla="*/ 256305 h 856013"/>
              <a:gd name="connsiteX11" fmla="*/ 1894334 w 2598991"/>
              <a:gd name="connsiteY11" fmla="*/ 280532 h 856013"/>
              <a:gd name="connsiteX12" fmla="*/ 2457031 w 2598991"/>
              <a:gd name="connsiteY12" fmla="*/ 280532 h 856013"/>
              <a:gd name="connsiteX13" fmla="*/ 2598991 w 2598991"/>
              <a:gd name="connsiteY13" fmla="*/ 422492 h 856013"/>
              <a:gd name="connsiteX14" fmla="*/ 2598990 w 2598991"/>
              <a:gd name="connsiteY14" fmla="*/ 422492 h 856013"/>
              <a:gd name="connsiteX15" fmla="*/ 2457030 w 2598991"/>
              <a:gd name="connsiteY15" fmla="*/ 564452 h 856013"/>
              <a:gd name="connsiteX16" fmla="*/ 2079510 w 2598991"/>
              <a:gd name="connsiteY16" fmla="*/ 564452 h 856013"/>
              <a:gd name="connsiteX17" fmla="*/ 2094765 w 2598991"/>
              <a:gd name="connsiteY17" fmla="*/ 567532 h 856013"/>
              <a:gd name="connsiteX18" fmla="*/ 2186464 w 2598991"/>
              <a:gd name="connsiteY18" fmla="*/ 705873 h 856013"/>
              <a:gd name="connsiteX19" fmla="*/ 2186463 w 2598991"/>
              <a:gd name="connsiteY19" fmla="*/ 705873 h 856013"/>
              <a:gd name="connsiteX20" fmla="*/ 2036323 w 2598991"/>
              <a:gd name="connsiteY20" fmla="*/ 856013 h 856013"/>
              <a:gd name="connsiteX21" fmla="*/ 362361 w 2598991"/>
              <a:gd name="connsiteY21" fmla="*/ 856012 h 856013"/>
              <a:gd name="connsiteX22" fmla="*/ 224020 w 2598991"/>
              <a:gd name="connsiteY22" fmla="*/ 764313 h 856013"/>
              <a:gd name="connsiteX23" fmla="*/ 212221 w 2598991"/>
              <a:gd name="connsiteY23" fmla="*/ 705873 h 856013"/>
              <a:gd name="connsiteX24" fmla="*/ 224020 w 2598991"/>
              <a:gd name="connsiteY24" fmla="*/ 647432 h 856013"/>
              <a:gd name="connsiteX25" fmla="*/ 362361 w 2598991"/>
              <a:gd name="connsiteY25" fmla="*/ 555733 h 856013"/>
              <a:gd name="connsiteX26" fmla="*/ 469765 w 2598991"/>
              <a:gd name="connsiteY26" fmla="*/ 555733 h 856013"/>
              <a:gd name="connsiteX27" fmla="*/ 480117 w 2598991"/>
              <a:gd name="connsiteY27" fmla="*/ 553643 h 856013"/>
              <a:gd name="connsiteX28" fmla="*/ 566820 w 2598991"/>
              <a:gd name="connsiteY28" fmla="*/ 422839 h 856013"/>
              <a:gd name="connsiteX29" fmla="*/ 566821 w 2598991"/>
              <a:gd name="connsiteY29" fmla="*/ 422839 h 856013"/>
              <a:gd name="connsiteX30" fmla="*/ 515161 w 2598991"/>
              <a:gd name="connsiteY30" fmla="*/ 313296 h 856013"/>
              <a:gd name="connsiteX31" fmla="*/ 493706 w 2598991"/>
              <a:gd name="connsiteY31" fmla="*/ 300279 h 856013"/>
              <a:gd name="connsiteX32" fmla="*/ 150140 w 2598991"/>
              <a:gd name="connsiteY32" fmla="*/ 300279 h 856013"/>
              <a:gd name="connsiteX33" fmla="*/ 11799 w 2598991"/>
              <a:gd name="connsiteY33" fmla="*/ 208580 h 856013"/>
              <a:gd name="connsiteX34" fmla="*/ 0 w 2598991"/>
              <a:gd name="connsiteY34" fmla="*/ 150139 h 856013"/>
              <a:gd name="connsiteX35" fmla="*/ 11799 w 2598991"/>
              <a:gd name="connsiteY35" fmla="*/ 91699 h 856013"/>
              <a:gd name="connsiteX36" fmla="*/ 150140 w 2598991"/>
              <a:gd name="connsiteY36" fmla="*/ 0 h 85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8991" h="856013">
                <a:moveTo>
                  <a:pt x="212221" y="705872"/>
                </a:moveTo>
                <a:lnTo>
                  <a:pt x="212221" y="705873"/>
                </a:lnTo>
                <a:lnTo>
                  <a:pt x="212221" y="705873"/>
                </a:lnTo>
                <a:close/>
                <a:moveTo>
                  <a:pt x="0" y="150139"/>
                </a:moveTo>
                <a:lnTo>
                  <a:pt x="0" y="150139"/>
                </a:lnTo>
                <a:lnTo>
                  <a:pt x="0" y="150140"/>
                </a:lnTo>
                <a:close/>
                <a:moveTo>
                  <a:pt x="150140" y="0"/>
                </a:moveTo>
                <a:lnTo>
                  <a:pt x="1824103" y="0"/>
                </a:lnTo>
                <a:cubicBezTo>
                  <a:pt x="1907023" y="0"/>
                  <a:pt x="1974243" y="67220"/>
                  <a:pt x="1974243" y="150140"/>
                </a:cubicBezTo>
                <a:lnTo>
                  <a:pt x="1974242" y="150140"/>
                </a:lnTo>
                <a:cubicBezTo>
                  <a:pt x="1974242" y="191600"/>
                  <a:pt x="1957437" y="229135"/>
                  <a:pt x="1930267" y="256305"/>
                </a:cubicBezTo>
                <a:lnTo>
                  <a:pt x="1894334" y="280532"/>
                </a:lnTo>
                <a:lnTo>
                  <a:pt x="2457031" y="280532"/>
                </a:lnTo>
                <a:cubicBezTo>
                  <a:pt x="2535433" y="280532"/>
                  <a:pt x="2598991" y="344090"/>
                  <a:pt x="2598991" y="422492"/>
                </a:cubicBezTo>
                <a:lnTo>
                  <a:pt x="2598990" y="422492"/>
                </a:lnTo>
                <a:cubicBezTo>
                  <a:pt x="2598990" y="500894"/>
                  <a:pt x="2535432" y="564452"/>
                  <a:pt x="2457030" y="564452"/>
                </a:cubicBezTo>
                <a:lnTo>
                  <a:pt x="2079510" y="564452"/>
                </a:lnTo>
                <a:lnTo>
                  <a:pt x="2094765" y="567532"/>
                </a:lnTo>
                <a:cubicBezTo>
                  <a:pt x="2148653" y="590324"/>
                  <a:pt x="2186464" y="643683"/>
                  <a:pt x="2186464" y="705873"/>
                </a:cubicBezTo>
                <a:lnTo>
                  <a:pt x="2186463" y="705873"/>
                </a:lnTo>
                <a:cubicBezTo>
                  <a:pt x="2186463" y="788793"/>
                  <a:pt x="2119243" y="856013"/>
                  <a:pt x="2036323" y="856013"/>
                </a:cubicBezTo>
                <a:lnTo>
                  <a:pt x="362361" y="856012"/>
                </a:lnTo>
                <a:cubicBezTo>
                  <a:pt x="300171" y="856012"/>
                  <a:pt x="246812" y="818201"/>
                  <a:pt x="224020" y="764313"/>
                </a:cubicBezTo>
                <a:lnTo>
                  <a:pt x="212221" y="705873"/>
                </a:lnTo>
                <a:lnTo>
                  <a:pt x="224020" y="647432"/>
                </a:lnTo>
                <a:cubicBezTo>
                  <a:pt x="246812" y="593544"/>
                  <a:pt x="300171" y="555733"/>
                  <a:pt x="362361" y="555733"/>
                </a:cubicBezTo>
                <a:lnTo>
                  <a:pt x="469765" y="555733"/>
                </a:lnTo>
                <a:lnTo>
                  <a:pt x="480117" y="553643"/>
                </a:lnTo>
                <a:cubicBezTo>
                  <a:pt x="531069" y="532092"/>
                  <a:pt x="566820" y="481641"/>
                  <a:pt x="566820" y="422839"/>
                </a:cubicBezTo>
                <a:lnTo>
                  <a:pt x="566821" y="422839"/>
                </a:lnTo>
                <a:cubicBezTo>
                  <a:pt x="566821" y="378738"/>
                  <a:pt x="546711" y="339334"/>
                  <a:pt x="515161" y="313296"/>
                </a:cubicBezTo>
                <a:lnTo>
                  <a:pt x="493706" y="300279"/>
                </a:lnTo>
                <a:lnTo>
                  <a:pt x="150140" y="300279"/>
                </a:lnTo>
                <a:cubicBezTo>
                  <a:pt x="87950" y="300279"/>
                  <a:pt x="34591" y="262468"/>
                  <a:pt x="11799" y="208580"/>
                </a:cubicBezTo>
                <a:lnTo>
                  <a:pt x="0" y="150139"/>
                </a:lnTo>
                <a:lnTo>
                  <a:pt x="11799" y="91699"/>
                </a:lnTo>
                <a:cubicBezTo>
                  <a:pt x="34591" y="37811"/>
                  <a:pt x="87950" y="0"/>
                  <a:pt x="150140" y="0"/>
                </a:cubicBez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Shape 4">
            <a:extLst>
              <a:ext uri="{FF2B5EF4-FFF2-40B4-BE49-F238E27FC236}">
                <a16:creationId xmlns:a16="http://schemas.microsoft.com/office/drawing/2014/main" id="{8F144AE0-43B5-4072-B84A-2621F7237F1E}"/>
              </a:ext>
            </a:extLst>
          </p:cNvPr>
          <p:cNvSpPr/>
          <p:nvPr userDrawn="1"/>
        </p:nvSpPr>
        <p:spPr>
          <a:xfrm rot="18917560">
            <a:off x="2315319" y="657619"/>
            <a:ext cx="2184922" cy="719634"/>
          </a:xfrm>
          <a:custGeom>
            <a:avLst/>
            <a:gdLst>
              <a:gd name="connsiteX0" fmla="*/ 212221 w 2598991"/>
              <a:gd name="connsiteY0" fmla="*/ 705872 h 856013"/>
              <a:gd name="connsiteX1" fmla="*/ 212221 w 2598991"/>
              <a:gd name="connsiteY1" fmla="*/ 705873 h 856013"/>
              <a:gd name="connsiteX2" fmla="*/ 212221 w 2598991"/>
              <a:gd name="connsiteY2" fmla="*/ 705873 h 856013"/>
              <a:gd name="connsiteX3" fmla="*/ 0 w 2598991"/>
              <a:gd name="connsiteY3" fmla="*/ 150139 h 856013"/>
              <a:gd name="connsiteX4" fmla="*/ 0 w 2598991"/>
              <a:gd name="connsiteY4" fmla="*/ 150139 h 856013"/>
              <a:gd name="connsiteX5" fmla="*/ 0 w 2598991"/>
              <a:gd name="connsiteY5" fmla="*/ 150140 h 856013"/>
              <a:gd name="connsiteX6" fmla="*/ 150140 w 2598991"/>
              <a:gd name="connsiteY6" fmla="*/ 0 h 856013"/>
              <a:gd name="connsiteX7" fmla="*/ 1824103 w 2598991"/>
              <a:gd name="connsiteY7" fmla="*/ 0 h 856013"/>
              <a:gd name="connsiteX8" fmla="*/ 1974243 w 2598991"/>
              <a:gd name="connsiteY8" fmla="*/ 150140 h 856013"/>
              <a:gd name="connsiteX9" fmla="*/ 1974242 w 2598991"/>
              <a:gd name="connsiteY9" fmla="*/ 150140 h 856013"/>
              <a:gd name="connsiteX10" fmla="*/ 1930267 w 2598991"/>
              <a:gd name="connsiteY10" fmla="*/ 256305 h 856013"/>
              <a:gd name="connsiteX11" fmla="*/ 1894334 w 2598991"/>
              <a:gd name="connsiteY11" fmla="*/ 280532 h 856013"/>
              <a:gd name="connsiteX12" fmla="*/ 2457031 w 2598991"/>
              <a:gd name="connsiteY12" fmla="*/ 280532 h 856013"/>
              <a:gd name="connsiteX13" fmla="*/ 2598991 w 2598991"/>
              <a:gd name="connsiteY13" fmla="*/ 422492 h 856013"/>
              <a:gd name="connsiteX14" fmla="*/ 2598990 w 2598991"/>
              <a:gd name="connsiteY14" fmla="*/ 422492 h 856013"/>
              <a:gd name="connsiteX15" fmla="*/ 2457030 w 2598991"/>
              <a:gd name="connsiteY15" fmla="*/ 564452 h 856013"/>
              <a:gd name="connsiteX16" fmla="*/ 2079510 w 2598991"/>
              <a:gd name="connsiteY16" fmla="*/ 564452 h 856013"/>
              <a:gd name="connsiteX17" fmla="*/ 2094765 w 2598991"/>
              <a:gd name="connsiteY17" fmla="*/ 567532 h 856013"/>
              <a:gd name="connsiteX18" fmla="*/ 2186464 w 2598991"/>
              <a:gd name="connsiteY18" fmla="*/ 705873 h 856013"/>
              <a:gd name="connsiteX19" fmla="*/ 2186463 w 2598991"/>
              <a:gd name="connsiteY19" fmla="*/ 705873 h 856013"/>
              <a:gd name="connsiteX20" fmla="*/ 2036323 w 2598991"/>
              <a:gd name="connsiteY20" fmla="*/ 856013 h 856013"/>
              <a:gd name="connsiteX21" fmla="*/ 362361 w 2598991"/>
              <a:gd name="connsiteY21" fmla="*/ 856012 h 856013"/>
              <a:gd name="connsiteX22" fmla="*/ 224020 w 2598991"/>
              <a:gd name="connsiteY22" fmla="*/ 764313 h 856013"/>
              <a:gd name="connsiteX23" fmla="*/ 212221 w 2598991"/>
              <a:gd name="connsiteY23" fmla="*/ 705873 h 856013"/>
              <a:gd name="connsiteX24" fmla="*/ 224020 w 2598991"/>
              <a:gd name="connsiteY24" fmla="*/ 647432 h 856013"/>
              <a:gd name="connsiteX25" fmla="*/ 362361 w 2598991"/>
              <a:gd name="connsiteY25" fmla="*/ 555733 h 856013"/>
              <a:gd name="connsiteX26" fmla="*/ 469765 w 2598991"/>
              <a:gd name="connsiteY26" fmla="*/ 555733 h 856013"/>
              <a:gd name="connsiteX27" fmla="*/ 480117 w 2598991"/>
              <a:gd name="connsiteY27" fmla="*/ 553643 h 856013"/>
              <a:gd name="connsiteX28" fmla="*/ 566820 w 2598991"/>
              <a:gd name="connsiteY28" fmla="*/ 422839 h 856013"/>
              <a:gd name="connsiteX29" fmla="*/ 566821 w 2598991"/>
              <a:gd name="connsiteY29" fmla="*/ 422839 h 856013"/>
              <a:gd name="connsiteX30" fmla="*/ 515161 w 2598991"/>
              <a:gd name="connsiteY30" fmla="*/ 313296 h 856013"/>
              <a:gd name="connsiteX31" fmla="*/ 493706 w 2598991"/>
              <a:gd name="connsiteY31" fmla="*/ 300279 h 856013"/>
              <a:gd name="connsiteX32" fmla="*/ 150140 w 2598991"/>
              <a:gd name="connsiteY32" fmla="*/ 300279 h 856013"/>
              <a:gd name="connsiteX33" fmla="*/ 11799 w 2598991"/>
              <a:gd name="connsiteY33" fmla="*/ 208580 h 856013"/>
              <a:gd name="connsiteX34" fmla="*/ 0 w 2598991"/>
              <a:gd name="connsiteY34" fmla="*/ 150139 h 856013"/>
              <a:gd name="connsiteX35" fmla="*/ 11799 w 2598991"/>
              <a:gd name="connsiteY35" fmla="*/ 91699 h 856013"/>
              <a:gd name="connsiteX36" fmla="*/ 150140 w 2598991"/>
              <a:gd name="connsiteY36" fmla="*/ 0 h 85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8991" h="856013">
                <a:moveTo>
                  <a:pt x="212221" y="705872"/>
                </a:moveTo>
                <a:lnTo>
                  <a:pt x="212221" y="705873"/>
                </a:lnTo>
                <a:lnTo>
                  <a:pt x="212221" y="705873"/>
                </a:lnTo>
                <a:close/>
                <a:moveTo>
                  <a:pt x="0" y="150139"/>
                </a:moveTo>
                <a:lnTo>
                  <a:pt x="0" y="150139"/>
                </a:lnTo>
                <a:lnTo>
                  <a:pt x="0" y="150140"/>
                </a:lnTo>
                <a:close/>
                <a:moveTo>
                  <a:pt x="150140" y="0"/>
                </a:moveTo>
                <a:lnTo>
                  <a:pt x="1824103" y="0"/>
                </a:lnTo>
                <a:cubicBezTo>
                  <a:pt x="1907023" y="0"/>
                  <a:pt x="1974243" y="67220"/>
                  <a:pt x="1974243" y="150140"/>
                </a:cubicBezTo>
                <a:lnTo>
                  <a:pt x="1974242" y="150140"/>
                </a:lnTo>
                <a:cubicBezTo>
                  <a:pt x="1974242" y="191600"/>
                  <a:pt x="1957437" y="229135"/>
                  <a:pt x="1930267" y="256305"/>
                </a:cubicBezTo>
                <a:lnTo>
                  <a:pt x="1894334" y="280532"/>
                </a:lnTo>
                <a:lnTo>
                  <a:pt x="2457031" y="280532"/>
                </a:lnTo>
                <a:cubicBezTo>
                  <a:pt x="2535433" y="280532"/>
                  <a:pt x="2598991" y="344090"/>
                  <a:pt x="2598991" y="422492"/>
                </a:cubicBezTo>
                <a:lnTo>
                  <a:pt x="2598990" y="422492"/>
                </a:lnTo>
                <a:cubicBezTo>
                  <a:pt x="2598990" y="500894"/>
                  <a:pt x="2535432" y="564452"/>
                  <a:pt x="2457030" y="564452"/>
                </a:cubicBezTo>
                <a:lnTo>
                  <a:pt x="2079510" y="564452"/>
                </a:lnTo>
                <a:lnTo>
                  <a:pt x="2094765" y="567532"/>
                </a:lnTo>
                <a:cubicBezTo>
                  <a:pt x="2148653" y="590324"/>
                  <a:pt x="2186464" y="643683"/>
                  <a:pt x="2186464" y="705873"/>
                </a:cubicBezTo>
                <a:lnTo>
                  <a:pt x="2186463" y="705873"/>
                </a:lnTo>
                <a:cubicBezTo>
                  <a:pt x="2186463" y="788793"/>
                  <a:pt x="2119243" y="856013"/>
                  <a:pt x="2036323" y="856013"/>
                </a:cubicBezTo>
                <a:lnTo>
                  <a:pt x="362361" y="856012"/>
                </a:lnTo>
                <a:cubicBezTo>
                  <a:pt x="300171" y="856012"/>
                  <a:pt x="246812" y="818201"/>
                  <a:pt x="224020" y="764313"/>
                </a:cubicBezTo>
                <a:lnTo>
                  <a:pt x="212221" y="705873"/>
                </a:lnTo>
                <a:lnTo>
                  <a:pt x="224020" y="647432"/>
                </a:lnTo>
                <a:cubicBezTo>
                  <a:pt x="246812" y="593544"/>
                  <a:pt x="300171" y="555733"/>
                  <a:pt x="362361" y="555733"/>
                </a:cubicBezTo>
                <a:lnTo>
                  <a:pt x="469765" y="555733"/>
                </a:lnTo>
                <a:lnTo>
                  <a:pt x="480117" y="553643"/>
                </a:lnTo>
                <a:cubicBezTo>
                  <a:pt x="531069" y="532092"/>
                  <a:pt x="566820" y="481641"/>
                  <a:pt x="566820" y="422839"/>
                </a:cubicBezTo>
                <a:lnTo>
                  <a:pt x="566821" y="422839"/>
                </a:lnTo>
                <a:cubicBezTo>
                  <a:pt x="566821" y="378738"/>
                  <a:pt x="546711" y="339334"/>
                  <a:pt x="515161" y="313296"/>
                </a:cubicBezTo>
                <a:lnTo>
                  <a:pt x="493706" y="300279"/>
                </a:lnTo>
                <a:lnTo>
                  <a:pt x="150140" y="300279"/>
                </a:lnTo>
                <a:cubicBezTo>
                  <a:pt x="87950" y="300279"/>
                  <a:pt x="34591" y="262468"/>
                  <a:pt x="11799" y="208580"/>
                </a:cubicBezTo>
                <a:lnTo>
                  <a:pt x="0" y="150139"/>
                </a:lnTo>
                <a:lnTo>
                  <a:pt x="11799" y="91699"/>
                </a:lnTo>
                <a:cubicBezTo>
                  <a:pt x="34591" y="37811"/>
                  <a:pt x="87950" y="0"/>
                  <a:pt x="150140" y="0"/>
                </a:cubicBez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4F73E14A-31CD-46CC-9655-417F344E964D}"/>
              </a:ext>
            </a:extLst>
          </p:cNvPr>
          <p:cNvSpPr/>
          <p:nvPr userDrawn="1"/>
        </p:nvSpPr>
        <p:spPr>
          <a:xfrm rot="18900000">
            <a:off x="3249095" y="3545172"/>
            <a:ext cx="898779" cy="188233"/>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7B359B05-6AC3-460B-AADD-EF4FE88E5E15}"/>
              </a:ext>
            </a:extLst>
          </p:cNvPr>
          <p:cNvSpPr/>
          <p:nvPr userDrawn="1"/>
        </p:nvSpPr>
        <p:spPr>
          <a:xfrm rot="18900000">
            <a:off x="3933047" y="3402148"/>
            <a:ext cx="471088" cy="9866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ross 7">
            <a:extLst>
              <a:ext uri="{FF2B5EF4-FFF2-40B4-BE49-F238E27FC236}">
                <a16:creationId xmlns:a16="http://schemas.microsoft.com/office/drawing/2014/main" id="{01AE4C7D-0581-4EF7-B01A-57774F1B5217}"/>
              </a:ext>
            </a:extLst>
          </p:cNvPr>
          <p:cNvSpPr/>
          <p:nvPr userDrawn="1"/>
        </p:nvSpPr>
        <p:spPr>
          <a:xfrm>
            <a:off x="8690530" y="3132960"/>
            <a:ext cx="296040" cy="296040"/>
          </a:xfrm>
          <a:prstGeom prst="plus">
            <a:avLst>
              <a:gd name="adj" fmla="val 4377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ross 8">
            <a:extLst>
              <a:ext uri="{FF2B5EF4-FFF2-40B4-BE49-F238E27FC236}">
                <a16:creationId xmlns:a16="http://schemas.microsoft.com/office/drawing/2014/main" id="{E15BDB5E-8F00-405C-BB7A-30DEF75B5163}"/>
              </a:ext>
            </a:extLst>
          </p:cNvPr>
          <p:cNvSpPr/>
          <p:nvPr userDrawn="1"/>
        </p:nvSpPr>
        <p:spPr>
          <a:xfrm rot="1642289">
            <a:off x="1982541" y="4138539"/>
            <a:ext cx="296040" cy="296040"/>
          </a:xfrm>
          <a:prstGeom prst="plus">
            <a:avLst>
              <a:gd name="adj" fmla="val 4377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DEAC9489-BCB7-4E3A-A896-B35B3A48F178}"/>
              </a:ext>
            </a:extLst>
          </p:cNvPr>
          <p:cNvSpPr/>
          <p:nvPr userDrawn="1"/>
        </p:nvSpPr>
        <p:spPr>
          <a:xfrm rot="12056913">
            <a:off x="5363426" y="5089801"/>
            <a:ext cx="251202" cy="216553"/>
          </a:xfrm>
          <a:prstGeom prst="triangl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6B27FEF4-8DD6-4FAC-9895-F6E35C1DA54A}"/>
              </a:ext>
            </a:extLst>
          </p:cNvPr>
          <p:cNvSpPr/>
          <p:nvPr userDrawn="1"/>
        </p:nvSpPr>
        <p:spPr>
          <a:xfrm rot="12056913">
            <a:off x="8103105" y="591382"/>
            <a:ext cx="251202" cy="216553"/>
          </a:xfrm>
          <a:prstGeom prst="triangl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4D70D1D-AA00-4B06-A452-6DFDE7FFF4E9}"/>
              </a:ext>
            </a:extLst>
          </p:cNvPr>
          <p:cNvSpPr/>
          <p:nvPr userDrawn="1"/>
        </p:nvSpPr>
        <p:spPr>
          <a:xfrm>
            <a:off x="3621417" y="2170597"/>
            <a:ext cx="213463" cy="213463"/>
          </a:xfrm>
          <a:prstGeom prst="ellips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85D1B683-76F6-46BE-9D4C-38ADA1B32309}"/>
              </a:ext>
            </a:extLst>
          </p:cNvPr>
          <p:cNvSpPr/>
          <p:nvPr userDrawn="1"/>
        </p:nvSpPr>
        <p:spPr>
          <a:xfrm>
            <a:off x="10794549" y="1222466"/>
            <a:ext cx="213463" cy="213463"/>
          </a:xfrm>
          <a:prstGeom prst="ellips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Rectangle: Rounded Corners 14">
            <a:extLst>
              <a:ext uri="{FF2B5EF4-FFF2-40B4-BE49-F238E27FC236}">
                <a16:creationId xmlns:a16="http://schemas.microsoft.com/office/drawing/2014/main" id="{0B4C9FD5-DF32-4DAC-8E2E-373DFB75D439}"/>
              </a:ext>
            </a:extLst>
          </p:cNvPr>
          <p:cNvSpPr/>
          <p:nvPr userDrawn="1"/>
        </p:nvSpPr>
        <p:spPr>
          <a:xfrm rot="18900000">
            <a:off x="7806765" y="2002509"/>
            <a:ext cx="898779" cy="188233"/>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94E87BE3-6EEF-461A-BBF4-750890F3D4AF}"/>
              </a:ext>
            </a:extLst>
          </p:cNvPr>
          <p:cNvSpPr/>
          <p:nvPr userDrawn="1"/>
        </p:nvSpPr>
        <p:spPr>
          <a:xfrm rot="18900000">
            <a:off x="8490717" y="1859485"/>
            <a:ext cx="471088" cy="9866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42138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922674-29AA-4539-9ADB-F561E37054A5}"/>
              </a:ext>
            </a:extLst>
          </p:cNvPr>
          <p:cNvPicPr>
            <a:picLocks noChangeAspect="1"/>
          </p:cNvPicPr>
          <p:nvPr userDrawn="1"/>
        </p:nvPicPr>
        <p:blipFill rotWithShape="1">
          <a:blip r:embed="rId2">
            <a:alphaModFix amt="10000"/>
            <a:extLst>
              <a:ext uri="{28A0092B-C50C-407E-A947-70E740481C1C}">
                <a14:useLocalDpi xmlns:a14="http://schemas.microsoft.com/office/drawing/2010/main" val="0"/>
              </a:ext>
            </a:extLst>
          </a:blip>
          <a:srcRect l="-339" t="22265" r="16131" b="1443"/>
          <a:stretch/>
        </p:blipFill>
        <p:spPr>
          <a:xfrm>
            <a:off x="2021305" y="0"/>
            <a:ext cx="7169258" cy="6858000"/>
          </a:xfrm>
          <a:prstGeom prst="rect">
            <a:avLst/>
          </a:prstGeom>
        </p:spPr>
      </p:pic>
    </p:spTree>
    <p:extLst>
      <p:ext uri="{BB962C8B-B14F-4D97-AF65-F5344CB8AC3E}">
        <p14:creationId xmlns:p14="http://schemas.microsoft.com/office/powerpoint/2010/main" val="1271931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Style slide layout">
    <p:bg>
      <p:bgPr>
        <a:solidFill>
          <a:schemeClr val="accent1"/>
        </a:solidFill>
        <a:effectLst/>
      </p:bgPr>
    </p:bg>
    <p:spTree>
      <p:nvGrpSpPr>
        <p:cNvPr id="1" name=""/>
        <p:cNvGrpSpPr/>
        <p:nvPr/>
      </p:nvGrpSpPr>
      <p:grpSpPr>
        <a:xfrm>
          <a:off x="0" y="0"/>
          <a:ext cx="0" cy="0"/>
          <a:chOff x="0" y="0"/>
          <a:chExt cx="0" cy="0"/>
        </a:xfrm>
      </p:grpSpPr>
      <p:sp>
        <p:nvSpPr>
          <p:cNvPr id="56" name="Freeform: Shape 55">
            <a:extLst>
              <a:ext uri="{FF2B5EF4-FFF2-40B4-BE49-F238E27FC236}">
                <a16:creationId xmlns:a16="http://schemas.microsoft.com/office/drawing/2014/main" id="{EF6A00AF-ECF4-4671-999C-845F2DB0A5CC}"/>
              </a:ext>
            </a:extLst>
          </p:cNvPr>
          <p:cNvSpPr/>
          <p:nvPr/>
        </p:nvSpPr>
        <p:spPr>
          <a:xfrm rot="19800000">
            <a:off x="2765011" y="-257729"/>
            <a:ext cx="1473002" cy="1340484"/>
          </a:xfrm>
          <a:custGeom>
            <a:avLst/>
            <a:gdLst>
              <a:gd name="connsiteX0" fmla="*/ 400635 w 1473002"/>
              <a:gd name="connsiteY0" fmla="*/ 0 h 1340484"/>
              <a:gd name="connsiteX1" fmla="*/ 1467486 w 1473002"/>
              <a:gd name="connsiteY1" fmla="*/ 615947 h 1340484"/>
              <a:gd name="connsiteX2" fmla="*/ 1473002 w 1473002"/>
              <a:gd name="connsiteY2" fmla="*/ 658847 h 1340484"/>
              <a:gd name="connsiteX3" fmla="*/ 1438001 w 1473002"/>
              <a:gd name="connsiteY3" fmla="*/ 791633 h 1340484"/>
              <a:gd name="connsiteX4" fmla="*/ 1201736 w 1473002"/>
              <a:gd name="connsiteY4" fmla="*/ 1207698 h 1340484"/>
              <a:gd name="connsiteX5" fmla="*/ 974223 w 1473002"/>
              <a:gd name="connsiteY5" fmla="*/ 1340484 h 1340484"/>
              <a:gd name="connsiteX6" fmla="*/ 498779 w 1473002"/>
              <a:gd name="connsiteY6" fmla="*/ 1340484 h 1340484"/>
              <a:gd name="connsiteX7" fmla="*/ 271265 w 1473002"/>
              <a:gd name="connsiteY7" fmla="*/ 1207698 h 1340484"/>
              <a:gd name="connsiteX8" fmla="*/ 35002 w 1473002"/>
              <a:gd name="connsiteY8" fmla="*/ 791633 h 1340484"/>
              <a:gd name="connsiteX9" fmla="*/ 35001 w 1473002"/>
              <a:gd name="connsiteY9" fmla="*/ 526060 h 1340484"/>
              <a:gd name="connsiteX10" fmla="*/ 274183 w 1473002"/>
              <a:gd name="connsiteY10" fmla="*/ 109995 h 1340484"/>
              <a:gd name="connsiteX11" fmla="*/ 370438 w 1473002"/>
              <a:gd name="connsiteY11" fmla="*/ 12618 h 13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3002" h="1340484">
                <a:moveTo>
                  <a:pt x="400635" y="0"/>
                </a:moveTo>
                <a:lnTo>
                  <a:pt x="1467486" y="615947"/>
                </a:lnTo>
                <a:lnTo>
                  <a:pt x="1473002" y="658847"/>
                </a:lnTo>
                <a:cubicBezTo>
                  <a:pt x="1473002" y="704584"/>
                  <a:pt x="1461335" y="750322"/>
                  <a:pt x="1438001" y="791633"/>
                </a:cubicBezTo>
                <a:lnTo>
                  <a:pt x="1201736" y="1207698"/>
                </a:lnTo>
                <a:cubicBezTo>
                  <a:pt x="1155067" y="1290321"/>
                  <a:pt x="1067562" y="1340484"/>
                  <a:pt x="974223" y="1340484"/>
                </a:cubicBezTo>
                <a:lnTo>
                  <a:pt x="498779" y="1340484"/>
                </a:lnTo>
                <a:cubicBezTo>
                  <a:pt x="405440" y="1340484"/>
                  <a:pt x="317935" y="1290321"/>
                  <a:pt x="271265" y="1207698"/>
                </a:cubicBezTo>
                <a:lnTo>
                  <a:pt x="35002" y="791633"/>
                </a:lnTo>
                <a:cubicBezTo>
                  <a:pt x="-11667" y="709011"/>
                  <a:pt x="-11667" y="608682"/>
                  <a:pt x="35001" y="526060"/>
                </a:cubicBezTo>
                <a:lnTo>
                  <a:pt x="274183" y="109995"/>
                </a:lnTo>
                <a:cubicBezTo>
                  <a:pt x="297517" y="68683"/>
                  <a:pt x="331061" y="35487"/>
                  <a:pt x="370438" y="12618"/>
                </a:cubicBezTo>
                <a:close/>
              </a:path>
            </a:pathLst>
          </a:custGeom>
          <a:solidFill>
            <a:schemeClr val="tx1">
              <a:lumMod val="85000"/>
              <a:lumOff val="15000"/>
            </a:schemeClr>
          </a:solidFill>
          <a:ln w="25400" cap="flat">
            <a:noFill/>
            <a:prstDash val="solid"/>
            <a:miter/>
          </a:ln>
        </p:spPr>
        <p:txBody>
          <a:bodyPr wrap="square" rtlCol="0" anchor="ctr">
            <a:noAutofit/>
          </a:bodyPr>
          <a:lstStyle/>
          <a:p>
            <a:endParaRPr lang="en-US"/>
          </a:p>
        </p:txBody>
      </p:sp>
      <p:sp>
        <p:nvSpPr>
          <p:cNvPr id="55" name="Freeform: Shape 54">
            <a:extLst>
              <a:ext uri="{FF2B5EF4-FFF2-40B4-BE49-F238E27FC236}">
                <a16:creationId xmlns:a16="http://schemas.microsoft.com/office/drawing/2014/main" id="{DBBBECB6-ECC8-42CB-B401-D32AA86EB232}"/>
              </a:ext>
            </a:extLst>
          </p:cNvPr>
          <p:cNvSpPr/>
          <p:nvPr/>
        </p:nvSpPr>
        <p:spPr>
          <a:xfrm rot="19800000">
            <a:off x="218445" y="-1326328"/>
            <a:ext cx="5148692" cy="3470705"/>
          </a:xfrm>
          <a:custGeom>
            <a:avLst/>
            <a:gdLst>
              <a:gd name="connsiteX0" fmla="*/ 4076327 w 5148692"/>
              <a:gd name="connsiteY0" fmla="*/ 2130220 h 3470705"/>
              <a:gd name="connsiteX1" fmla="*/ 5143176 w 5148692"/>
              <a:gd name="connsiteY1" fmla="*/ 2746166 h 3470705"/>
              <a:gd name="connsiteX2" fmla="*/ 5148692 w 5148692"/>
              <a:gd name="connsiteY2" fmla="*/ 2789067 h 3470705"/>
              <a:gd name="connsiteX3" fmla="*/ 5113691 w 5148692"/>
              <a:gd name="connsiteY3" fmla="*/ 2921853 h 3470705"/>
              <a:gd name="connsiteX4" fmla="*/ 4877428 w 5148692"/>
              <a:gd name="connsiteY4" fmla="*/ 3337918 h 3470705"/>
              <a:gd name="connsiteX5" fmla="*/ 4649913 w 5148692"/>
              <a:gd name="connsiteY5" fmla="*/ 3470704 h 3470705"/>
              <a:gd name="connsiteX6" fmla="*/ 4174471 w 5148692"/>
              <a:gd name="connsiteY6" fmla="*/ 3470705 h 3470705"/>
              <a:gd name="connsiteX7" fmla="*/ 3946956 w 5148692"/>
              <a:gd name="connsiteY7" fmla="*/ 3337918 h 3470705"/>
              <a:gd name="connsiteX8" fmla="*/ 3710692 w 5148692"/>
              <a:gd name="connsiteY8" fmla="*/ 2921853 h 3470705"/>
              <a:gd name="connsiteX9" fmla="*/ 3710692 w 5148692"/>
              <a:gd name="connsiteY9" fmla="*/ 2656280 h 3470705"/>
              <a:gd name="connsiteX10" fmla="*/ 3949873 w 5148692"/>
              <a:gd name="connsiteY10" fmla="*/ 2240215 h 3470705"/>
              <a:gd name="connsiteX11" fmla="*/ 4046129 w 5148692"/>
              <a:gd name="connsiteY11" fmla="*/ 2142838 h 3470705"/>
              <a:gd name="connsiteX12" fmla="*/ 1628272 w 5148692"/>
              <a:gd name="connsiteY12" fmla="*/ 716835 h 3470705"/>
              <a:gd name="connsiteX13" fmla="*/ 2695122 w 5148692"/>
              <a:gd name="connsiteY13" fmla="*/ 1332781 h 3470705"/>
              <a:gd name="connsiteX14" fmla="*/ 2700638 w 5148692"/>
              <a:gd name="connsiteY14" fmla="*/ 1375682 h 3470705"/>
              <a:gd name="connsiteX15" fmla="*/ 2665636 w 5148692"/>
              <a:gd name="connsiteY15" fmla="*/ 1508468 h 3470705"/>
              <a:gd name="connsiteX16" fmla="*/ 2429372 w 5148692"/>
              <a:gd name="connsiteY16" fmla="*/ 1924533 h 3470705"/>
              <a:gd name="connsiteX17" fmla="*/ 2201859 w 5148692"/>
              <a:gd name="connsiteY17" fmla="*/ 2057319 h 3470705"/>
              <a:gd name="connsiteX18" fmla="*/ 1726415 w 5148692"/>
              <a:gd name="connsiteY18" fmla="*/ 2057319 h 3470705"/>
              <a:gd name="connsiteX19" fmla="*/ 1498901 w 5148692"/>
              <a:gd name="connsiteY19" fmla="*/ 1924533 h 3470705"/>
              <a:gd name="connsiteX20" fmla="*/ 1262637 w 5148692"/>
              <a:gd name="connsiteY20" fmla="*/ 1508468 h 3470705"/>
              <a:gd name="connsiteX21" fmla="*/ 1262637 w 5148692"/>
              <a:gd name="connsiteY21" fmla="*/ 1242895 h 3470705"/>
              <a:gd name="connsiteX22" fmla="*/ 1501818 w 5148692"/>
              <a:gd name="connsiteY22" fmla="*/ 826830 h 3470705"/>
              <a:gd name="connsiteX23" fmla="*/ 1598074 w 5148692"/>
              <a:gd name="connsiteY23" fmla="*/ 729453 h 3470705"/>
              <a:gd name="connsiteX24" fmla="*/ 386677 w 5148692"/>
              <a:gd name="connsiteY24" fmla="*/ 0 h 3470705"/>
              <a:gd name="connsiteX25" fmla="*/ 1469415 w 5148692"/>
              <a:gd name="connsiteY25" fmla="*/ 625119 h 3470705"/>
              <a:gd name="connsiteX26" fmla="*/ 1473002 w 5148692"/>
              <a:gd name="connsiteY26" fmla="*/ 653014 h 3470705"/>
              <a:gd name="connsiteX27" fmla="*/ 1438000 w 5148692"/>
              <a:gd name="connsiteY27" fmla="*/ 785800 h 3470705"/>
              <a:gd name="connsiteX28" fmla="*/ 1201737 w 5148692"/>
              <a:gd name="connsiteY28" fmla="*/ 1201865 h 3470705"/>
              <a:gd name="connsiteX29" fmla="*/ 974223 w 5148692"/>
              <a:gd name="connsiteY29" fmla="*/ 1334651 h 3470705"/>
              <a:gd name="connsiteX30" fmla="*/ 498779 w 5148692"/>
              <a:gd name="connsiteY30" fmla="*/ 1334651 h 3470705"/>
              <a:gd name="connsiteX31" fmla="*/ 271265 w 5148692"/>
              <a:gd name="connsiteY31" fmla="*/ 1201865 h 3470705"/>
              <a:gd name="connsiteX32" fmla="*/ 35001 w 5148692"/>
              <a:gd name="connsiteY32" fmla="*/ 785800 h 3470705"/>
              <a:gd name="connsiteX33" fmla="*/ 35001 w 5148692"/>
              <a:gd name="connsiteY33" fmla="*/ 520227 h 3470705"/>
              <a:gd name="connsiteX34" fmla="*/ 274182 w 5148692"/>
              <a:gd name="connsiteY34" fmla="*/ 104162 h 3470705"/>
              <a:gd name="connsiteX35" fmla="*/ 370438 w 5148692"/>
              <a:gd name="connsiteY35" fmla="*/ 6785 h 347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48692" h="3470705">
                <a:moveTo>
                  <a:pt x="4076327" y="2130220"/>
                </a:moveTo>
                <a:lnTo>
                  <a:pt x="5143176" y="2746166"/>
                </a:lnTo>
                <a:lnTo>
                  <a:pt x="5148692" y="2789067"/>
                </a:lnTo>
                <a:cubicBezTo>
                  <a:pt x="5148692" y="2834804"/>
                  <a:pt x="5137025" y="2880542"/>
                  <a:pt x="5113691" y="2921853"/>
                </a:cubicBezTo>
                <a:lnTo>
                  <a:pt x="4877428" y="3337918"/>
                </a:lnTo>
                <a:cubicBezTo>
                  <a:pt x="4830757" y="3420541"/>
                  <a:pt x="4743253" y="3470704"/>
                  <a:pt x="4649913" y="3470704"/>
                </a:cubicBezTo>
                <a:lnTo>
                  <a:pt x="4174471" y="3470705"/>
                </a:lnTo>
                <a:cubicBezTo>
                  <a:pt x="4081130" y="3470704"/>
                  <a:pt x="3993625" y="3420541"/>
                  <a:pt x="3946956" y="3337918"/>
                </a:cubicBezTo>
                <a:lnTo>
                  <a:pt x="3710692" y="2921853"/>
                </a:lnTo>
                <a:cubicBezTo>
                  <a:pt x="3664023" y="2839231"/>
                  <a:pt x="3664023" y="2738902"/>
                  <a:pt x="3710692" y="2656280"/>
                </a:cubicBezTo>
                <a:lnTo>
                  <a:pt x="3949873" y="2240215"/>
                </a:lnTo>
                <a:cubicBezTo>
                  <a:pt x="3973208" y="2198904"/>
                  <a:pt x="4006752" y="2165707"/>
                  <a:pt x="4046129" y="2142838"/>
                </a:cubicBezTo>
                <a:close/>
                <a:moveTo>
                  <a:pt x="1628272" y="716835"/>
                </a:moveTo>
                <a:lnTo>
                  <a:pt x="2695122" y="1332781"/>
                </a:lnTo>
                <a:lnTo>
                  <a:pt x="2700638" y="1375682"/>
                </a:lnTo>
                <a:cubicBezTo>
                  <a:pt x="2700638" y="1421419"/>
                  <a:pt x="2688971" y="1467157"/>
                  <a:pt x="2665636" y="1508468"/>
                </a:cubicBezTo>
                <a:lnTo>
                  <a:pt x="2429372" y="1924533"/>
                </a:lnTo>
                <a:cubicBezTo>
                  <a:pt x="2382703" y="2007156"/>
                  <a:pt x="2295198" y="2057319"/>
                  <a:pt x="2201859" y="2057319"/>
                </a:cubicBezTo>
                <a:lnTo>
                  <a:pt x="1726415" y="2057319"/>
                </a:lnTo>
                <a:cubicBezTo>
                  <a:pt x="1633075" y="2057319"/>
                  <a:pt x="1545571" y="2007156"/>
                  <a:pt x="1498901" y="1924533"/>
                </a:cubicBezTo>
                <a:lnTo>
                  <a:pt x="1262637" y="1508468"/>
                </a:lnTo>
                <a:cubicBezTo>
                  <a:pt x="1215969" y="1425846"/>
                  <a:pt x="1215969" y="1325517"/>
                  <a:pt x="1262637" y="1242895"/>
                </a:cubicBezTo>
                <a:lnTo>
                  <a:pt x="1501818" y="826830"/>
                </a:lnTo>
                <a:cubicBezTo>
                  <a:pt x="1525153" y="785519"/>
                  <a:pt x="1558697" y="752322"/>
                  <a:pt x="1598074" y="729453"/>
                </a:cubicBezTo>
                <a:close/>
                <a:moveTo>
                  <a:pt x="386677" y="0"/>
                </a:moveTo>
                <a:lnTo>
                  <a:pt x="1469415" y="625119"/>
                </a:lnTo>
                <a:lnTo>
                  <a:pt x="1473002" y="653014"/>
                </a:lnTo>
                <a:cubicBezTo>
                  <a:pt x="1473002" y="698751"/>
                  <a:pt x="1461335" y="744489"/>
                  <a:pt x="1438000" y="785800"/>
                </a:cubicBezTo>
                <a:lnTo>
                  <a:pt x="1201737" y="1201865"/>
                </a:lnTo>
                <a:cubicBezTo>
                  <a:pt x="1155067" y="1284488"/>
                  <a:pt x="1067562" y="1334651"/>
                  <a:pt x="974223" y="1334651"/>
                </a:cubicBezTo>
                <a:lnTo>
                  <a:pt x="498779" y="1334651"/>
                </a:lnTo>
                <a:cubicBezTo>
                  <a:pt x="405440" y="1334651"/>
                  <a:pt x="317935" y="1284488"/>
                  <a:pt x="271265" y="1201865"/>
                </a:cubicBezTo>
                <a:lnTo>
                  <a:pt x="35001" y="785800"/>
                </a:lnTo>
                <a:cubicBezTo>
                  <a:pt x="-11667" y="703178"/>
                  <a:pt x="-11667" y="602849"/>
                  <a:pt x="35001" y="520227"/>
                </a:cubicBezTo>
                <a:lnTo>
                  <a:pt x="274182" y="104162"/>
                </a:lnTo>
                <a:cubicBezTo>
                  <a:pt x="297517" y="62851"/>
                  <a:pt x="331061" y="29654"/>
                  <a:pt x="370438" y="6785"/>
                </a:cubicBezTo>
                <a:close/>
              </a:path>
            </a:pathLst>
          </a:custGeom>
          <a:solidFill>
            <a:schemeClr val="bg1"/>
          </a:solidFill>
          <a:ln w="25400" cap="flat">
            <a:noFill/>
            <a:prstDash val="solid"/>
            <a:miter/>
          </a:ln>
        </p:spPr>
        <p:txBody>
          <a:bodyPr wrap="square" rtlCol="0" anchor="ctr">
            <a:noAutofit/>
          </a:bodyPr>
          <a:lstStyle/>
          <a:p>
            <a:endParaRPr lang="en-US"/>
          </a:p>
        </p:txBody>
      </p:sp>
      <p:sp>
        <p:nvSpPr>
          <p:cNvPr id="60" name="Freeform: Shape 59">
            <a:extLst>
              <a:ext uri="{FF2B5EF4-FFF2-40B4-BE49-F238E27FC236}">
                <a16:creationId xmlns:a16="http://schemas.microsoft.com/office/drawing/2014/main" id="{622A747D-B653-40F4-A965-5278183F1152}"/>
              </a:ext>
            </a:extLst>
          </p:cNvPr>
          <p:cNvSpPr/>
          <p:nvPr/>
        </p:nvSpPr>
        <p:spPr>
          <a:xfrm rot="19800000">
            <a:off x="-1040163" y="1058484"/>
            <a:ext cx="2361287" cy="3468476"/>
          </a:xfrm>
          <a:custGeom>
            <a:avLst/>
            <a:gdLst>
              <a:gd name="connsiteX0" fmla="*/ 738061 w 2361287"/>
              <a:gd name="connsiteY0" fmla="*/ 2166634 h 3468476"/>
              <a:gd name="connsiteX1" fmla="*/ 808592 w 2361287"/>
              <a:gd name="connsiteY1" fmla="*/ 2237987 h 3468476"/>
              <a:gd name="connsiteX2" fmla="*/ 1041939 w 2361287"/>
              <a:gd name="connsiteY2" fmla="*/ 2654052 h 3468476"/>
              <a:gd name="connsiteX3" fmla="*/ 1041939 w 2361287"/>
              <a:gd name="connsiteY3" fmla="*/ 2919625 h 3468476"/>
              <a:gd name="connsiteX4" fmla="*/ 805676 w 2361287"/>
              <a:gd name="connsiteY4" fmla="*/ 3335690 h 3468476"/>
              <a:gd name="connsiteX5" fmla="*/ 578162 w 2361287"/>
              <a:gd name="connsiteY5" fmla="*/ 3468476 h 3468476"/>
              <a:gd name="connsiteX6" fmla="*/ 102718 w 2361287"/>
              <a:gd name="connsiteY6" fmla="*/ 3468476 h 3468476"/>
              <a:gd name="connsiteX7" fmla="*/ 34354 w 2361287"/>
              <a:gd name="connsiteY7" fmla="*/ 3459347 h 3468476"/>
              <a:gd name="connsiteX8" fmla="*/ 0 w 2361287"/>
              <a:gd name="connsiteY8" fmla="*/ 3444992 h 3468476"/>
              <a:gd name="connsiteX9" fmla="*/ 1996683 w 2361287"/>
              <a:gd name="connsiteY9" fmla="*/ 3224 h 3468476"/>
              <a:gd name="connsiteX10" fmla="*/ 2092939 w 2361287"/>
              <a:gd name="connsiteY10" fmla="*/ 100601 h 3468476"/>
              <a:gd name="connsiteX11" fmla="*/ 2326286 w 2361287"/>
              <a:gd name="connsiteY11" fmla="*/ 516666 h 3468476"/>
              <a:gd name="connsiteX12" fmla="*/ 2326286 w 2361287"/>
              <a:gd name="connsiteY12" fmla="*/ 782239 h 3468476"/>
              <a:gd name="connsiteX13" fmla="*/ 2090023 w 2361287"/>
              <a:gd name="connsiteY13" fmla="*/ 1198304 h 3468476"/>
              <a:gd name="connsiteX14" fmla="*/ 1862508 w 2361287"/>
              <a:gd name="connsiteY14" fmla="*/ 1331090 h 3468476"/>
              <a:gd name="connsiteX15" fmla="*/ 1387065 w 2361287"/>
              <a:gd name="connsiteY15" fmla="*/ 1331090 h 3468476"/>
              <a:gd name="connsiteX16" fmla="*/ 1255807 w 2361287"/>
              <a:gd name="connsiteY16" fmla="*/ 1295681 h 3468476"/>
              <a:gd name="connsiteX17" fmla="*/ 1246400 w 2361287"/>
              <a:gd name="connsiteY17" fmla="*/ 1286164 h 3468476"/>
              <a:gd name="connsiteX18" fmla="*/ 1988967 w 2361287"/>
              <a:gd name="connsiteY18" fmla="*/ 0 h 3468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61287" h="3468476">
                <a:moveTo>
                  <a:pt x="738061" y="2166634"/>
                </a:moveTo>
                <a:lnTo>
                  <a:pt x="808592" y="2237987"/>
                </a:lnTo>
                <a:lnTo>
                  <a:pt x="1041939" y="2654052"/>
                </a:lnTo>
                <a:cubicBezTo>
                  <a:pt x="1088608" y="2736674"/>
                  <a:pt x="1088608" y="2837002"/>
                  <a:pt x="1041939" y="2919625"/>
                </a:cubicBezTo>
                <a:lnTo>
                  <a:pt x="805676" y="3335690"/>
                </a:lnTo>
                <a:cubicBezTo>
                  <a:pt x="759006" y="3418313"/>
                  <a:pt x="671501" y="3468476"/>
                  <a:pt x="578162" y="3468476"/>
                </a:cubicBezTo>
                <a:lnTo>
                  <a:pt x="102718" y="3468476"/>
                </a:lnTo>
                <a:cubicBezTo>
                  <a:pt x="79383" y="3468476"/>
                  <a:pt x="56413" y="3465341"/>
                  <a:pt x="34354" y="3459347"/>
                </a:cubicBezTo>
                <a:lnTo>
                  <a:pt x="0" y="3444992"/>
                </a:lnTo>
                <a:close/>
                <a:moveTo>
                  <a:pt x="1996683" y="3224"/>
                </a:moveTo>
                <a:cubicBezTo>
                  <a:pt x="2036061" y="26093"/>
                  <a:pt x="2069604" y="59289"/>
                  <a:pt x="2092939" y="100601"/>
                </a:cubicBezTo>
                <a:lnTo>
                  <a:pt x="2326286" y="516666"/>
                </a:lnTo>
                <a:cubicBezTo>
                  <a:pt x="2372955" y="599288"/>
                  <a:pt x="2372955" y="699617"/>
                  <a:pt x="2326286" y="782239"/>
                </a:cubicBezTo>
                <a:lnTo>
                  <a:pt x="2090023" y="1198304"/>
                </a:lnTo>
                <a:cubicBezTo>
                  <a:pt x="2043353" y="1280927"/>
                  <a:pt x="1955848" y="1331090"/>
                  <a:pt x="1862508" y="1331090"/>
                </a:cubicBezTo>
                <a:lnTo>
                  <a:pt x="1387065" y="1331090"/>
                </a:lnTo>
                <a:cubicBezTo>
                  <a:pt x="1340395" y="1331090"/>
                  <a:pt x="1295184" y="1318549"/>
                  <a:pt x="1255807" y="1295681"/>
                </a:cubicBezTo>
                <a:lnTo>
                  <a:pt x="1246400" y="1286164"/>
                </a:lnTo>
                <a:lnTo>
                  <a:pt x="1988967" y="0"/>
                </a:lnTo>
                <a:close/>
              </a:path>
            </a:pathLst>
          </a:custGeom>
          <a:solidFill>
            <a:schemeClr val="bg1"/>
          </a:solidFill>
          <a:ln w="25400" cap="flat">
            <a:noFill/>
            <a:prstDash val="solid"/>
            <a:miter/>
          </a:ln>
        </p:spPr>
        <p:txBody>
          <a:bodyPr wrap="square" rtlCol="0" anchor="ctr">
            <a:noAutofit/>
          </a:bodyPr>
          <a:lstStyle/>
          <a:p>
            <a:endParaRPr lang="en-US"/>
          </a:p>
        </p:txBody>
      </p:sp>
      <p:sp>
        <p:nvSpPr>
          <p:cNvPr id="439" name="Graphic 32">
            <a:extLst>
              <a:ext uri="{FF2B5EF4-FFF2-40B4-BE49-F238E27FC236}">
                <a16:creationId xmlns:a16="http://schemas.microsoft.com/office/drawing/2014/main" id="{612C7674-2B0F-4272-9BDF-14802B0C92B9}"/>
              </a:ext>
            </a:extLst>
          </p:cNvPr>
          <p:cNvSpPr/>
          <p:nvPr/>
        </p:nvSpPr>
        <p:spPr>
          <a:xfrm rot="19800000">
            <a:off x="598707" y="894585"/>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tx1">
              <a:lumMod val="85000"/>
              <a:lumOff val="15000"/>
            </a:schemeClr>
          </a:solidFill>
          <a:ln w="25400" cap="flat">
            <a:noFill/>
            <a:prstDash val="solid"/>
            <a:miter/>
          </a:ln>
        </p:spPr>
        <p:txBody>
          <a:bodyPr rtlCol="0" anchor="ctr"/>
          <a:lstStyle/>
          <a:p>
            <a:endParaRPr lang="en-US"/>
          </a:p>
        </p:txBody>
      </p:sp>
      <p:sp>
        <p:nvSpPr>
          <p:cNvPr id="440" name="Graphic 32">
            <a:extLst>
              <a:ext uri="{FF2B5EF4-FFF2-40B4-BE49-F238E27FC236}">
                <a16:creationId xmlns:a16="http://schemas.microsoft.com/office/drawing/2014/main" id="{A42716F1-5719-4A12-A9F7-9E742404D9FD}"/>
              </a:ext>
            </a:extLst>
          </p:cNvPr>
          <p:cNvSpPr/>
          <p:nvPr/>
        </p:nvSpPr>
        <p:spPr>
          <a:xfrm rot="19800000">
            <a:off x="2010022" y="894585"/>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441" name="Graphic 32">
            <a:extLst>
              <a:ext uri="{FF2B5EF4-FFF2-40B4-BE49-F238E27FC236}">
                <a16:creationId xmlns:a16="http://schemas.microsoft.com/office/drawing/2014/main" id="{854384BF-DB33-44DC-A119-D3B5EE4F22AC}"/>
              </a:ext>
            </a:extLst>
          </p:cNvPr>
          <p:cNvSpPr/>
          <p:nvPr/>
        </p:nvSpPr>
        <p:spPr>
          <a:xfrm rot="19800000">
            <a:off x="-122152" y="2135171"/>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755FFF89-F704-4026-8DE3-A36D5C5B544E}"/>
              </a:ext>
            </a:extLst>
          </p:cNvPr>
          <p:cNvSpPr/>
          <p:nvPr/>
        </p:nvSpPr>
        <p:spPr>
          <a:xfrm rot="19800000">
            <a:off x="606067" y="5936778"/>
            <a:ext cx="1440702" cy="1230630"/>
          </a:xfrm>
          <a:custGeom>
            <a:avLst/>
            <a:gdLst>
              <a:gd name="connsiteX0" fmla="*/ 1076098 w 1440702"/>
              <a:gd name="connsiteY0" fmla="*/ 35410 h 1230630"/>
              <a:gd name="connsiteX1" fmla="*/ 1172354 w 1440702"/>
              <a:gd name="connsiteY1" fmla="*/ 132786 h 1230630"/>
              <a:gd name="connsiteX2" fmla="*/ 1405701 w 1440702"/>
              <a:gd name="connsiteY2" fmla="*/ 548852 h 1230630"/>
              <a:gd name="connsiteX3" fmla="*/ 1405701 w 1440702"/>
              <a:gd name="connsiteY3" fmla="*/ 814425 h 1230630"/>
              <a:gd name="connsiteX4" fmla="*/ 1169438 w 1440702"/>
              <a:gd name="connsiteY4" fmla="*/ 1230490 h 1230630"/>
              <a:gd name="connsiteX5" fmla="*/ 1169331 w 1440702"/>
              <a:gd name="connsiteY5" fmla="*/ 1230630 h 1230630"/>
              <a:gd name="connsiteX6" fmla="*/ 0 w 1440702"/>
              <a:gd name="connsiteY6" fmla="*/ 555516 h 1230630"/>
              <a:gd name="connsiteX7" fmla="*/ 2702 w 1440702"/>
              <a:gd name="connsiteY7" fmla="*/ 548852 h 1230630"/>
              <a:gd name="connsiteX8" fmla="*/ 241883 w 1440702"/>
              <a:gd name="connsiteY8" fmla="*/ 132787 h 1230630"/>
              <a:gd name="connsiteX9" fmla="*/ 469396 w 1440702"/>
              <a:gd name="connsiteY9" fmla="*/ 1 h 1230630"/>
              <a:gd name="connsiteX10" fmla="*/ 944841 w 1440702"/>
              <a:gd name="connsiteY10" fmla="*/ 0 h 1230630"/>
              <a:gd name="connsiteX11" fmla="*/ 1076098 w 1440702"/>
              <a:gd name="connsiteY11" fmla="*/ 35410 h 123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0702" h="1230630">
                <a:moveTo>
                  <a:pt x="1076098" y="35410"/>
                </a:moveTo>
                <a:cubicBezTo>
                  <a:pt x="1115476" y="58279"/>
                  <a:pt x="1149019" y="91476"/>
                  <a:pt x="1172354" y="132786"/>
                </a:cubicBezTo>
                <a:lnTo>
                  <a:pt x="1405701" y="548852"/>
                </a:lnTo>
                <a:cubicBezTo>
                  <a:pt x="1452370" y="631474"/>
                  <a:pt x="1452370" y="731802"/>
                  <a:pt x="1405701" y="814425"/>
                </a:cubicBezTo>
                <a:lnTo>
                  <a:pt x="1169438" y="1230490"/>
                </a:lnTo>
                <a:lnTo>
                  <a:pt x="1169331" y="1230630"/>
                </a:lnTo>
                <a:lnTo>
                  <a:pt x="0" y="555516"/>
                </a:lnTo>
                <a:lnTo>
                  <a:pt x="2702" y="548852"/>
                </a:lnTo>
                <a:lnTo>
                  <a:pt x="241883" y="132787"/>
                </a:lnTo>
                <a:cubicBezTo>
                  <a:pt x="288553" y="50164"/>
                  <a:pt x="376058" y="0"/>
                  <a:pt x="469396" y="1"/>
                </a:cubicBezTo>
                <a:lnTo>
                  <a:pt x="944841" y="0"/>
                </a:lnTo>
                <a:cubicBezTo>
                  <a:pt x="991510" y="1"/>
                  <a:pt x="1036721" y="12542"/>
                  <a:pt x="1076098" y="35410"/>
                </a:cubicBezTo>
                <a:close/>
              </a:path>
            </a:pathLst>
          </a:custGeom>
          <a:solidFill>
            <a:schemeClr val="bg1"/>
          </a:solidFill>
          <a:ln w="25400" cap="flat">
            <a:noFill/>
            <a:prstDash val="solid"/>
            <a:miter/>
          </a:ln>
        </p:spPr>
        <p:txBody>
          <a:bodyPr wrap="square" rtlCol="0" anchor="ctr">
            <a:noAutofit/>
          </a:bodyPr>
          <a:lstStyle/>
          <a:p>
            <a:endParaRPr lang="en-US"/>
          </a:p>
        </p:txBody>
      </p:sp>
      <p:sp>
        <p:nvSpPr>
          <p:cNvPr id="444" name="Graphic 32">
            <a:extLst>
              <a:ext uri="{FF2B5EF4-FFF2-40B4-BE49-F238E27FC236}">
                <a16:creationId xmlns:a16="http://schemas.microsoft.com/office/drawing/2014/main" id="{19390626-58F2-4BC1-81D4-8981460F61DB}"/>
              </a:ext>
            </a:extLst>
          </p:cNvPr>
          <p:cNvSpPr/>
          <p:nvPr/>
        </p:nvSpPr>
        <p:spPr>
          <a:xfrm rot="19800000">
            <a:off x="555122" y="3387789"/>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tx1">
              <a:lumMod val="85000"/>
              <a:lumOff val="15000"/>
            </a:schemeClr>
          </a:solidFill>
          <a:ln w="25400" cap="flat">
            <a:noFill/>
            <a:prstDash val="solid"/>
            <a:miter/>
          </a:ln>
        </p:spPr>
        <p:txBody>
          <a:bodyPr rtlCol="0" anchor="ctr"/>
          <a:lstStyle/>
          <a:p>
            <a:endParaRPr lang="en-US"/>
          </a:p>
        </p:txBody>
      </p:sp>
      <p:sp>
        <p:nvSpPr>
          <p:cNvPr id="445" name="Graphic 32">
            <a:extLst>
              <a:ext uri="{FF2B5EF4-FFF2-40B4-BE49-F238E27FC236}">
                <a16:creationId xmlns:a16="http://schemas.microsoft.com/office/drawing/2014/main" id="{CBC8DF93-252B-49D6-A4F6-1C23A4ADA660}"/>
              </a:ext>
            </a:extLst>
          </p:cNvPr>
          <p:cNvSpPr/>
          <p:nvPr/>
        </p:nvSpPr>
        <p:spPr>
          <a:xfrm rot="19800000">
            <a:off x="1251318" y="4628375"/>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3FD5CEE2-4A4D-428F-9418-EF97F7781DD7}"/>
              </a:ext>
            </a:extLst>
          </p:cNvPr>
          <p:cNvSpPr/>
          <p:nvPr/>
        </p:nvSpPr>
        <p:spPr>
          <a:xfrm rot="19800000">
            <a:off x="-219977" y="5821240"/>
            <a:ext cx="835896" cy="1184658"/>
          </a:xfrm>
          <a:custGeom>
            <a:avLst/>
            <a:gdLst>
              <a:gd name="connsiteX0" fmla="*/ 500607 w 835896"/>
              <a:gd name="connsiteY0" fmla="*/ 0 h 1184658"/>
              <a:gd name="connsiteX1" fmla="*/ 567548 w 835896"/>
              <a:gd name="connsiteY1" fmla="*/ 67720 h 1184658"/>
              <a:gd name="connsiteX2" fmla="*/ 800895 w 835896"/>
              <a:gd name="connsiteY2" fmla="*/ 483786 h 1184658"/>
              <a:gd name="connsiteX3" fmla="*/ 800895 w 835896"/>
              <a:gd name="connsiteY3" fmla="*/ 749359 h 1184658"/>
              <a:gd name="connsiteX4" fmla="*/ 564632 w 835896"/>
              <a:gd name="connsiteY4" fmla="*/ 1165424 h 1184658"/>
              <a:gd name="connsiteX5" fmla="*/ 550065 w 835896"/>
              <a:gd name="connsiteY5" fmla="*/ 1184658 h 1184658"/>
              <a:gd name="connsiteX6" fmla="*/ 0 w 835896"/>
              <a:gd name="connsiteY6" fmla="*/ 867077 h 1184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5896" h="1184658">
                <a:moveTo>
                  <a:pt x="500607" y="0"/>
                </a:moveTo>
                <a:lnTo>
                  <a:pt x="567548" y="67720"/>
                </a:lnTo>
                <a:lnTo>
                  <a:pt x="800895" y="483786"/>
                </a:lnTo>
                <a:cubicBezTo>
                  <a:pt x="847564" y="566408"/>
                  <a:pt x="847564" y="666736"/>
                  <a:pt x="800895" y="749359"/>
                </a:cubicBezTo>
                <a:lnTo>
                  <a:pt x="564632" y="1165424"/>
                </a:lnTo>
                <a:lnTo>
                  <a:pt x="550065" y="1184658"/>
                </a:lnTo>
                <a:lnTo>
                  <a:pt x="0" y="867077"/>
                </a:lnTo>
                <a:close/>
              </a:path>
            </a:pathLst>
          </a:custGeom>
          <a:solidFill>
            <a:schemeClr val="tx1">
              <a:lumMod val="85000"/>
              <a:lumOff val="15000"/>
            </a:schemeClr>
          </a:solidFill>
          <a:ln w="25400" cap="flat">
            <a:noFill/>
            <a:prstDash val="solid"/>
            <a:miter/>
          </a:ln>
        </p:spPr>
        <p:txBody>
          <a:bodyPr wrap="square" rtlCol="0" anchor="ctr">
            <a:noAutofit/>
          </a:bodyPr>
          <a:lstStyle/>
          <a:p>
            <a:endParaRPr lang="en-US" dirty="0"/>
          </a:p>
        </p:txBody>
      </p:sp>
      <p:sp>
        <p:nvSpPr>
          <p:cNvPr id="447" name="Graphic 32">
            <a:extLst>
              <a:ext uri="{FF2B5EF4-FFF2-40B4-BE49-F238E27FC236}">
                <a16:creationId xmlns:a16="http://schemas.microsoft.com/office/drawing/2014/main" id="{35DF256D-2729-43AA-8E11-6E25C746DD06}"/>
              </a:ext>
            </a:extLst>
          </p:cNvPr>
          <p:cNvSpPr/>
          <p:nvPr/>
        </p:nvSpPr>
        <p:spPr>
          <a:xfrm rot="19800000">
            <a:off x="-157427" y="4628376"/>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78927C2-2999-44F7-9961-7E8C452A1365}"/>
              </a:ext>
            </a:extLst>
          </p:cNvPr>
          <p:cNvSpPr/>
          <p:nvPr userDrawn="1"/>
        </p:nvSpPr>
        <p:spPr>
          <a:xfrm rot="9000000">
            <a:off x="9345905" y="5859138"/>
            <a:ext cx="1466392" cy="1290756"/>
          </a:xfrm>
          <a:custGeom>
            <a:avLst/>
            <a:gdLst>
              <a:gd name="connsiteX0" fmla="*/ 367521 w 1466392"/>
              <a:gd name="connsiteY0" fmla="*/ 1255347 h 1290756"/>
              <a:gd name="connsiteX1" fmla="*/ 271265 w 1466392"/>
              <a:gd name="connsiteY1" fmla="*/ 1157970 h 1290756"/>
              <a:gd name="connsiteX2" fmla="*/ 35001 w 1466392"/>
              <a:gd name="connsiteY2" fmla="*/ 741905 h 1290756"/>
              <a:gd name="connsiteX3" fmla="*/ 35001 w 1466392"/>
              <a:gd name="connsiteY3" fmla="*/ 476332 h 1290756"/>
              <a:gd name="connsiteX4" fmla="*/ 274182 w 1466392"/>
              <a:gd name="connsiteY4" fmla="*/ 60267 h 1290756"/>
              <a:gd name="connsiteX5" fmla="*/ 316294 w 1466392"/>
              <a:gd name="connsiteY5" fmla="*/ 4663 h 1290756"/>
              <a:gd name="connsiteX6" fmla="*/ 322337 w 1466392"/>
              <a:gd name="connsiteY6" fmla="*/ 0 h 1290756"/>
              <a:gd name="connsiteX7" fmla="*/ 1466392 w 1466392"/>
              <a:gd name="connsiteY7" fmla="*/ 660521 h 1290756"/>
              <a:gd name="connsiteX8" fmla="*/ 1464251 w 1466392"/>
              <a:gd name="connsiteY8" fmla="*/ 677171 h 1290756"/>
              <a:gd name="connsiteX9" fmla="*/ 1438000 w 1466392"/>
              <a:gd name="connsiteY9" fmla="*/ 741905 h 1290756"/>
              <a:gd name="connsiteX10" fmla="*/ 1201736 w 1466392"/>
              <a:gd name="connsiteY10" fmla="*/ 1157970 h 1290756"/>
              <a:gd name="connsiteX11" fmla="*/ 974223 w 1466392"/>
              <a:gd name="connsiteY11" fmla="*/ 1290756 h 1290756"/>
              <a:gd name="connsiteX12" fmla="*/ 498779 w 1466392"/>
              <a:gd name="connsiteY12" fmla="*/ 1290756 h 1290756"/>
              <a:gd name="connsiteX13" fmla="*/ 367521 w 1466392"/>
              <a:gd name="connsiteY13" fmla="*/ 1255347 h 1290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6392" h="1290756">
                <a:moveTo>
                  <a:pt x="367521" y="1255347"/>
                </a:moveTo>
                <a:cubicBezTo>
                  <a:pt x="328143" y="1232478"/>
                  <a:pt x="294599" y="1199281"/>
                  <a:pt x="271265" y="1157970"/>
                </a:cubicBezTo>
                <a:lnTo>
                  <a:pt x="35001" y="741905"/>
                </a:lnTo>
                <a:cubicBezTo>
                  <a:pt x="-11667" y="659283"/>
                  <a:pt x="-11667" y="558954"/>
                  <a:pt x="35001" y="476332"/>
                </a:cubicBezTo>
                <a:lnTo>
                  <a:pt x="274182" y="60267"/>
                </a:lnTo>
                <a:cubicBezTo>
                  <a:pt x="285850" y="39611"/>
                  <a:pt x="300070" y="20984"/>
                  <a:pt x="316294" y="4663"/>
                </a:cubicBezTo>
                <a:lnTo>
                  <a:pt x="322337" y="0"/>
                </a:lnTo>
                <a:lnTo>
                  <a:pt x="1466392" y="660521"/>
                </a:lnTo>
                <a:lnTo>
                  <a:pt x="1464251" y="677171"/>
                </a:lnTo>
                <a:cubicBezTo>
                  <a:pt x="1458417" y="699487"/>
                  <a:pt x="1449667" y="721249"/>
                  <a:pt x="1438000" y="741905"/>
                </a:cubicBezTo>
                <a:lnTo>
                  <a:pt x="1201736" y="1157970"/>
                </a:lnTo>
                <a:cubicBezTo>
                  <a:pt x="1155066" y="1240592"/>
                  <a:pt x="1067562" y="1290756"/>
                  <a:pt x="974223" y="1290756"/>
                </a:cubicBezTo>
                <a:lnTo>
                  <a:pt x="498779" y="1290756"/>
                </a:lnTo>
                <a:cubicBezTo>
                  <a:pt x="452109" y="1290756"/>
                  <a:pt x="406898" y="1278215"/>
                  <a:pt x="367521" y="1255347"/>
                </a:cubicBezTo>
                <a:close/>
              </a:path>
            </a:pathLst>
          </a:custGeom>
          <a:solidFill>
            <a:schemeClr val="tx1">
              <a:lumMod val="85000"/>
              <a:lumOff val="15000"/>
            </a:schemeClr>
          </a:solidFill>
          <a:ln w="25400" cap="flat">
            <a:noFill/>
            <a:prstDash val="solid"/>
            <a:miter/>
          </a:ln>
        </p:spPr>
        <p:txBody>
          <a:bodyPr wrap="square" rtlCol="0" anchor="ctr">
            <a:noAutofit/>
          </a:bodyPr>
          <a:lstStyle/>
          <a:p>
            <a:endParaRPr lang="en-US"/>
          </a:p>
        </p:txBody>
      </p:sp>
      <p:sp>
        <p:nvSpPr>
          <p:cNvPr id="456" name="Graphic 32">
            <a:extLst>
              <a:ext uri="{FF2B5EF4-FFF2-40B4-BE49-F238E27FC236}">
                <a16:creationId xmlns:a16="http://schemas.microsoft.com/office/drawing/2014/main" id="{1249444B-D0D0-4A29-9C47-34CCDC45A94A}"/>
              </a:ext>
            </a:extLst>
          </p:cNvPr>
          <p:cNvSpPr/>
          <p:nvPr userDrawn="1"/>
        </p:nvSpPr>
        <p:spPr>
          <a:xfrm rot="9000000">
            <a:off x="10005071" y="4570224"/>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461" name="Graphic 32">
            <a:extLst>
              <a:ext uri="{FF2B5EF4-FFF2-40B4-BE49-F238E27FC236}">
                <a16:creationId xmlns:a16="http://schemas.microsoft.com/office/drawing/2014/main" id="{6051DEC0-010E-40DD-8BAD-602E02CD9C15}"/>
              </a:ext>
            </a:extLst>
          </p:cNvPr>
          <p:cNvSpPr/>
          <p:nvPr userDrawn="1"/>
        </p:nvSpPr>
        <p:spPr>
          <a:xfrm rot="9000000">
            <a:off x="10763775" y="836434"/>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5B110247-17C2-4658-B54F-36292B9201C1}"/>
              </a:ext>
            </a:extLst>
          </p:cNvPr>
          <p:cNvSpPr/>
          <p:nvPr userDrawn="1"/>
        </p:nvSpPr>
        <p:spPr>
          <a:xfrm rot="9000000">
            <a:off x="8119809" y="5152446"/>
            <a:ext cx="3914446" cy="2704141"/>
          </a:xfrm>
          <a:custGeom>
            <a:avLst/>
            <a:gdLst>
              <a:gd name="connsiteX0" fmla="*/ 367521 w 3914446"/>
              <a:gd name="connsiteY0" fmla="*/ 1255347 h 2704141"/>
              <a:gd name="connsiteX1" fmla="*/ 271265 w 3914446"/>
              <a:gd name="connsiteY1" fmla="*/ 1157970 h 2704141"/>
              <a:gd name="connsiteX2" fmla="*/ 35001 w 3914446"/>
              <a:gd name="connsiteY2" fmla="*/ 741905 h 2704141"/>
              <a:gd name="connsiteX3" fmla="*/ 35001 w 3914446"/>
              <a:gd name="connsiteY3" fmla="*/ 476332 h 2704141"/>
              <a:gd name="connsiteX4" fmla="*/ 274182 w 3914446"/>
              <a:gd name="connsiteY4" fmla="*/ 60267 h 2704141"/>
              <a:gd name="connsiteX5" fmla="*/ 316294 w 3914446"/>
              <a:gd name="connsiteY5" fmla="*/ 4663 h 2704141"/>
              <a:gd name="connsiteX6" fmla="*/ 322337 w 3914446"/>
              <a:gd name="connsiteY6" fmla="*/ 0 h 2704141"/>
              <a:gd name="connsiteX7" fmla="*/ 1466392 w 3914446"/>
              <a:gd name="connsiteY7" fmla="*/ 660521 h 2704141"/>
              <a:gd name="connsiteX8" fmla="*/ 1464251 w 3914446"/>
              <a:gd name="connsiteY8" fmla="*/ 677171 h 2704141"/>
              <a:gd name="connsiteX9" fmla="*/ 1438000 w 3914446"/>
              <a:gd name="connsiteY9" fmla="*/ 741905 h 2704141"/>
              <a:gd name="connsiteX10" fmla="*/ 1201736 w 3914446"/>
              <a:gd name="connsiteY10" fmla="*/ 1157970 h 2704141"/>
              <a:gd name="connsiteX11" fmla="*/ 974223 w 3914446"/>
              <a:gd name="connsiteY11" fmla="*/ 1290756 h 2704141"/>
              <a:gd name="connsiteX12" fmla="*/ 498779 w 3914446"/>
              <a:gd name="connsiteY12" fmla="*/ 1290756 h 2704141"/>
              <a:gd name="connsiteX13" fmla="*/ 367521 w 3914446"/>
              <a:gd name="connsiteY13" fmla="*/ 1255347 h 2704141"/>
              <a:gd name="connsiteX14" fmla="*/ 2815576 w 3914446"/>
              <a:gd name="connsiteY14" fmla="*/ 2668732 h 2704141"/>
              <a:gd name="connsiteX15" fmla="*/ 2719319 w 3914446"/>
              <a:gd name="connsiteY15" fmla="*/ 2571355 h 2704141"/>
              <a:gd name="connsiteX16" fmla="*/ 2483056 w 3914446"/>
              <a:gd name="connsiteY16" fmla="*/ 2155290 h 2704141"/>
              <a:gd name="connsiteX17" fmla="*/ 2483056 w 3914446"/>
              <a:gd name="connsiteY17" fmla="*/ 1889717 h 2704141"/>
              <a:gd name="connsiteX18" fmla="*/ 2722237 w 3914446"/>
              <a:gd name="connsiteY18" fmla="*/ 1473652 h 2704141"/>
              <a:gd name="connsiteX19" fmla="*/ 2764349 w 3914446"/>
              <a:gd name="connsiteY19" fmla="*/ 1418047 h 2704141"/>
              <a:gd name="connsiteX20" fmla="*/ 2770392 w 3914446"/>
              <a:gd name="connsiteY20" fmla="*/ 1413385 h 2704141"/>
              <a:gd name="connsiteX21" fmla="*/ 3914446 w 3914446"/>
              <a:gd name="connsiteY21" fmla="*/ 2073906 h 2704141"/>
              <a:gd name="connsiteX22" fmla="*/ 3912306 w 3914446"/>
              <a:gd name="connsiteY22" fmla="*/ 2090556 h 2704141"/>
              <a:gd name="connsiteX23" fmla="*/ 3886055 w 3914446"/>
              <a:gd name="connsiteY23" fmla="*/ 2155290 h 2704141"/>
              <a:gd name="connsiteX24" fmla="*/ 3649791 w 3914446"/>
              <a:gd name="connsiteY24" fmla="*/ 2571355 h 2704141"/>
              <a:gd name="connsiteX25" fmla="*/ 3422277 w 3914446"/>
              <a:gd name="connsiteY25" fmla="*/ 2704141 h 2704141"/>
              <a:gd name="connsiteX26" fmla="*/ 2946833 w 3914446"/>
              <a:gd name="connsiteY26" fmla="*/ 2704141 h 2704141"/>
              <a:gd name="connsiteX27" fmla="*/ 2815576 w 3914446"/>
              <a:gd name="connsiteY27" fmla="*/ 2668732 h 2704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914446" h="2704141">
                <a:moveTo>
                  <a:pt x="367521" y="1255347"/>
                </a:moveTo>
                <a:cubicBezTo>
                  <a:pt x="328144" y="1232478"/>
                  <a:pt x="294599" y="1199281"/>
                  <a:pt x="271265" y="1157970"/>
                </a:cubicBezTo>
                <a:lnTo>
                  <a:pt x="35001" y="741905"/>
                </a:lnTo>
                <a:cubicBezTo>
                  <a:pt x="-11667" y="659283"/>
                  <a:pt x="-11667" y="558954"/>
                  <a:pt x="35001" y="476332"/>
                </a:cubicBezTo>
                <a:lnTo>
                  <a:pt x="274182" y="60267"/>
                </a:lnTo>
                <a:cubicBezTo>
                  <a:pt x="285850" y="39612"/>
                  <a:pt x="300070" y="20985"/>
                  <a:pt x="316294" y="4663"/>
                </a:cubicBezTo>
                <a:lnTo>
                  <a:pt x="322337" y="0"/>
                </a:lnTo>
                <a:lnTo>
                  <a:pt x="1466392" y="660521"/>
                </a:lnTo>
                <a:lnTo>
                  <a:pt x="1464251" y="677171"/>
                </a:lnTo>
                <a:cubicBezTo>
                  <a:pt x="1458418" y="699487"/>
                  <a:pt x="1449667" y="721249"/>
                  <a:pt x="1438000" y="741905"/>
                </a:cubicBezTo>
                <a:lnTo>
                  <a:pt x="1201736" y="1157970"/>
                </a:lnTo>
                <a:cubicBezTo>
                  <a:pt x="1155066" y="1240592"/>
                  <a:pt x="1067563" y="1290756"/>
                  <a:pt x="974223" y="1290756"/>
                </a:cubicBezTo>
                <a:lnTo>
                  <a:pt x="498779" y="1290756"/>
                </a:lnTo>
                <a:cubicBezTo>
                  <a:pt x="452109" y="1290756"/>
                  <a:pt x="406898" y="1278215"/>
                  <a:pt x="367521" y="1255347"/>
                </a:cubicBezTo>
                <a:close/>
                <a:moveTo>
                  <a:pt x="2815576" y="2668732"/>
                </a:moveTo>
                <a:cubicBezTo>
                  <a:pt x="2776198" y="2645863"/>
                  <a:pt x="2742654" y="2612666"/>
                  <a:pt x="2719319" y="2571355"/>
                </a:cubicBezTo>
                <a:lnTo>
                  <a:pt x="2483056" y="2155290"/>
                </a:lnTo>
                <a:cubicBezTo>
                  <a:pt x="2436387" y="2072668"/>
                  <a:pt x="2436387" y="1972339"/>
                  <a:pt x="2483056" y="1889717"/>
                </a:cubicBezTo>
                <a:lnTo>
                  <a:pt x="2722237" y="1473652"/>
                </a:lnTo>
                <a:cubicBezTo>
                  <a:pt x="2733904" y="1452996"/>
                  <a:pt x="2748125" y="1434369"/>
                  <a:pt x="2764349" y="1418047"/>
                </a:cubicBezTo>
                <a:lnTo>
                  <a:pt x="2770392" y="1413385"/>
                </a:lnTo>
                <a:lnTo>
                  <a:pt x="3914446" y="2073906"/>
                </a:lnTo>
                <a:lnTo>
                  <a:pt x="3912306" y="2090556"/>
                </a:lnTo>
                <a:cubicBezTo>
                  <a:pt x="3906472" y="2112872"/>
                  <a:pt x="3897722" y="2134634"/>
                  <a:pt x="3886055" y="2155290"/>
                </a:cubicBezTo>
                <a:lnTo>
                  <a:pt x="3649791" y="2571355"/>
                </a:lnTo>
                <a:cubicBezTo>
                  <a:pt x="3603122" y="2653978"/>
                  <a:pt x="3515617" y="2704141"/>
                  <a:pt x="3422277" y="2704141"/>
                </a:cubicBezTo>
                <a:lnTo>
                  <a:pt x="2946833" y="2704141"/>
                </a:lnTo>
                <a:cubicBezTo>
                  <a:pt x="2900164" y="2704141"/>
                  <a:pt x="2854953" y="2691600"/>
                  <a:pt x="2815576" y="2668732"/>
                </a:cubicBezTo>
                <a:close/>
              </a:path>
            </a:pathLst>
          </a:custGeom>
          <a:solidFill>
            <a:schemeClr val="bg1"/>
          </a:solidFill>
          <a:ln w="25400" cap="flat">
            <a:noFill/>
            <a:prstDash val="solid"/>
            <a:miter/>
          </a:ln>
        </p:spPr>
        <p:txBody>
          <a:bodyPr wrap="square" rtlCol="0" anchor="ctr">
            <a:noAutofit/>
          </a:bodyPr>
          <a:lstStyle/>
          <a:p>
            <a:endParaRPr lang="en-US"/>
          </a:p>
        </p:txBody>
      </p:sp>
      <p:sp>
        <p:nvSpPr>
          <p:cNvPr id="53" name="Freeform: Shape 52">
            <a:extLst>
              <a:ext uri="{FF2B5EF4-FFF2-40B4-BE49-F238E27FC236}">
                <a16:creationId xmlns:a16="http://schemas.microsoft.com/office/drawing/2014/main" id="{421660B7-CF95-4459-AA89-B1FEF1DA2E01}"/>
              </a:ext>
            </a:extLst>
          </p:cNvPr>
          <p:cNvSpPr/>
          <p:nvPr userDrawn="1"/>
        </p:nvSpPr>
        <p:spPr>
          <a:xfrm rot="9000000">
            <a:off x="8886066" y="-850076"/>
            <a:ext cx="3323559" cy="2654455"/>
          </a:xfrm>
          <a:custGeom>
            <a:avLst/>
            <a:gdLst>
              <a:gd name="connsiteX0" fmla="*/ 529051 w 3323559"/>
              <a:gd name="connsiteY0" fmla="*/ 1224213 h 2654455"/>
              <a:gd name="connsiteX1" fmla="*/ 0 w 3323559"/>
              <a:gd name="connsiteY1" fmla="*/ 918766 h 2654455"/>
              <a:gd name="connsiteX2" fmla="*/ 530449 w 3323559"/>
              <a:gd name="connsiteY2" fmla="*/ 0 h 2654455"/>
              <a:gd name="connsiteX3" fmla="*/ 541125 w 3323559"/>
              <a:gd name="connsiteY3" fmla="*/ 8237 h 2654455"/>
              <a:gd name="connsiteX4" fmla="*/ 583237 w 3323559"/>
              <a:gd name="connsiteY4" fmla="*/ 63841 h 2654455"/>
              <a:gd name="connsiteX5" fmla="*/ 816585 w 3323559"/>
              <a:gd name="connsiteY5" fmla="*/ 479906 h 2654455"/>
              <a:gd name="connsiteX6" fmla="*/ 816584 w 3323559"/>
              <a:gd name="connsiteY6" fmla="*/ 745479 h 2654455"/>
              <a:gd name="connsiteX7" fmla="*/ 580320 w 3323559"/>
              <a:gd name="connsiteY7" fmla="*/ 1161544 h 2654455"/>
              <a:gd name="connsiteX8" fmla="*/ 538208 w 3323559"/>
              <a:gd name="connsiteY8" fmla="*/ 1217149 h 2654455"/>
              <a:gd name="connsiteX9" fmla="*/ 1764827 w 3323559"/>
              <a:gd name="connsiteY9" fmla="*/ 1937689 h 2654455"/>
              <a:gd name="connsiteX10" fmla="*/ 624880 w 3323559"/>
              <a:gd name="connsiteY10" fmla="*/ 1279540 h 2654455"/>
              <a:gd name="connsiteX11" fmla="*/ 628133 w 3323559"/>
              <a:gd name="connsiteY11" fmla="*/ 1254240 h 2654455"/>
              <a:gd name="connsiteX12" fmla="*/ 654384 w 3323559"/>
              <a:gd name="connsiteY12" fmla="*/ 1189507 h 2654455"/>
              <a:gd name="connsiteX13" fmla="*/ 893565 w 3323559"/>
              <a:gd name="connsiteY13" fmla="*/ 773441 h 2654455"/>
              <a:gd name="connsiteX14" fmla="*/ 1121077 w 3323559"/>
              <a:gd name="connsiteY14" fmla="*/ 640655 h 2654455"/>
              <a:gd name="connsiteX15" fmla="*/ 1596522 w 3323559"/>
              <a:gd name="connsiteY15" fmla="*/ 640655 h 2654455"/>
              <a:gd name="connsiteX16" fmla="*/ 1824035 w 3323559"/>
              <a:gd name="connsiteY16" fmla="*/ 773441 h 2654455"/>
              <a:gd name="connsiteX17" fmla="*/ 2057383 w 3323559"/>
              <a:gd name="connsiteY17" fmla="*/ 1189507 h 2654455"/>
              <a:gd name="connsiteX18" fmla="*/ 2057382 w 3323559"/>
              <a:gd name="connsiteY18" fmla="*/ 1455080 h 2654455"/>
              <a:gd name="connsiteX19" fmla="*/ 1821118 w 3323559"/>
              <a:gd name="connsiteY19" fmla="*/ 1871145 h 2654455"/>
              <a:gd name="connsiteX20" fmla="*/ 1779006 w 3323559"/>
              <a:gd name="connsiteY20" fmla="*/ 1926749 h 2654455"/>
              <a:gd name="connsiteX21" fmla="*/ 3006303 w 3323559"/>
              <a:gd name="connsiteY21" fmla="*/ 2654455 h 2654455"/>
              <a:gd name="connsiteX22" fmla="*/ 1857718 w 3323559"/>
              <a:gd name="connsiteY22" fmla="*/ 1991320 h 2654455"/>
              <a:gd name="connsiteX23" fmla="*/ 1859309 w 3323559"/>
              <a:gd name="connsiteY23" fmla="*/ 1978953 h 2654455"/>
              <a:gd name="connsiteX24" fmla="*/ 1885560 w 3323559"/>
              <a:gd name="connsiteY24" fmla="*/ 1914220 h 2654455"/>
              <a:gd name="connsiteX25" fmla="*/ 2124740 w 3323559"/>
              <a:gd name="connsiteY25" fmla="*/ 1498154 h 2654455"/>
              <a:gd name="connsiteX26" fmla="*/ 2352253 w 3323559"/>
              <a:gd name="connsiteY26" fmla="*/ 1365369 h 2654455"/>
              <a:gd name="connsiteX27" fmla="*/ 2827698 w 3323559"/>
              <a:gd name="connsiteY27" fmla="*/ 1365368 h 2654455"/>
              <a:gd name="connsiteX28" fmla="*/ 3055211 w 3323559"/>
              <a:gd name="connsiteY28" fmla="*/ 1498154 h 2654455"/>
              <a:gd name="connsiteX29" fmla="*/ 3288559 w 3323559"/>
              <a:gd name="connsiteY29" fmla="*/ 1914220 h 2654455"/>
              <a:gd name="connsiteX30" fmla="*/ 3288558 w 3323559"/>
              <a:gd name="connsiteY30" fmla="*/ 2179793 h 2654455"/>
              <a:gd name="connsiteX31" fmla="*/ 3052294 w 3323559"/>
              <a:gd name="connsiteY31" fmla="*/ 2595858 h 2654455"/>
              <a:gd name="connsiteX32" fmla="*/ 3010182 w 3323559"/>
              <a:gd name="connsiteY32" fmla="*/ 2651462 h 265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23559" h="2654455">
                <a:moveTo>
                  <a:pt x="529051" y="1224213"/>
                </a:moveTo>
                <a:lnTo>
                  <a:pt x="0" y="918766"/>
                </a:lnTo>
                <a:lnTo>
                  <a:pt x="530449" y="0"/>
                </a:lnTo>
                <a:lnTo>
                  <a:pt x="541125" y="8237"/>
                </a:lnTo>
                <a:cubicBezTo>
                  <a:pt x="557350" y="24558"/>
                  <a:pt x="571570" y="43185"/>
                  <a:pt x="583237" y="63841"/>
                </a:cubicBezTo>
                <a:lnTo>
                  <a:pt x="816585" y="479906"/>
                </a:lnTo>
                <a:cubicBezTo>
                  <a:pt x="863253" y="562529"/>
                  <a:pt x="863253" y="662857"/>
                  <a:pt x="816584" y="745479"/>
                </a:cubicBezTo>
                <a:lnTo>
                  <a:pt x="580320" y="1161544"/>
                </a:lnTo>
                <a:cubicBezTo>
                  <a:pt x="568653" y="1182200"/>
                  <a:pt x="554433" y="1200827"/>
                  <a:pt x="538208" y="1217149"/>
                </a:cubicBezTo>
                <a:close/>
                <a:moveTo>
                  <a:pt x="1764827" y="1937689"/>
                </a:moveTo>
                <a:lnTo>
                  <a:pt x="624880" y="1279540"/>
                </a:lnTo>
                <a:lnTo>
                  <a:pt x="628133" y="1254240"/>
                </a:lnTo>
                <a:cubicBezTo>
                  <a:pt x="633966" y="1231925"/>
                  <a:pt x="642717" y="1210163"/>
                  <a:pt x="654384" y="1189507"/>
                </a:cubicBezTo>
                <a:lnTo>
                  <a:pt x="893565" y="773441"/>
                </a:lnTo>
                <a:cubicBezTo>
                  <a:pt x="940234" y="690819"/>
                  <a:pt x="1027739" y="640656"/>
                  <a:pt x="1121077" y="640655"/>
                </a:cubicBezTo>
                <a:lnTo>
                  <a:pt x="1596522" y="640655"/>
                </a:lnTo>
                <a:cubicBezTo>
                  <a:pt x="1689860" y="640655"/>
                  <a:pt x="1777367" y="690819"/>
                  <a:pt x="1824035" y="773441"/>
                </a:cubicBezTo>
                <a:lnTo>
                  <a:pt x="2057383" y="1189507"/>
                </a:lnTo>
                <a:cubicBezTo>
                  <a:pt x="2104051" y="1272129"/>
                  <a:pt x="2104051" y="1372457"/>
                  <a:pt x="2057382" y="1455080"/>
                </a:cubicBezTo>
                <a:lnTo>
                  <a:pt x="1821118" y="1871145"/>
                </a:lnTo>
                <a:cubicBezTo>
                  <a:pt x="1809450" y="1891800"/>
                  <a:pt x="1795231" y="1910427"/>
                  <a:pt x="1779006" y="1926749"/>
                </a:cubicBezTo>
                <a:close/>
                <a:moveTo>
                  <a:pt x="3006303" y="2654455"/>
                </a:moveTo>
                <a:lnTo>
                  <a:pt x="1857718" y="1991320"/>
                </a:lnTo>
                <a:lnTo>
                  <a:pt x="1859309" y="1978953"/>
                </a:lnTo>
                <a:cubicBezTo>
                  <a:pt x="1865142" y="1956637"/>
                  <a:pt x="1873892" y="1934875"/>
                  <a:pt x="1885560" y="1914220"/>
                </a:cubicBezTo>
                <a:lnTo>
                  <a:pt x="2124740" y="1498154"/>
                </a:lnTo>
                <a:cubicBezTo>
                  <a:pt x="2171410" y="1415532"/>
                  <a:pt x="2258915" y="1365369"/>
                  <a:pt x="2352253" y="1365369"/>
                </a:cubicBezTo>
                <a:lnTo>
                  <a:pt x="2827698" y="1365368"/>
                </a:lnTo>
                <a:cubicBezTo>
                  <a:pt x="2921036" y="1365368"/>
                  <a:pt x="3008543" y="1415532"/>
                  <a:pt x="3055211" y="1498154"/>
                </a:cubicBezTo>
                <a:lnTo>
                  <a:pt x="3288559" y="1914220"/>
                </a:lnTo>
                <a:cubicBezTo>
                  <a:pt x="3335227" y="1996842"/>
                  <a:pt x="3335227" y="2097170"/>
                  <a:pt x="3288558" y="2179793"/>
                </a:cubicBezTo>
                <a:lnTo>
                  <a:pt x="3052294" y="2595858"/>
                </a:lnTo>
                <a:cubicBezTo>
                  <a:pt x="3040626" y="2616513"/>
                  <a:pt x="3026407" y="2635140"/>
                  <a:pt x="3010182" y="2651462"/>
                </a:cubicBezTo>
                <a:close/>
              </a:path>
            </a:pathLst>
          </a:custGeom>
          <a:solidFill>
            <a:schemeClr val="bg1"/>
          </a:solidFill>
          <a:ln w="25400" cap="flat">
            <a:noFill/>
            <a:prstDash val="solid"/>
            <a:miter/>
          </a:ln>
        </p:spPr>
        <p:txBody>
          <a:bodyPr wrap="square" rtlCol="0" anchor="ctr">
            <a:noAutofit/>
          </a:bodyPr>
          <a:lstStyle/>
          <a:p>
            <a:endParaRPr lang="en-US"/>
          </a:p>
        </p:txBody>
      </p:sp>
      <p:sp>
        <p:nvSpPr>
          <p:cNvPr id="45" name="Freeform: Shape 44">
            <a:extLst>
              <a:ext uri="{FF2B5EF4-FFF2-40B4-BE49-F238E27FC236}">
                <a16:creationId xmlns:a16="http://schemas.microsoft.com/office/drawing/2014/main" id="{26F1272E-B2CE-4B61-85E6-E09A7F226DC3}"/>
              </a:ext>
            </a:extLst>
          </p:cNvPr>
          <p:cNvSpPr/>
          <p:nvPr userDrawn="1"/>
        </p:nvSpPr>
        <p:spPr>
          <a:xfrm rot="9000000">
            <a:off x="10856727" y="2417082"/>
            <a:ext cx="2348024" cy="3460855"/>
          </a:xfrm>
          <a:custGeom>
            <a:avLst/>
            <a:gdLst>
              <a:gd name="connsiteX0" fmla="*/ 1243802 w 2348024"/>
              <a:gd name="connsiteY0" fmla="*/ 1288585 h 3460855"/>
              <a:gd name="connsiteX1" fmla="*/ 1987767 w 2348024"/>
              <a:gd name="connsiteY1" fmla="*/ 0 h 3460855"/>
              <a:gd name="connsiteX2" fmla="*/ 2079676 w 2348024"/>
              <a:gd name="connsiteY2" fmla="*/ 92979 h 3460855"/>
              <a:gd name="connsiteX3" fmla="*/ 2313024 w 2348024"/>
              <a:gd name="connsiteY3" fmla="*/ 509045 h 3460855"/>
              <a:gd name="connsiteX4" fmla="*/ 2313023 w 2348024"/>
              <a:gd name="connsiteY4" fmla="*/ 774618 h 3460855"/>
              <a:gd name="connsiteX5" fmla="*/ 2076759 w 2348024"/>
              <a:gd name="connsiteY5" fmla="*/ 1190683 h 3460855"/>
              <a:gd name="connsiteX6" fmla="*/ 1849246 w 2348024"/>
              <a:gd name="connsiteY6" fmla="*/ 1323469 h 3460855"/>
              <a:gd name="connsiteX7" fmla="*/ 1373802 w 2348024"/>
              <a:gd name="connsiteY7" fmla="*/ 1323469 h 3460855"/>
              <a:gd name="connsiteX8" fmla="*/ 1305438 w 2348024"/>
              <a:gd name="connsiteY8" fmla="*/ 1314340 h 3460855"/>
              <a:gd name="connsiteX9" fmla="*/ 0 w 2348024"/>
              <a:gd name="connsiteY9" fmla="*/ 3442913 h 3460855"/>
              <a:gd name="connsiteX10" fmla="*/ 735190 w 2348024"/>
              <a:gd name="connsiteY10" fmla="*/ 2169527 h 3460855"/>
              <a:gd name="connsiteX11" fmla="*/ 795328 w 2348024"/>
              <a:gd name="connsiteY11" fmla="*/ 2230365 h 3460855"/>
              <a:gd name="connsiteX12" fmla="*/ 1028676 w 2348024"/>
              <a:gd name="connsiteY12" fmla="*/ 2646430 h 3460855"/>
              <a:gd name="connsiteX13" fmla="*/ 1028675 w 2348024"/>
              <a:gd name="connsiteY13" fmla="*/ 2912002 h 3460855"/>
              <a:gd name="connsiteX14" fmla="*/ 792412 w 2348024"/>
              <a:gd name="connsiteY14" fmla="*/ 3328068 h 3460855"/>
              <a:gd name="connsiteX15" fmla="*/ 564898 w 2348024"/>
              <a:gd name="connsiteY15" fmla="*/ 3460855 h 3460855"/>
              <a:gd name="connsiteX16" fmla="*/ 89454 w 2348024"/>
              <a:gd name="connsiteY16" fmla="*/ 3460855 h 3460855"/>
              <a:gd name="connsiteX17" fmla="*/ 21090 w 2348024"/>
              <a:gd name="connsiteY17" fmla="*/ 3451726 h 346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48024" h="3460855">
                <a:moveTo>
                  <a:pt x="1243802" y="1288585"/>
                </a:moveTo>
                <a:lnTo>
                  <a:pt x="1987767" y="0"/>
                </a:lnTo>
                <a:lnTo>
                  <a:pt x="2079676" y="92979"/>
                </a:lnTo>
                <a:lnTo>
                  <a:pt x="2313024" y="509045"/>
                </a:lnTo>
                <a:cubicBezTo>
                  <a:pt x="2359692" y="591667"/>
                  <a:pt x="2359692" y="691995"/>
                  <a:pt x="2313023" y="774618"/>
                </a:cubicBezTo>
                <a:lnTo>
                  <a:pt x="2076759" y="1190683"/>
                </a:lnTo>
                <a:cubicBezTo>
                  <a:pt x="2030089" y="1273305"/>
                  <a:pt x="1942585" y="1323469"/>
                  <a:pt x="1849246" y="1323469"/>
                </a:cubicBezTo>
                <a:lnTo>
                  <a:pt x="1373802" y="1323469"/>
                </a:lnTo>
                <a:cubicBezTo>
                  <a:pt x="1350467" y="1323469"/>
                  <a:pt x="1327497" y="1320334"/>
                  <a:pt x="1305438" y="1314340"/>
                </a:cubicBezTo>
                <a:close/>
                <a:moveTo>
                  <a:pt x="0" y="3442913"/>
                </a:moveTo>
                <a:lnTo>
                  <a:pt x="735190" y="2169527"/>
                </a:lnTo>
                <a:lnTo>
                  <a:pt x="795328" y="2230365"/>
                </a:lnTo>
                <a:lnTo>
                  <a:pt x="1028676" y="2646430"/>
                </a:lnTo>
                <a:cubicBezTo>
                  <a:pt x="1075344" y="2729053"/>
                  <a:pt x="1075344" y="2829381"/>
                  <a:pt x="1028675" y="2912002"/>
                </a:cubicBezTo>
                <a:lnTo>
                  <a:pt x="792412" y="3328068"/>
                </a:lnTo>
                <a:cubicBezTo>
                  <a:pt x="745742" y="3410691"/>
                  <a:pt x="658237" y="3460855"/>
                  <a:pt x="564898" y="3460855"/>
                </a:cubicBezTo>
                <a:lnTo>
                  <a:pt x="89454" y="3460855"/>
                </a:lnTo>
                <a:cubicBezTo>
                  <a:pt x="66119" y="3460855"/>
                  <a:pt x="43149" y="3457719"/>
                  <a:pt x="21090" y="3451726"/>
                </a:cubicBezTo>
                <a:close/>
              </a:path>
            </a:pathLst>
          </a:custGeom>
          <a:solidFill>
            <a:schemeClr val="tx1">
              <a:lumMod val="85000"/>
              <a:lumOff val="15000"/>
            </a:schemeClr>
          </a:solidFill>
          <a:ln w="25400" cap="flat">
            <a:noFill/>
            <a:prstDash val="solid"/>
            <a:miter/>
          </a:ln>
        </p:spPr>
        <p:txBody>
          <a:bodyPr wrap="square" rtlCol="0" anchor="ctr">
            <a:noAutofit/>
          </a:bodyPr>
          <a:lstStyle/>
          <a:p>
            <a:endParaRPr lang="en-US"/>
          </a:p>
        </p:txBody>
      </p:sp>
    </p:spTree>
    <p:extLst>
      <p:ext uri="{BB962C8B-B14F-4D97-AF65-F5344CB8AC3E}">
        <p14:creationId xmlns:p14="http://schemas.microsoft.com/office/powerpoint/2010/main" val="374910448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92541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9039306"/>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06EE2-1FF4-4FE0-BB0E-98CF1445A3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F66008-493F-4876-AE75-AB7D52837C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3EE410-AD51-4C8B-A007-763EC527BE7F}"/>
              </a:ext>
            </a:extLst>
          </p:cNvPr>
          <p:cNvSpPr>
            <a:spLocks noGrp="1"/>
          </p:cNvSpPr>
          <p:nvPr>
            <p:ph type="dt" sz="half" idx="10"/>
          </p:nvPr>
        </p:nvSpPr>
        <p:spPr/>
        <p:txBody>
          <a:bodyPr/>
          <a:lstStyle/>
          <a:p>
            <a:fld id="{52612BA4-7D08-498B-9990-09D6ED54FCC0}" type="datetimeFigureOut">
              <a:rPr lang="en-US" smtClean="0"/>
              <a:t>11/19/2019</a:t>
            </a:fld>
            <a:endParaRPr lang="en-US"/>
          </a:p>
        </p:txBody>
      </p:sp>
      <p:sp>
        <p:nvSpPr>
          <p:cNvPr id="5" name="Footer Placeholder 4">
            <a:extLst>
              <a:ext uri="{FF2B5EF4-FFF2-40B4-BE49-F238E27FC236}">
                <a16:creationId xmlns:a16="http://schemas.microsoft.com/office/drawing/2014/main" id="{7A9A041F-FC27-4FC9-B251-D134519539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43162B-8017-4418-88EA-9BEA49328A53}"/>
              </a:ext>
            </a:extLst>
          </p:cNvPr>
          <p:cNvSpPr>
            <a:spLocks noGrp="1"/>
          </p:cNvSpPr>
          <p:nvPr>
            <p:ph type="sldNum" sz="quarter" idx="12"/>
          </p:nvPr>
        </p:nvSpPr>
        <p:spPr/>
        <p:txBody>
          <a:bodyPr/>
          <a:lstStyle/>
          <a:p>
            <a:fld id="{2C6062DD-3DC3-4A68-AFB1-51BC29C3B790}" type="slidenum">
              <a:rPr lang="en-US" smtClean="0"/>
              <a:t>‹#›</a:t>
            </a:fld>
            <a:endParaRPr lang="en-US"/>
          </a:p>
        </p:txBody>
      </p:sp>
    </p:spTree>
    <p:extLst>
      <p:ext uri="{BB962C8B-B14F-4D97-AF65-F5344CB8AC3E}">
        <p14:creationId xmlns:p14="http://schemas.microsoft.com/office/powerpoint/2010/main" val="2042354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31290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18857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62847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2899394" y="382791"/>
            <a:ext cx="9292606" cy="724247"/>
          </a:xfrm>
          <a:prstGeom prst="rect">
            <a:avLst/>
          </a:prstGeom>
        </p:spPr>
        <p:txBody>
          <a:bodyPr anchor="ctr"/>
          <a:lstStyle>
            <a:lvl1pPr marL="0" indent="0" algn="l">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482" name="Freeform: Shape 481">
            <a:extLst>
              <a:ext uri="{FF2B5EF4-FFF2-40B4-BE49-F238E27FC236}">
                <a16:creationId xmlns:a16="http://schemas.microsoft.com/office/drawing/2014/main" id="{93F14347-8724-4E0E-B38A-BF49D2989204}"/>
              </a:ext>
            </a:extLst>
          </p:cNvPr>
          <p:cNvSpPr/>
          <p:nvPr userDrawn="1"/>
        </p:nvSpPr>
        <p:spPr>
          <a:xfrm rot="14443387">
            <a:off x="843847" y="4911580"/>
            <a:ext cx="1140072" cy="2962120"/>
          </a:xfrm>
          <a:custGeom>
            <a:avLst/>
            <a:gdLst>
              <a:gd name="connsiteX0" fmla="*/ 1140072 w 1140072"/>
              <a:gd name="connsiteY0" fmla="*/ 2962120 h 2962120"/>
              <a:gd name="connsiteX1" fmla="*/ 0 w 1140072"/>
              <a:gd name="connsiteY1" fmla="*/ 2962120 h 2962120"/>
              <a:gd name="connsiteX2" fmla="*/ 0 w 1140072"/>
              <a:gd name="connsiteY2" fmla="*/ 1495855 h 2962120"/>
              <a:gd name="connsiteX3" fmla="*/ 838641 w 1140072"/>
              <a:gd name="connsiteY3" fmla="*/ 0 h 2962120"/>
              <a:gd name="connsiteX4" fmla="*/ 1140072 w 1140072"/>
              <a:gd name="connsiteY4" fmla="*/ 168995 h 2962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072" h="2962120">
                <a:moveTo>
                  <a:pt x="1140072" y="2962120"/>
                </a:moveTo>
                <a:lnTo>
                  <a:pt x="0" y="2962120"/>
                </a:lnTo>
                <a:lnTo>
                  <a:pt x="0" y="1495855"/>
                </a:lnTo>
                <a:lnTo>
                  <a:pt x="838641" y="0"/>
                </a:lnTo>
                <a:lnTo>
                  <a:pt x="1140072" y="168995"/>
                </a:lnTo>
                <a:close/>
              </a:path>
            </a:pathLst>
          </a:custGeom>
          <a:solidFill>
            <a:schemeClr val="accent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2" name="Freeform: Shape 431">
            <a:extLst>
              <a:ext uri="{FF2B5EF4-FFF2-40B4-BE49-F238E27FC236}">
                <a16:creationId xmlns:a16="http://schemas.microsoft.com/office/drawing/2014/main" id="{7EA5F801-0BB4-4602-A1F4-1851DCFFBA1E}"/>
              </a:ext>
            </a:extLst>
          </p:cNvPr>
          <p:cNvSpPr/>
          <p:nvPr userDrawn="1"/>
        </p:nvSpPr>
        <p:spPr>
          <a:xfrm rot="4221030">
            <a:off x="283573" y="565936"/>
            <a:ext cx="768387" cy="1712336"/>
          </a:xfrm>
          <a:custGeom>
            <a:avLst/>
            <a:gdLst>
              <a:gd name="connsiteX0" fmla="*/ 0 w 768387"/>
              <a:gd name="connsiteY0" fmla="*/ 0 h 1712336"/>
              <a:gd name="connsiteX1" fmla="*/ 768387 w 768387"/>
              <a:gd name="connsiteY1" fmla="*/ 0 h 1712336"/>
              <a:gd name="connsiteX2" fmla="*/ 768387 w 768387"/>
              <a:gd name="connsiteY2" fmla="*/ 1712336 h 1712336"/>
              <a:gd name="connsiteX3" fmla="*/ 0 w 768387"/>
              <a:gd name="connsiteY3" fmla="*/ 1437977 h 1712336"/>
            </a:gdLst>
            <a:ahLst/>
            <a:cxnLst>
              <a:cxn ang="0">
                <a:pos x="connsiteX0" y="connsiteY0"/>
              </a:cxn>
              <a:cxn ang="0">
                <a:pos x="connsiteX1" y="connsiteY1"/>
              </a:cxn>
              <a:cxn ang="0">
                <a:pos x="connsiteX2" y="connsiteY2"/>
              </a:cxn>
              <a:cxn ang="0">
                <a:pos x="connsiteX3" y="connsiteY3"/>
              </a:cxn>
            </a:cxnLst>
            <a:rect l="l" t="t" r="r" b="b"/>
            <a:pathLst>
              <a:path w="768387" h="1712336">
                <a:moveTo>
                  <a:pt x="0" y="0"/>
                </a:moveTo>
                <a:lnTo>
                  <a:pt x="768387" y="0"/>
                </a:lnTo>
                <a:lnTo>
                  <a:pt x="768387" y="1712336"/>
                </a:lnTo>
                <a:lnTo>
                  <a:pt x="0" y="1437977"/>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7" name="Freeform: Shape 486">
            <a:extLst>
              <a:ext uri="{FF2B5EF4-FFF2-40B4-BE49-F238E27FC236}">
                <a16:creationId xmlns:a16="http://schemas.microsoft.com/office/drawing/2014/main" id="{AD2F5493-95FF-45A5-8F15-33555CE33354}"/>
              </a:ext>
            </a:extLst>
          </p:cNvPr>
          <p:cNvSpPr/>
          <p:nvPr userDrawn="1"/>
        </p:nvSpPr>
        <p:spPr>
          <a:xfrm rot="7145988">
            <a:off x="774000" y="-711676"/>
            <a:ext cx="777923" cy="2298825"/>
          </a:xfrm>
          <a:custGeom>
            <a:avLst/>
            <a:gdLst>
              <a:gd name="connsiteX0" fmla="*/ 511308 w 777923"/>
              <a:gd name="connsiteY0" fmla="*/ 2298825 h 2298825"/>
              <a:gd name="connsiteX1" fmla="*/ 0 w 777923"/>
              <a:gd name="connsiteY1" fmla="*/ 1380179 h 2298825"/>
              <a:gd name="connsiteX2" fmla="*/ 0 w 777923"/>
              <a:gd name="connsiteY2" fmla="*/ 0 h 2298825"/>
              <a:gd name="connsiteX3" fmla="*/ 777923 w 777923"/>
              <a:gd name="connsiteY3" fmla="*/ 0 h 2298825"/>
              <a:gd name="connsiteX4" fmla="*/ 777923 w 777923"/>
              <a:gd name="connsiteY4" fmla="*/ 2298825 h 2298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2298825">
                <a:moveTo>
                  <a:pt x="511308" y="2298825"/>
                </a:moveTo>
                <a:lnTo>
                  <a:pt x="0" y="1380179"/>
                </a:lnTo>
                <a:lnTo>
                  <a:pt x="0" y="0"/>
                </a:lnTo>
                <a:lnTo>
                  <a:pt x="777923" y="0"/>
                </a:lnTo>
                <a:lnTo>
                  <a:pt x="777923" y="2298825"/>
                </a:lnTo>
                <a:close/>
              </a:path>
            </a:pathLst>
          </a:cu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8" name="Freeform: Shape 487">
            <a:extLst>
              <a:ext uri="{FF2B5EF4-FFF2-40B4-BE49-F238E27FC236}">
                <a16:creationId xmlns:a16="http://schemas.microsoft.com/office/drawing/2014/main" id="{6C72F3B4-1312-46E3-8F4F-29244C1AE652}"/>
              </a:ext>
            </a:extLst>
          </p:cNvPr>
          <p:cNvSpPr/>
          <p:nvPr userDrawn="1"/>
        </p:nvSpPr>
        <p:spPr>
          <a:xfrm rot="7461413">
            <a:off x="142002" y="-203301"/>
            <a:ext cx="777923" cy="1558219"/>
          </a:xfrm>
          <a:custGeom>
            <a:avLst/>
            <a:gdLst>
              <a:gd name="connsiteX0" fmla="*/ 206683 w 777923"/>
              <a:gd name="connsiteY0" fmla="*/ 1558219 h 1558219"/>
              <a:gd name="connsiteX1" fmla="*/ 0 w 777923"/>
              <a:gd name="connsiteY1" fmla="*/ 1255879 h 1558219"/>
              <a:gd name="connsiteX2" fmla="*/ 0 w 777923"/>
              <a:gd name="connsiteY2" fmla="*/ 0 h 1558219"/>
              <a:gd name="connsiteX3" fmla="*/ 777923 w 777923"/>
              <a:gd name="connsiteY3" fmla="*/ 0 h 1558219"/>
              <a:gd name="connsiteX4" fmla="*/ 777923 w 777923"/>
              <a:gd name="connsiteY4" fmla="*/ 1167714 h 1558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558219">
                <a:moveTo>
                  <a:pt x="206683" y="1558219"/>
                </a:moveTo>
                <a:lnTo>
                  <a:pt x="0" y="1255879"/>
                </a:lnTo>
                <a:lnTo>
                  <a:pt x="0" y="0"/>
                </a:lnTo>
                <a:lnTo>
                  <a:pt x="777923" y="0"/>
                </a:lnTo>
                <a:lnTo>
                  <a:pt x="777923" y="1167714"/>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9" name="Freeform: Shape 488">
            <a:extLst>
              <a:ext uri="{FF2B5EF4-FFF2-40B4-BE49-F238E27FC236}">
                <a16:creationId xmlns:a16="http://schemas.microsoft.com/office/drawing/2014/main" id="{C363B2A3-9490-4057-AE0C-F60EF584CA90}"/>
              </a:ext>
            </a:extLst>
          </p:cNvPr>
          <p:cNvSpPr/>
          <p:nvPr userDrawn="1"/>
        </p:nvSpPr>
        <p:spPr>
          <a:xfrm rot="5977642">
            <a:off x="611731" y="-394577"/>
            <a:ext cx="648786" cy="1199486"/>
          </a:xfrm>
          <a:custGeom>
            <a:avLst/>
            <a:gdLst>
              <a:gd name="connsiteX0" fmla="*/ 203468 w 648786"/>
              <a:gd name="connsiteY0" fmla="*/ 1199486 h 1199486"/>
              <a:gd name="connsiteX1" fmla="*/ 0 w 648786"/>
              <a:gd name="connsiteY1" fmla="*/ 0 h 1199486"/>
              <a:gd name="connsiteX2" fmla="*/ 648786 w 648786"/>
              <a:gd name="connsiteY2" fmla="*/ 0 h 1199486"/>
              <a:gd name="connsiteX3" fmla="*/ 648786 w 648786"/>
              <a:gd name="connsiteY3" fmla="*/ 1199486 h 1199486"/>
            </a:gdLst>
            <a:ahLst/>
            <a:cxnLst>
              <a:cxn ang="0">
                <a:pos x="connsiteX0" y="connsiteY0"/>
              </a:cxn>
              <a:cxn ang="0">
                <a:pos x="connsiteX1" y="connsiteY1"/>
              </a:cxn>
              <a:cxn ang="0">
                <a:pos x="connsiteX2" y="connsiteY2"/>
              </a:cxn>
              <a:cxn ang="0">
                <a:pos x="connsiteX3" y="connsiteY3"/>
              </a:cxn>
            </a:cxnLst>
            <a:rect l="l" t="t" r="r" b="b"/>
            <a:pathLst>
              <a:path w="648786" h="1199486">
                <a:moveTo>
                  <a:pt x="203468" y="1199486"/>
                </a:moveTo>
                <a:lnTo>
                  <a:pt x="0" y="0"/>
                </a:lnTo>
                <a:lnTo>
                  <a:pt x="648786" y="0"/>
                </a:lnTo>
                <a:lnTo>
                  <a:pt x="648786" y="1199486"/>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5" name="Freeform: Shape 444">
            <a:extLst>
              <a:ext uri="{FF2B5EF4-FFF2-40B4-BE49-F238E27FC236}">
                <a16:creationId xmlns:a16="http://schemas.microsoft.com/office/drawing/2014/main" id="{BEF8D5B6-05AA-4B68-82D9-18EF1C3FB4E2}"/>
              </a:ext>
            </a:extLst>
          </p:cNvPr>
          <p:cNvSpPr/>
          <p:nvPr userDrawn="1"/>
        </p:nvSpPr>
        <p:spPr>
          <a:xfrm rot="12074554">
            <a:off x="-24147" y="749004"/>
            <a:ext cx="629447" cy="1637731"/>
          </a:xfrm>
          <a:custGeom>
            <a:avLst/>
            <a:gdLst>
              <a:gd name="connsiteX0" fmla="*/ 629447 w 629447"/>
              <a:gd name="connsiteY0" fmla="*/ 1637731 h 1637731"/>
              <a:gd name="connsiteX1" fmla="*/ 0 w 629447"/>
              <a:gd name="connsiteY1" fmla="*/ 1637731 h 1637731"/>
              <a:gd name="connsiteX2" fmla="*/ 0 w 629447"/>
              <a:gd name="connsiteY2" fmla="*/ 0 h 1637731"/>
              <a:gd name="connsiteX3" fmla="*/ 318200 w 629447"/>
              <a:gd name="connsiteY3" fmla="*/ 0 h 1637731"/>
              <a:gd name="connsiteX4" fmla="*/ 629447 w 629447"/>
              <a:gd name="connsiteY4" fmla="*/ 800677 h 1637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447" h="1637731">
                <a:moveTo>
                  <a:pt x="629447" y="1637731"/>
                </a:moveTo>
                <a:lnTo>
                  <a:pt x="0" y="1637731"/>
                </a:lnTo>
                <a:lnTo>
                  <a:pt x="0" y="0"/>
                </a:lnTo>
                <a:lnTo>
                  <a:pt x="318200" y="0"/>
                </a:lnTo>
                <a:lnTo>
                  <a:pt x="629447" y="800677"/>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7" name="Freeform: Shape 456">
            <a:extLst>
              <a:ext uri="{FF2B5EF4-FFF2-40B4-BE49-F238E27FC236}">
                <a16:creationId xmlns:a16="http://schemas.microsoft.com/office/drawing/2014/main" id="{7156A140-5FB4-4806-A48D-387E9BA5ADDF}"/>
              </a:ext>
            </a:extLst>
          </p:cNvPr>
          <p:cNvSpPr/>
          <p:nvPr userDrawn="1"/>
        </p:nvSpPr>
        <p:spPr>
          <a:xfrm rot="9538251">
            <a:off x="-192762" y="387902"/>
            <a:ext cx="1072551" cy="1186088"/>
          </a:xfrm>
          <a:custGeom>
            <a:avLst/>
            <a:gdLst>
              <a:gd name="connsiteX0" fmla="*/ 0 w 1072551"/>
              <a:gd name="connsiteY0" fmla="*/ 1186088 h 1186088"/>
              <a:gd name="connsiteX1" fmla="*/ 0 w 1072551"/>
              <a:gd name="connsiteY1" fmla="*/ 0 h 1186088"/>
              <a:gd name="connsiteX2" fmla="*/ 1072551 w 1072551"/>
              <a:gd name="connsiteY2" fmla="*/ 0 h 1186088"/>
              <a:gd name="connsiteX3" fmla="*/ 1072551 w 1072551"/>
              <a:gd name="connsiteY3" fmla="*/ 181466 h 1186088"/>
              <a:gd name="connsiteX4" fmla="*/ 686326 w 1072551"/>
              <a:gd name="connsiteY4" fmla="*/ 1186088 h 1186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1186088">
                <a:moveTo>
                  <a:pt x="0" y="1186088"/>
                </a:moveTo>
                <a:lnTo>
                  <a:pt x="0" y="0"/>
                </a:lnTo>
                <a:lnTo>
                  <a:pt x="1072551" y="0"/>
                </a:lnTo>
                <a:lnTo>
                  <a:pt x="1072551" y="181466"/>
                </a:lnTo>
                <a:lnTo>
                  <a:pt x="686326" y="1186088"/>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6" name="Freeform: Shape 445">
            <a:extLst>
              <a:ext uri="{FF2B5EF4-FFF2-40B4-BE49-F238E27FC236}">
                <a16:creationId xmlns:a16="http://schemas.microsoft.com/office/drawing/2014/main" id="{33DF524D-17F0-4071-8D15-A3A2F52E3507}"/>
              </a:ext>
            </a:extLst>
          </p:cNvPr>
          <p:cNvSpPr/>
          <p:nvPr userDrawn="1"/>
        </p:nvSpPr>
        <p:spPr>
          <a:xfrm rot="6278811">
            <a:off x="466065" y="1039647"/>
            <a:ext cx="343574" cy="1427681"/>
          </a:xfrm>
          <a:custGeom>
            <a:avLst/>
            <a:gdLst>
              <a:gd name="connsiteX0" fmla="*/ 0 w 343574"/>
              <a:gd name="connsiteY0" fmla="*/ 1427681 h 1427681"/>
              <a:gd name="connsiteX1" fmla="*/ 0 w 343574"/>
              <a:gd name="connsiteY1" fmla="*/ 0 h 1427681"/>
              <a:gd name="connsiteX2" fmla="*/ 343574 w 343574"/>
              <a:gd name="connsiteY2" fmla="*/ 0 h 1427681"/>
              <a:gd name="connsiteX3" fmla="*/ 343574 w 343574"/>
              <a:gd name="connsiteY3" fmla="*/ 1337887 h 1427681"/>
            </a:gdLst>
            <a:ahLst/>
            <a:cxnLst>
              <a:cxn ang="0">
                <a:pos x="connsiteX0" y="connsiteY0"/>
              </a:cxn>
              <a:cxn ang="0">
                <a:pos x="connsiteX1" y="connsiteY1"/>
              </a:cxn>
              <a:cxn ang="0">
                <a:pos x="connsiteX2" y="connsiteY2"/>
              </a:cxn>
              <a:cxn ang="0">
                <a:pos x="connsiteX3" y="connsiteY3"/>
              </a:cxn>
            </a:cxnLst>
            <a:rect l="l" t="t" r="r" b="b"/>
            <a:pathLst>
              <a:path w="343574" h="1427681">
                <a:moveTo>
                  <a:pt x="0" y="1427681"/>
                </a:moveTo>
                <a:lnTo>
                  <a:pt x="0" y="0"/>
                </a:lnTo>
                <a:lnTo>
                  <a:pt x="343574" y="0"/>
                </a:lnTo>
                <a:lnTo>
                  <a:pt x="343574" y="1337887"/>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4" name="Freeform: Shape 483">
            <a:extLst>
              <a:ext uri="{FF2B5EF4-FFF2-40B4-BE49-F238E27FC236}">
                <a16:creationId xmlns:a16="http://schemas.microsoft.com/office/drawing/2014/main" id="{40226568-9FBE-46DD-8728-D20FB670880A}"/>
              </a:ext>
            </a:extLst>
          </p:cNvPr>
          <p:cNvSpPr/>
          <p:nvPr userDrawn="1"/>
        </p:nvSpPr>
        <p:spPr>
          <a:xfrm rot="4221030">
            <a:off x="378481" y="5399956"/>
            <a:ext cx="768387" cy="1834429"/>
          </a:xfrm>
          <a:custGeom>
            <a:avLst/>
            <a:gdLst>
              <a:gd name="connsiteX0" fmla="*/ 0 w 768387"/>
              <a:gd name="connsiteY0" fmla="*/ 0 h 1834429"/>
              <a:gd name="connsiteX1" fmla="*/ 768387 w 768387"/>
              <a:gd name="connsiteY1" fmla="*/ 0 h 1834429"/>
              <a:gd name="connsiteX2" fmla="*/ 768387 w 768387"/>
              <a:gd name="connsiteY2" fmla="*/ 1522801 h 1834429"/>
              <a:gd name="connsiteX3" fmla="*/ 657117 w 768387"/>
              <a:gd name="connsiteY3" fmla="*/ 1834429 h 1834429"/>
              <a:gd name="connsiteX4" fmla="*/ 0 w 768387"/>
              <a:gd name="connsiteY4" fmla="*/ 1599801 h 1834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87" h="1834429">
                <a:moveTo>
                  <a:pt x="0" y="0"/>
                </a:moveTo>
                <a:lnTo>
                  <a:pt x="768387" y="0"/>
                </a:lnTo>
                <a:lnTo>
                  <a:pt x="768387" y="1522801"/>
                </a:lnTo>
                <a:lnTo>
                  <a:pt x="657117" y="1834429"/>
                </a:lnTo>
                <a:lnTo>
                  <a:pt x="0" y="1599801"/>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Rectangle 11">
            <a:extLst>
              <a:ext uri="{FF2B5EF4-FFF2-40B4-BE49-F238E27FC236}">
                <a16:creationId xmlns:a16="http://schemas.microsoft.com/office/drawing/2014/main" id="{B06E4F8B-0231-43DA-AFD5-190BE61CB8C0}"/>
              </a:ext>
            </a:extLst>
          </p:cNvPr>
          <p:cNvSpPr/>
          <p:nvPr userDrawn="1"/>
        </p:nvSpPr>
        <p:spPr>
          <a:xfrm rot="7145988">
            <a:off x="926400" y="4162862"/>
            <a:ext cx="777923" cy="2298825"/>
          </a:xfrm>
          <a:prstGeom prst="rect">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3" name="Freeform: Shape 442">
            <a:extLst>
              <a:ext uri="{FF2B5EF4-FFF2-40B4-BE49-F238E27FC236}">
                <a16:creationId xmlns:a16="http://schemas.microsoft.com/office/drawing/2014/main" id="{0ABE4525-6265-47D4-8C66-EB1437ED984D}"/>
              </a:ext>
            </a:extLst>
          </p:cNvPr>
          <p:cNvSpPr/>
          <p:nvPr userDrawn="1"/>
        </p:nvSpPr>
        <p:spPr>
          <a:xfrm rot="7461413">
            <a:off x="261582" y="4609045"/>
            <a:ext cx="777923" cy="1637731"/>
          </a:xfrm>
          <a:custGeom>
            <a:avLst/>
            <a:gdLst>
              <a:gd name="connsiteX0" fmla="*/ 0 w 777923"/>
              <a:gd name="connsiteY0" fmla="*/ 1637731 h 1637731"/>
              <a:gd name="connsiteX1" fmla="*/ 0 w 777923"/>
              <a:gd name="connsiteY1" fmla="*/ 0 h 1637731"/>
              <a:gd name="connsiteX2" fmla="*/ 777923 w 777923"/>
              <a:gd name="connsiteY2" fmla="*/ 0 h 1637731"/>
              <a:gd name="connsiteX3" fmla="*/ 777923 w 777923"/>
              <a:gd name="connsiteY3" fmla="*/ 1352321 h 1637731"/>
              <a:gd name="connsiteX4" fmla="*/ 360418 w 777923"/>
              <a:gd name="connsiteY4" fmla="*/ 1637731 h 1637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637731">
                <a:moveTo>
                  <a:pt x="0" y="1637731"/>
                </a:moveTo>
                <a:lnTo>
                  <a:pt x="0" y="0"/>
                </a:lnTo>
                <a:lnTo>
                  <a:pt x="777923" y="0"/>
                </a:lnTo>
                <a:lnTo>
                  <a:pt x="777923" y="1352321"/>
                </a:lnTo>
                <a:lnTo>
                  <a:pt x="360418" y="1637731"/>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ectangle 13">
            <a:extLst>
              <a:ext uri="{FF2B5EF4-FFF2-40B4-BE49-F238E27FC236}">
                <a16:creationId xmlns:a16="http://schemas.microsoft.com/office/drawing/2014/main" id="{7F04F17F-2249-463C-B7CB-1F5D0D66C3B8}"/>
              </a:ext>
            </a:extLst>
          </p:cNvPr>
          <p:cNvSpPr/>
          <p:nvPr userDrawn="1"/>
        </p:nvSpPr>
        <p:spPr>
          <a:xfrm rot="5977642">
            <a:off x="710362" y="4416302"/>
            <a:ext cx="777923" cy="1199486"/>
          </a:xfrm>
          <a:prstGeom prst="rect">
            <a:avLst/>
          </a:pr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3" name="Freeform: Shape 482">
            <a:extLst>
              <a:ext uri="{FF2B5EF4-FFF2-40B4-BE49-F238E27FC236}">
                <a16:creationId xmlns:a16="http://schemas.microsoft.com/office/drawing/2014/main" id="{5A61EDBD-3CA5-4D26-B8A6-5FE631F168AC}"/>
              </a:ext>
            </a:extLst>
          </p:cNvPr>
          <p:cNvSpPr/>
          <p:nvPr userDrawn="1"/>
        </p:nvSpPr>
        <p:spPr>
          <a:xfrm rot="12074554">
            <a:off x="172576" y="5631854"/>
            <a:ext cx="629447" cy="1393063"/>
          </a:xfrm>
          <a:custGeom>
            <a:avLst/>
            <a:gdLst>
              <a:gd name="connsiteX0" fmla="*/ 629447 w 629447"/>
              <a:gd name="connsiteY0" fmla="*/ 1393063 h 1393063"/>
              <a:gd name="connsiteX1" fmla="*/ 0 w 629447"/>
              <a:gd name="connsiteY1" fmla="*/ 1393063 h 1393063"/>
              <a:gd name="connsiteX2" fmla="*/ 0 w 629447"/>
              <a:gd name="connsiteY2" fmla="*/ 224227 h 1393063"/>
              <a:gd name="connsiteX3" fmla="*/ 576820 w 629447"/>
              <a:gd name="connsiteY3" fmla="*/ 0 h 1393063"/>
              <a:gd name="connsiteX4" fmla="*/ 629447 w 629447"/>
              <a:gd name="connsiteY4" fmla="*/ 135383 h 1393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447" h="1393063">
                <a:moveTo>
                  <a:pt x="629447" y="1393063"/>
                </a:moveTo>
                <a:lnTo>
                  <a:pt x="0" y="1393063"/>
                </a:lnTo>
                <a:lnTo>
                  <a:pt x="0" y="224227"/>
                </a:lnTo>
                <a:lnTo>
                  <a:pt x="576820" y="0"/>
                </a:lnTo>
                <a:lnTo>
                  <a:pt x="629447" y="135383"/>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6" name="Freeform: Shape 435">
            <a:extLst>
              <a:ext uri="{FF2B5EF4-FFF2-40B4-BE49-F238E27FC236}">
                <a16:creationId xmlns:a16="http://schemas.microsoft.com/office/drawing/2014/main" id="{CA96CECD-6623-4A4B-8D85-59E660620F21}"/>
              </a:ext>
            </a:extLst>
          </p:cNvPr>
          <p:cNvSpPr/>
          <p:nvPr userDrawn="1"/>
        </p:nvSpPr>
        <p:spPr>
          <a:xfrm rot="9538251">
            <a:off x="-40362" y="5262440"/>
            <a:ext cx="1072551" cy="1186088"/>
          </a:xfrm>
          <a:custGeom>
            <a:avLst/>
            <a:gdLst>
              <a:gd name="connsiteX0" fmla="*/ 0 w 1072551"/>
              <a:gd name="connsiteY0" fmla="*/ 1186088 h 1186088"/>
              <a:gd name="connsiteX1" fmla="*/ 0 w 1072551"/>
              <a:gd name="connsiteY1" fmla="*/ 0 h 1186088"/>
              <a:gd name="connsiteX2" fmla="*/ 1072551 w 1072551"/>
              <a:gd name="connsiteY2" fmla="*/ 0 h 1186088"/>
              <a:gd name="connsiteX3" fmla="*/ 1072551 w 1072551"/>
              <a:gd name="connsiteY3" fmla="*/ 606164 h 1186088"/>
              <a:gd name="connsiteX4" fmla="*/ 849601 w 1072551"/>
              <a:gd name="connsiteY4" fmla="*/ 1186088 h 1186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1186088">
                <a:moveTo>
                  <a:pt x="0" y="1186088"/>
                </a:moveTo>
                <a:lnTo>
                  <a:pt x="0" y="0"/>
                </a:lnTo>
                <a:lnTo>
                  <a:pt x="1072551" y="0"/>
                </a:lnTo>
                <a:lnTo>
                  <a:pt x="1072551" y="606164"/>
                </a:lnTo>
                <a:lnTo>
                  <a:pt x="849601" y="1186088"/>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6" name="Freeform: Shape 485">
            <a:extLst>
              <a:ext uri="{FF2B5EF4-FFF2-40B4-BE49-F238E27FC236}">
                <a16:creationId xmlns:a16="http://schemas.microsoft.com/office/drawing/2014/main" id="{7B9860C4-D992-49C5-90F2-DC11914132AB}"/>
              </a:ext>
            </a:extLst>
          </p:cNvPr>
          <p:cNvSpPr/>
          <p:nvPr userDrawn="1"/>
        </p:nvSpPr>
        <p:spPr>
          <a:xfrm rot="6278811">
            <a:off x="542264" y="5815509"/>
            <a:ext cx="343574" cy="1585200"/>
          </a:xfrm>
          <a:custGeom>
            <a:avLst/>
            <a:gdLst>
              <a:gd name="connsiteX0" fmla="*/ 0 w 343574"/>
              <a:gd name="connsiteY0" fmla="*/ 1585200 h 1585200"/>
              <a:gd name="connsiteX1" fmla="*/ 0 w 343574"/>
              <a:gd name="connsiteY1" fmla="*/ 0 h 1585200"/>
              <a:gd name="connsiteX2" fmla="*/ 248379 w 343574"/>
              <a:gd name="connsiteY2" fmla="*/ 0 h 1585200"/>
              <a:gd name="connsiteX3" fmla="*/ 343574 w 343574"/>
              <a:gd name="connsiteY3" fmla="*/ 364238 h 1585200"/>
              <a:gd name="connsiteX4" fmla="*/ 343574 w 343574"/>
              <a:gd name="connsiteY4" fmla="*/ 1495406 h 1585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574" h="1585200">
                <a:moveTo>
                  <a:pt x="0" y="1585200"/>
                </a:moveTo>
                <a:lnTo>
                  <a:pt x="0" y="0"/>
                </a:lnTo>
                <a:lnTo>
                  <a:pt x="248379" y="0"/>
                </a:lnTo>
                <a:lnTo>
                  <a:pt x="343574" y="364238"/>
                </a:lnTo>
                <a:lnTo>
                  <a:pt x="343574" y="1495406"/>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8" name="Freeform: Shape 437">
            <a:extLst>
              <a:ext uri="{FF2B5EF4-FFF2-40B4-BE49-F238E27FC236}">
                <a16:creationId xmlns:a16="http://schemas.microsoft.com/office/drawing/2014/main" id="{87C96BEE-DBCD-4DAC-AD1F-6D2CAA3A5740}"/>
              </a:ext>
            </a:extLst>
          </p:cNvPr>
          <p:cNvSpPr/>
          <p:nvPr userDrawn="1"/>
        </p:nvSpPr>
        <p:spPr>
          <a:xfrm rot="15742194">
            <a:off x="178781" y="3196514"/>
            <a:ext cx="768387" cy="1257817"/>
          </a:xfrm>
          <a:custGeom>
            <a:avLst/>
            <a:gdLst>
              <a:gd name="connsiteX0" fmla="*/ 768387 w 768387"/>
              <a:gd name="connsiteY0" fmla="*/ 1257817 h 1257817"/>
              <a:gd name="connsiteX1" fmla="*/ 0 w 768387"/>
              <a:gd name="connsiteY1" fmla="*/ 1257817 h 1257817"/>
              <a:gd name="connsiteX2" fmla="*/ 0 w 768387"/>
              <a:gd name="connsiteY2" fmla="*/ 0 h 1257817"/>
              <a:gd name="connsiteX3" fmla="*/ 768387 w 768387"/>
              <a:gd name="connsiteY3" fmla="*/ 102935 h 1257817"/>
            </a:gdLst>
            <a:ahLst/>
            <a:cxnLst>
              <a:cxn ang="0">
                <a:pos x="connsiteX0" y="connsiteY0"/>
              </a:cxn>
              <a:cxn ang="0">
                <a:pos x="connsiteX1" y="connsiteY1"/>
              </a:cxn>
              <a:cxn ang="0">
                <a:pos x="connsiteX2" y="connsiteY2"/>
              </a:cxn>
              <a:cxn ang="0">
                <a:pos x="connsiteX3" y="connsiteY3"/>
              </a:cxn>
            </a:cxnLst>
            <a:rect l="l" t="t" r="r" b="b"/>
            <a:pathLst>
              <a:path w="768387" h="1257817">
                <a:moveTo>
                  <a:pt x="768387" y="1257817"/>
                </a:moveTo>
                <a:lnTo>
                  <a:pt x="0" y="1257817"/>
                </a:lnTo>
                <a:lnTo>
                  <a:pt x="0" y="0"/>
                </a:lnTo>
                <a:lnTo>
                  <a:pt x="768387" y="102935"/>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4" name="Freeform: Shape 443">
            <a:extLst>
              <a:ext uri="{FF2B5EF4-FFF2-40B4-BE49-F238E27FC236}">
                <a16:creationId xmlns:a16="http://schemas.microsoft.com/office/drawing/2014/main" id="{6A38C584-A72C-4284-9728-047586A67C39}"/>
              </a:ext>
            </a:extLst>
          </p:cNvPr>
          <p:cNvSpPr/>
          <p:nvPr userDrawn="1"/>
        </p:nvSpPr>
        <p:spPr>
          <a:xfrm rot="18667152">
            <a:off x="430486" y="1666286"/>
            <a:ext cx="777923" cy="2298825"/>
          </a:xfrm>
          <a:custGeom>
            <a:avLst/>
            <a:gdLst>
              <a:gd name="connsiteX0" fmla="*/ 777923 w 777923"/>
              <a:gd name="connsiteY0" fmla="*/ 0 h 2298825"/>
              <a:gd name="connsiteX1" fmla="*/ 777923 w 777923"/>
              <a:gd name="connsiteY1" fmla="*/ 2298825 h 2298825"/>
              <a:gd name="connsiteX2" fmla="*/ 0 w 777923"/>
              <a:gd name="connsiteY2" fmla="*/ 2298825 h 2298825"/>
              <a:gd name="connsiteX3" fmla="*/ 0 w 777923"/>
              <a:gd name="connsiteY3" fmla="*/ 388791 h 2298825"/>
              <a:gd name="connsiteX4" fmla="*/ 445378 w 777923"/>
              <a:gd name="connsiteY4" fmla="*/ 0 h 2298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2298825">
                <a:moveTo>
                  <a:pt x="777923" y="0"/>
                </a:moveTo>
                <a:lnTo>
                  <a:pt x="777923" y="2298825"/>
                </a:lnTo>
                <a:lnTo>
                  <a:pt x="0" y="2298825"/>
                </a:lnTo>
                <a:lnTo>
                  <a:pt x="0" y="388791"/>
                </a:lnTo>
                <a:lnTo>
                  <a:pt x="445378" y="0"/>
                </a:lnTo>
                <a:close/>
              </a:path>
            </a:pathLst>
          </a:cu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9" name="Freeform: Shape 438">
            <a:extLst>
              <a:ext uri="{FF2B5EF4-FFF2-40B4-BE49-F238E27FC236}">
                <a16:creationId xmlns:a16="http://schemas.microsoft.com/office/drawing/2014/main" id="{ABFB93A8-8A91-4CBD-B897-6C42530BC10F}"/>
              </a:ext>
            </a:extLst>
          </p:cNvPr>
          <p:cNvSpPr/>
          <p:nvPr userDrawn="1"/>
        </p:nvSpPr>
        <p:spPr>
          <a:xfrm rot="18982577">
            <a:off x="-174630" y="2261645"/>
            <a:ext cx="777923" cy="1464661"/>
          </a:xfrm>
          <a:custGeom>
            <a:avLst/>
            <a:gdLst>
              <a:gd name="connsiteX0" fmla="*/ 777923 w 777923"/>
              <a:gd name="connsiteY0" fmla="*/ 0 h 1464661"/>
              <a:gd name="connsiteX1" fmla="*/ 777923 w 777923"/>
              <a:gd name="connsiteY1" fmla="*/ 1464661 h 1464661"/>
              <a:gd name="connsiteX2" fmla="*/ 0 w 777923"/>
              <a:gd name="connsiteY2" fmla="*/ 1464661 h 1464661"/>
              <a:gd name="connsiteX3" fmla="*/ 0 w 777923"/>
              <a:gd name="connsiteY3" fmla="*/ 816223 h 1464661"/>
            </a:gdLst>
            <a:ahLst/>
            <a:cxnLst>
              <a:cxn ang="0">
                <a:pos x="connsiteX0" y="connsiteY0"/>
              </a:cxn>
              <a:cxn ang="0">
                <a:pos x="connsiteX1" y="connsiteY1"/>
              </a:cxn>
              <a:cxn ang="0">
                <a:pos x="connsiteX2" y="connsiteY2"/>
              </a:cxn>
              <a:cxn ang="0">
                <a:pos x="connsiteX3" y="connsiteY3"/>
              </a:cxn>
            </a:cxnLst>
            <a:rect l="l" t="t" r="r" b="b"/>
            <a:pathLst>
              <a:path w="777923" h="1464661">
                <a:moveTo>
                  <a:pt x="777923" y="0"/>
                </a:moveTo>
                <a:lnTo>
                  <a:pt x="777923" y="1464661"/>
                </a:lnTo>
                <a:lnTo>
                  <a:pt x="0" y="1464661"/>
                </a:lnTo>
                <a:lnTo>
                  <a:pt x="0" y="816223"/>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3" name="Freeform: Shape 432">
            <a:extLst>
              <a:ext uri="{FF2B5EF4-FFF2-40B4-BE49-F238E27FC236}">
                <a16:creationId xmlns:a16="http://schemas.microsoft.com/office/drawing/2014/main" id="{FD581728-24C7-4A4B-88F2-95F03A3E9A9F}"/>
              </a:ext>
            </a:extLst>
          </p:cNvPr>
          <p:cNvSpPr/>
          <p:nvPr userDrawn="1"/>
        </p:nvSpPr>
        <p:spPr>
          <a:xfrm rot="17498806">
            <a:off x="214448" y="1919726"/>
            <a:ext cx="777923" cy="1199486"/>
          </a:xfrm>
          <a:custGeom>
            <a:avLst/>
            <a:gdLst>
              <a:gd name="connsiteX0" fmla="*/ 777923 w 777923"/>
              <a:gd name="connsiteY0" fmla="*/ 0 h 1199486"/>
              <a:gd name="connsiteX1" fmla="*/ 777923 w 777923"/>
              <a:gd name="connsiteY1" fmla="*/ 1199486 h 1199486"/>
              <a:gd name="connsiteX2" fmla="*/ 0 w 777923"/>
              <a:gd name="connsiteY2" fmla="*/ 1199486 h 1199486"/>
              <a:gd name="connsiteX3" fmla="*/ 0 w 777923"/>
              <a:gd name="connsiteY3" fmla="*/ 94855 h 1199486"/>
              <a:gd name="connsiteX4" fmla="*/ 239006 w 777923"/>
              <a:gd name="connsiteY4" fmla="*/ 0 h 119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199486">
                <a:moveTo>
                  <a:pt x="777923" y="0"/>
                </a:moveTo>
                <a:lnTo>
                  <a:pt x="777923" y="1199486"/>
                </a:lnTo>
                <a:lnTo>
                  <a:pt x="0" y="1199486"/>
                </a:lnTo>
                <a:lnTo>
                  <a:pt x="0" y="94855"/>
                </a:lnTo>
                <a:lnTo>
                  <a:pt x="239006" y="0"/>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1" name="Freeform: Shape 440">
            <a:extLst>
              <a:ext uri="{FF2B5EF4-FFF2-40B4-BE49-F238E27FC236}">
                <a16:creationId xmlns:a16="http://schemas.microsoft.com/office/drawing/2014/main" id="{736ABA4F-EC1A-4AB3-8CDA-8E6CBC546160}"/>
              </a:ext>
            </a:extLst>
          </p:cNvPr>
          <p:cNvSpPr/>
          <p:nvPr userDrawn="1"/>
        </p:nvSpPr>
        <p:spPr>
          <a:xfrm rot="1995718">
            <a:off x="-252890" y="3161248"/>
            <a:ext cx="629447" cy="1219214"/>
          </a:xfrm>
          <a:custGeom>
            <a:avLst/>
            <a:gdLst>
              <a:gd name="connsiteX0" fmla="*/ 0 w 629447"/>
              <a:gd name="connsiteY0" fmla="*/ 0 h 1219214"/>
              <a:gd name="connsiteX1" fmla="*/ 629447 w 629447"/>
              <a:gd name="connsiteY1" fmla="*/ 0 h 1219214"/>
              <a:gd name="connsiteX2" fmla="*/ 629447 w 629447"/>
              <a:gd name="connsiteY2" fmla="*/ 1219214 h 1219214"/>
              <a:gd name="connsiteX3" fmla="*/ 0 w 629447"/>
              <a:gd name="connsiteY3" fmla="*/ 259585 h 1219214"/>
            </a:gdLst>
            <a:ahLst/>
            <a:cxnLst>
              <a:cxn ang="0">
                <a:pos x="connsiteX0" y="connsiteY0"/>
              </a:cxn>
              <a:cxn ang="0">
                <a:pos x="connsiteX1" y="connsiteY1"/>
              </a:cxn>
              <a:cxn ang="0">
                <a:pos x="connsiteX2" y="connsiteY2"/>
              </a:cxn>
              <a:cxn ang="0">
                <a:pos x="connsiteX3" y="connsiteY3"/>
              </a:cxn>
            </a:cxnLst>
            <a:rect l="l" t="t" r="r" b="b"/>
            <a:pathLst>
              <a:path w="629447" h="1219214">
                <a:moveTo>
                  <a:pt x="0" y="0"/>
                </a:moveTo>
                <a:lnTo>
                  <a:pt x="629447" y="0"/>
                </a:lnTo>
                <a:lnTo>
                  <a:pt x="629447" y="1219214"/>
                </a:lnTo>
                <a:lnTo>
                  <a:pt x="0" y="259585"/>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4" name="Freeform: Shape 433">
            <a:extLst>
              <a:ext uri="{FF2B5EF4-FFF2-40B4-BE49-F238E27FC236}">
                <a16:creationId xmlns:a16="http://schemas.microsoft.com/office/drawing/2014/main" id="{B5E3C639-2344-43E7-8D39-78FA9041BA4F}"/>
              </a:ext>
            </a:extLst>
          </p:cNvPr>
          <p:cNvSpPr/>
          <p:nvPr userDrawn="1"/>
        </p:nvSpPr>
        <p:spPr>
          <a:xfrm rot="21059415">
            <a:off x="-106172" y="2731977"/>
            <a:ext cx="639777" cy="1186088"/>
          </a:xfrm>
          <a:custGeom>
            <a:avLst/>
            <a:gdLst>
              <a:gd name="connsiteX0" fmla="*/ 639777 w 639777"/>
              <a:gd name="connsiteY0" fmla="*/ 0 h 1186088"/>
              <a:gd name="connsiteX1" fmla="*/ 639777 w 639777"/>
              <a:gd name="connsiteY1" fmla="*/ 1186088 h 1186088"/>
              <a:gd name="connsiteX2" fmla="*/ 0 w 639777"/>
              <a:gd name="connsiteY2" fmla="*/ 1186088 h 1186088"/>
              <a:gd name="connsiteX3" fmla="*/ 188065 w 639777"/>
              <a:gd name="connsiteY3" fmla="*/ 0 h 1186088"/>
            </a:gdLst>
            <a:ahLst/>
            <a:cxnLst>
              <a:cxn ang="0">
                <a:pos x="connsiteX0" y="connsiteY0"/>
              </a:cxn>
              <a:cxn ang="0">
                <a:pos x="connsiteX1" y="connsiteY1"/>
              </a:cxn>
              <a:cxn ang="0">
                <a:pos x="connsiteX2" y="connsiteY2"/>
              </a:cxn>
              <a:cxn ang="0">
                <a:pos x="connsiteX3" y="connsiteY3"/>
              </a:cxn>
            </a:cxnLst>
            <a:rect l="l" t="t" r="r" b="b"/>
            <a:pathLst>
              <a:path w="639777" h="1186088">
                <a:moveTo>
                  <a:pt x="639777" y="0"/>
                </a:moveTo>
                <a:lnTo>
                  <a:pt x="639777" y="1186088"/>
                </a:lnTo>
                <a:lnTo>
                  <a:pt x="0" y="1186088"/>
                </a:lnTo>
                <a:lnTo>
                  <a:pt x="188065" y="0"/>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2" name="Freeform: Shape 441">
            <a:extLst>
              <a:ext uri="{FF2B5EF4-FFF2-40B4-BE49-F238E27FC236}">
                <a16:creationId xmlns:a16="http://schemas.microsoft.com/office/drawing/2014/main" id="{CB35D7B4-E4D9-45A2-B418-16A030E0011F}"/>
              </a:ext>
            </a:extLst>
          </p:cNvPr>
          <p:cNvSpPr/>
          <p:nvPr userDrawn="1"/>
        </p:nvSpPr>
        <p:spPr>
          <a:xfrm rot="17799975">
            <a:off x="247236" y="3652905"/>
            <a:ext cx="343574" cy="1131270"/>
          </a:xfrm>
          <a:custGeom>
            <a:avLst/>
            <a:gdLst>
              <a:gd name="connsiteX0" fmla="*/ 343574 w 343574"/>
              <a:gd name="connsiteY0" fmla="*/ 0 h 1131270"/>
              <a:gd name="connsiteX1" fmla="*/ 343574 w 343574"/>
              <a:gd name="connsiteY1" fmla="*/ 1131270 h 1131270"/>
              <a:gd name="connsiteX2" fmla="*/ 0 w 343574"/>
              <a:gd name="connsiteY2" fmla="*/ 1131270 h 1131270"/>
              <a:gd name="connsiteX3" fmla="*/ 0 w 343574"/>
              <a:gd name="connsiteY3" fmla="*/ 172546 h 1131270"/>
            </a:gdLst>
            <a:ahLst/>
            <a:cxnLst>
              <a:cxn ang="0">
                <a:pos x="connsiteX0" y="connsiteY0"/>
              </a:cxn>
              <a:cxn ang="0">
                <a:pos x="connsiteX1" y="connsiteY1"/>
              </a:cxn>
              <a:cxn ang="0">
                <a:pos x="connsiteX2" y="connsiteY2"/>
              </a:cxn>
              <a:cxn ang="0">
                <a:pos x="connsiteX3" y="connsiteY3"/>
              </a:cxn>
            </a:cxnLst>
            <a:rect l="l" t="t" r="r" b="b"/>
            <a:pathLst>
              <a:path w="343574" h="1131270">
                <a:moveTo>
                  <a:pt x="343574" y="0"/>
                </a:moveTo>
                <a:lnTo>
                  <a:pt x="343574" y="1131270"/>
                </a:lnTo>
                <a:lnTo>
                  <a:pt x="0" y="1131270"/>
                </a:lnTo>
                <a:lnTo>
                  <a:pt x="0" y="172546"/>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Rectangle 24">
            <a:extLst>
              <a:ext uri="{FF2B5EF4-FFF2-40B4-BE49-F238E27FC236}">
                <a16:creationId xmlns:a16="http://schemas.microsoft.com/office/drawing/2014/main" id="{A996029A-C8FF-4786-BCB3-428F268524C7}"/>
              </a:ext>
            </a:extLst>
          </p:cNvPr>
          <p:cNvSpPr/>
          <p:nvPr userDrawn="1"/>
        </p:nvSpPr>
        <p:spPr>
          <a:xfrm rot="5679720">
            <a:off x="1568629" y="5629488"/>
            <a:ext cx="194153" cy="57057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5C2A9AB5-79DA-46F0-BE4F-C0D77E1460E5}"/>
              </a:ext>
            </a:extLst>
          </p:cNvPr>
          <p:cNvSpPr/>
          <p:nvPr userDrawn="1"/>
        </p:nvSpPr>
        <p:spPr>
          <a:xfrm rot="8604678">
            <a:off x="1264227" y="4237744"/>
            <a:ext cx="193367" cy="533129"/>
          </a:xfrm>
          <a:prstGeom prst="rect">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0" name="Freeform: Shape 489">
            <a:extLst>
              <a:ext uri="{FF2B5EF4-FFF2-40B4-BE49-F238E27FC236}">
                <a16:creationId xmlns:a16="http://schemas.microsoft.com/office/drawing/2014/main" id="{8DF1FB72-2314-403F-8449-A3B3A95E091C}"/>
              </a:ext>
            </a:extLst>
          </p:cNvPr>
          <p:cNvSpPr/>
          <p:nvPr userDrawn="1"/>
        </p:nvSpPr>
        <p:spPr>
          <a:xfrm rot="8920103">
            <a:off x="1510758" y="-81786"/>
            <a:ext cx="238958" cy="518707"/>
          </a:xfrm>
          <a:custGeom>
            <a:avLst/>
            <a:gdLst>
              <a:gd name="connsiteX0" fmla="*/ 176418 w 238958"/>
              <a:gd name="connsiteY0" fmla="*/ 518707 h 518707"/>
              <a:gd name="connsiteX1" fmla="*/ 0 w 238958"/>
              <a:gd name="connsiteY1" fmla="*/ 411309 h 518707"/>
              <a:gd name="connsiteX2" fmla="*/ 0 w 238958"/>
              <a:gd name="connsiteY2" fmla="*/ 0 h 518707"/>
              <a:gd name="connsiteX3" fmla="*/ 238958 w 238958"/>
              <a:gd name="connsiteY3" fmla="*/ 0 h 518707"/>
              <a:gd name="connsiteX4" fmla="*/ 238958 w 238958"/>
              <a:gd name="connsiteY4" fmla="*/ 518707 h 518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58" h="518707">
                <a:moveTo>
                  <a:pt x="176418" y="518707"/>
                </a:moveTo>
                <a:lnTo>
                  <a:pt x="0" y="411309"/>
                </a:lnTo>
                <a:lnTo>
                  <a:pt x="0" y="0"/>
                </a:lnTo>
                <a:lnTo>
                  <a:pt x="238958" y="0"/>
                </a:lnTo>
                <a:lnTo>
                  <a:pt x="238958" y="518707"/>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0" name="Freeform: Shape 439">
            <a:extLst>
              <a:ext uri="{FF2B5EF4-FFF2-40B4-BE49-F238E27FC236}">
                <a16:creationId xmlns:a16="http://schemas.microsoft.com/office/drawing/2014/main" id="{043F568C-17B0-41DA-914B-253F67DB3ECC}"/>
              </a:ext>
            </a:extLst>
          </p:cNvPr>
          <p:cNvSpPr/>
          <p:nvPr userDrawn="1"/>
        </p:nvSpPr>
        <p:spPr>
          <a:xfrm rot="5400000">
            <a:off x="-93489" y="4209581"/>
            <a:ext cx="777923" cy="609650"/>
          </a:xfrm>
          <a:custGeom>
            <a:avLst/>
            <a:gdLst>
              <a:gd name="connsiteX0" fmla="*/ 0 w 777923"/>
              <a:gd name="connsiteY0" fmla="*/ 609650 h 609650"/>
              <a:gd name="connsiteX1" fmla="*/ 0 w 777923"/>
              <a:gd name="connsiteY1" fmla="*/ 0 h 609650"/>
              <a:gd name="connsiteX2" fmla="*/ 777923 w 777923"/>
              <a:gd name="connsiteY2" fmla="*/ 0 h 609650"/>
              <a:gd name="connsiteX3" fmla="*/ 777923 w 777923"/>
              <a:gd name="connsiteY3" fmla="*/ 609650 h 609650"/>
            </a:gdLst>
            <a:ahLst/>
            <a:cxnLst>
              <a:cxn ang="0">
                <a:pos x="connsiteX0" y="connsiteY0"/>
              </a:cxn>
              <a:cxn ang="0">
                <a:pos x="connsiteX1" y="connsiteY1"/>
              </a:cxn>
              <a:cxn ang="0">
                <a:pos x="connsiteX2" y="connsiteY2"/>
              </a:cxn>
              <a:cxn ang="0">
                <a:pos x="connsiteX3" y="connsiteY3"/>
              </a:cxn>
            </a:cxnLst>
            <a:rect l="l" t="t" r="r" b="b"/>
            <a:pathLst>
              <a:path w="777923" h="609650">
                <a:moveTo>
                  <a:pt x="0" y="609650"/>
                </a:moveTo>
                <a:lnTo>
                  <a:pt x="0" y="0"/>
                </a:lnTo>
                <a:lnTo>
                  <a:pt x="777923" y="0"/>
                </a:lnTo>
                <a:lnTo>
                  <a:pt x="777923" y="609650"/>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5" name="Freeform: Shape 484">
            <a:extLst>
              <a:ext uri="{FF2B5EF4-FFF2-40B4-BE49-F238E27FC236}">
                <a16:creationId xmlns:a16="http://schemas.microsoft.com/office/drawing/2014/main" id="{1D3AC447-2913-495C-B8BA-42508EDB8247}"/>
              </a:ext>
            </a:extLst>
          </p:cNvPr>
          <p:cNvSpPr/>
          <p:nvPr userDrawn="1"/>
        </p:nvSpPr>
        <p:spPr>
          <a:xfrm rot="13533244">
            <a:off x="1201777" y="6360525"/>
            <a:ext cx="550616" cy="564416"/>
          </a:xfrm>
          <a:custGeom>
            <a:avLst/>
            <a:gdLst>
              <a:gd name="connsiteX0" fmla="*/ 550616 w 550616"/>
              <a:gd name="connsiteY0" fmla="*/ 564416 h 564416"/>
              <a:gd name="connsiteX1" fmla="*/ 0 w 550616"/>
              <a:gd name="connsiteY1" fmla="*/ 564416 h 564416"/>
              <a:gd name="connsiteX2" fmla="*/ 0 w 550616"/>
              <a:gd name="connsiteY2" fmla="*/ 220300 h 564416"/>
              <a:gd name="connsiteX3" fmla="*/ 216079 w 550616"/>
              <a:gd name="connsiteY3" fmla="*/ 0 h 564416"/>
              <a:gd name="connsiteX4" fmla="*/ 550616 w 550616"/>
              <a:gd name="connsiteY4" fmla="*/ 0 h 564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616" h="564416">
                <a:moveTo>
                  <a:pt x="550616" y="564416"/>
                </a:moveTo>
                <a:lnTo>
                  <a:pt x="0" y="564416"/>
                </a:lnTo>
                <a:lnTo>
                  <a:pt x="0" y="220300"/>
                </a:lnTo>
                <a:lnTo>
                  <a:pt x="216079" y="0"/>
                </a:lnTo>
                <a:lnTo>
                  <a:pt x="550616" y="0"/>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5" name="Freeform: Shape 434">
            <a:extLst>
              <a:ext uri="{FF2B5EF4-FFF2-40B4-BE49-F238E27FC236}">
                <a16:creationId xmlns:a16="http://schemas.microsoft.com/office/drawing/2014/main" id="{FA13820A-23F1-4235-82CF-A1E31C6EE266}"/>
              </a:ext>
            </a:extLst>
          </p:cNvPr>
          <p:cNvSpPr/>
          <p:nvPr userDrawn="1"/>
        </p:nvSpPr>
        <p:spPr>
          <a:xfrm rot="15531050">
            <a:off x="-242114" y="4156767"/>
            <a:ext cx="1072551" cy="830086"/>
          </a:xfrm>
          <a:custGeom>
            <a:avLst/>
            <a:gdLst>
              <a:gd name="connsiteX0" fmla="*/ 1072551 w 1072551"/>
              <a:gd name="connsiteY0" fmla="*/ 830086 h 830086"/>
              <a:gd name="connsiteX1" fmla="*/ 0 w 1072551"/>
              <a:gd name="connsiteY1" fmla="*/ 830086 h 830086"/>
              <a:gd name="connsiteX2" fmla="*/ 0 w 1072551"/>
              <a:gd name="connsiteY2" fmla="*/ 0 h 830086"/>
              <a:gd name="connsiteX3" fmla="*/ 699490 w 1072551"/>
              <a:gd name="connsiteY3" fmla="*/ 137858 h 830086"/>
              <a:gd name="connsiteX4" fmla="*/ 1072551 w 1072551"/>
              <a:gd name="connsiteY4" fmla="*/ 211382 h 830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830086">
                <a:moveTo>
                  <a:pt x="1072551" y="830086"/>
                </a:moveTo>
                <a:lnTo>
                  <a:pt x="0" y="830086"/>
                </a:lnTo>
                <a:lnTo>
                  <a:pt x="0" y="0"/>
                </a:lnTo>
                <a:lnTo>
                  <a:pt x="699490" y="137858"/>
                </a:lnTo>
                <a:lnTo>
                  <a:pt x="1072551" y="211382"/>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Rectangle 30">
            <a:extLst>
              <a:ext uri="{FF2B5EF4-FFF2-40B4-BE49-F238E27FC236}">
                <a16:creationId xmlns:a16="http://schemas.microsoft.com/office/drawing/2014/main" id="{FCF6B0E6-D2DE-4273-9530-E87A35FE6034}"/>
              </a:ext>
            </a:extLst>
          </p:cNvPr>
          <p:cNvSpPr/>
          <p:nvPr userDrawn="1"/>
        </p:nvSpPr>
        <p:spPr>
          <a:xfrm rot="3244216">
            <a:off x="1144173" y="328197"/>
            <a:ext cx="151516" cy="1637731"/>
          </a:xfrm>
          <a:prstGeom prst="rect">
            <a:avLst/>
          </a:pr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6" name="Freeform: Shape 495">
            <a:extLst>
              <a:ext uri="{FF2B5EF4-FFF2-40B4-BE49-F238E27FC236}">
                <a16:creationId xmlns:a16="http://schemas.microsoft.com/office/drawing/2014/main" id="{E606A505-24B4-4E4A-B326-C37B6C58CD8D}"/>
              </a:ext>
            </a:extLst>
          </p:cNvPr>
          <p:cNvSpPr/>
          <p:nvPr/>
        </p:nvSpPr>
        <p:spPr>
          <a:xfrm>
            <a:off x="-7390" y="4220832"/>
            <a:ext cx="2658173" cy="2637168"/>
          </a:xfrm>
          <a:custGeom>
            <a:avLst/>
            <a:gdLst>
              <a:gd name="connsiteX0" fmla="*/ 1037898 w 2658173"/>
              <a:gd name="connsiteY0" fmla="*/ 2635885 h 2637168"/>
              <a:gd name="connsiteX1" fmla="*/ 1038512 w 2658173"/>
              <a:gd name="connsiteY1" fmla="*/ 2637168 h 2637168"/>
              <a:gd name="connsiteX2" fmla="*/ 1038243 w 2658173"/>
              <a:gd name="connsiteY2" fmla="*/ 2637168 h 2637168"/>
              <a:gd name="connsiteX3" fmla="*/ 1066923 w 2658173"/>
              <a:gd name="connsiteY3" fmla="*/ 2627971 h 2637168"/>
              <a:gd name="connsiteX4" fmla="*/ 1070512 w 2658173"/>
              <a:gd name="connsiteY4" fmla="*/ 2637168 h 2637168"/>
              <a:gd name="connsiteX5" fmla="*/ 1063997 w 2658173"/>
              <a:gd name="connsiteY5" fmla="*/ 2637168 h 2637168"/>
              <a:gd name="connsiteX6" fmla="*/ 243675 w 2658173"/>
              <a:gd name="connsiteY6" fmla="*/ 2627970 h 2637168"/>
              <a:gd name="connsiteX7" fmla="*/ 240674 w 2658173"/>
              <a:gd name="connsiteY7" fmla="*/ 2637168 h 2637168"/>
              <a:gd name="connsiteX8" fmla="*/ 235772 w 2658173"/>
              <a:gd name="connsiteY8" fmla="*/ 2637168 h 2637168"/>
              <a:gd name="connsiteX9" fmla="*/ 1037898 w 2658173"/>
              <a:gd name="connsiteY9" fmla="*/ 2622692 h 2637168"/>
              <a:gd name="connsiteX10" fmla="*/ 1040537 w 2658173"/>
              <a:gd name="connsiteY10" fmla="*/ 2630608 h 2637168"/>
              <a:gd name="connsiteX11" fmla="*/ 1037898 w 2658173"/>
              <a:gd name="connsiteY11" fmla="*/ 2622692 h 2637168"/>
              <a:gd name="connsiteX12" fmla="*/ 212008 w 2658173"/>
              <a:gd name="connsiteY12" fmla="*/ 2612139 h 2637168"/>
              <a:gd name="connsiteX13" fmla="*/ 209369 w 2658173"/>
              <a:gd name="connsiteY13" fmla="*/ 2625332 h 2637168"/>
              <a:gd name="connsiteX14" fmla="*/ 212008 w 2658173"/>
              <a:gd name="connsiteY14" fmla="*/ 2612139 h 2637168"/>
              <a:gd name="connsiteX15" fmla="*/ 821536 w 2658173"/>
              <a:gd name="connsiteY15" fmla="*/ 2596306 h 2637168"/>
              <a:gd name="connsiteX16" fmla="*/ 815654 w 2658173"/>
              <a:gd name="connsiteY16" fmla="*/ 2637168 h 2637168"/>
              <a:gd name="connsiteX17" fmla="*/ 800795 w 2658173"/>
              <a:gd name="connsiteY17" fmla="*/ 2637168 h 2637168"/>
              <a:gd name="connsiteX18" fmla="*/ 167151 w 2658173"/>
              <a:gd name="connsiteY18" fmla="*/ 2572558 h 2637168"/>
              <a:gd name="connsiteX19" fmla="*/ 169790 w 2658173"/>
              <a:gd name="connsiteY19" fmla="*/ 2583112 h 2637168"/>
              <a:gd name="connsiteX20" fmla="*/ 167151 w 2658173"/>
              <a:gd name="connsiteY20" fmla="*/ 2572558 h 2637168"/>
              <a:gd name="connsiteX21" fmla="*/ 404382 w 2658173"/>
              <a:gd name="connsiteY21" fmla="*/ 2565097 h 2637168"/>
              <a:gd name="connsiteX22" fmla="*/ 412546 w 2658173"/>
              <a:gd name="connsiteY22" fmla="*/ 2593669 h 2637168"/>
              <a:gd name="connsiteX23" fmla="*/ 394075 w 2658173"/>
              <a:gd name="connsiteY23" fmla="*/ 2569921 h 2637168"/>
              <a:gd name="connsiteX24" fmla="*/ 404382 w 2658173"/>
              <a:gd name="connsiteY24" fmla="*/ 2565097 h 2637168"/>
              <a:gd name="connsiteX25" fmla="*/ 771402 w 2658173"/>
              <a:gd name="connsiteY25" fmla="*/ 2556727 h 2637168"/>
              <a:gd name="connsiteX26" fmla="*/ 771402 w 2658173"/>
              <a:gd name="connsiteY26" fmla="*/ 2577836 h 2637168"/>
              <a:gd name="connsiteX27" fmla="*/ 771402 w 2658173"/>
              <a:gd name="connsiteY27" fmla="*/ 2556727 h 2637168"/>
              <a:gd name="connsiteX28" fmla="*/ 436292 w 2658173"/>
              <a:gd name="connsiteY28" fmla="*/ 2554089 h 2637168"/>
              <a:gd name="connsiteX29" fmla="*/ 438931 w 2658173"/>
              <a:gd name="connsiteY29" fmla="*/ 2569921 h 2637168"/>
              <a:gd name="connsiteX30" fmla="*/ 436292 w 2658173"/>
              <a:gd name="connsiteY30" fmla="*/ 2554089 h 2637168"/>
              <a:gd name="connsiteX31" fmla="*/ 1165213 w 2658173"/>
              <a:gd name="connsiteY31" fmla="*/ 2553098 h 2637168"/>
              <a:gd name="connsiteX32" fmla="*/ 1183023 w 2658173"/>
              <a:gd name="connsiteY32" fmla="*/ 2609499 h 2637168"/>
              <a:gd name="connsiteX33" fmla="*/ 1143444 w 2658173"/>
              <a:gd name="connsiteY33" fmla="*/ 2567281 h 2637168"/>
              <a:gd name="connsiteX34" fmla="*/ 1165213 w 2658173"/>
              <a:gd name="connsiteY34" fmla="*/ 2553098 h 2637168"/>
              <a:gd name="connsiteX35" fmla="*/ 594779 w 2658173"/>
              <a:gd name="connsiteY35" fmla="*/ 2540235 h 2637168"/>
              <a:gd name="connsiteX36" fmla="*/ 581421 w 2658173"/>
              <a:gd name="connsiteY36" fmla="*/ 2546172 h 2637168"/>
              <a:gd name="connsiteX37" fmla="*/ 594779 w 2658173"/>
              <a:gd name="connsiteY37" fmla="*/ 2540235 h 2637168"/>
              <a:gd name="connsiteX38" fmla="*/ 752933 w 2658173"/>
              <a:gd name="connsiteY38" fmla="*/ 2506593 h 2637168"/>
              <a:gd name="connsiteX39" fmla="*/ 747655 w 2658173"/>
              <a:gd name="connsiteY39" fmla="*/ 2519786 h 2637168"/>
              <a:gd name="connsiteX40" fmla="*/ 752933 w 2658173"/>
              <a:gd name="connsiteY40" fmla="*/ 2506593 h 2637168"/>
              <a:gd name="connsiteX41" fmla="*/ 185622 w 2658173"/>
              <a:gd name="connsiteY41" fmla="*/ 2493400 h 2637168"/>
              <a:gd name="connsiteX42" fmla="*/ 175067 w 2658173"/>
              <a:gd name="connsiteY42" fmla="*/ 2519786 h 2637168"/>
              <a:gd name="connsiteX43" fmla="*/ 185622 w 2658173"/>
              <a:gd name="connsiteY43" fmla="*/ 2493400 h 2637168"/>
              <a:gd name="connsiteX44" fmla="*/ 502260 w 2658173"/>
              <a:gd name="connsiteY44" fmla="*/ 2485483 h 2637168"/>
              <a:gd name="connsiteX45" fmla="*/ 499621 w 2658173"/>
              <a:gd name="connsiteY45" fmla="*/ 2493399 h 2637168"/>
              <a:gd name="connsiteX46" fmla="*/ 502260 w 2658173"/>
              <a:gd name="connsiteY46" fmla="*/ 2485483 h 2637168"/>
              <a:gd name="connsiteX47" fmla="*/ 751160 w 2658173"/>
              <a:gd name="connsiteY47" fmla="*/ 2479876 h 2637168"/>
              <a:gd name="connsiteX48" fmla="*/ 758211 w 2658173"/>
              <a:gd name="connsiteY48" fmla="*/ 2482844 h 2637168"/>
              <a:gd name="connsiteX49" fmla="*/ 751160 w 2658173"/>
              <a:gd name="connsiteY49" fmla="*/ 2479876 h 2637168"/>
              <a:gd name="connsiteX50" fmla="*/ 1231179 w 2658173"/>
              <a:gd name="connsiteY50" fmla="*/ 2469651 h 2637168"/>
              <a:gd name="connsiteX51" fmla="*/ 1238435 w 2658173"/>
              <a:gd name="connsiteY51" fmla="*/ 2472289 h 2637168"/>
              <a:gd name="connsiteX52" fmla="*/ 1227881 w 2658173"/>
              <a:gd name="connsiteY52" fmla="*/ 2474928 h 2637168"/>
              <a:gd name="connsiteX53" fmla="*/ 1231179 w 2658173"/>
              <a:gd name="connsiteY53" fmla="*/ 2469651 h 2637168"/>
              <a:gd name="connsiteX54" fmla="*/ 1008027 w 2658173"/>
              <a:gd name="connsiteY54" fmla="*/ 2461878 h 2637168"/>
              <a:gd name="connsiteX55" fmla="*/ 1009525 w 2658173"/>
              <a:gd name="connsiteY55" fmla="*/ 2463709 h 2637168"/>
              <a:gd name="connsiteX56" fmla="*/ 1008461 w 2658173"/>
              <a:gd name="connsiteY56" fmla="*/ 2463962 h 2637168"/>
              <a:gd name="connsiteX57" fmla="*/ 539199 w 2658173"/>
              <a:gd name="connsiteY57" fmla="*/ 2456458 h 2637168"/>
              <a:gd name="connsiteX58" fmla="*/ 531283 w 2658173"/>
              <a:gd name="connsiteY58" fmla="*/ 2480206 h 2637168"/>
              <a:gd name="connsiteX59" fmla="*/ 539199 w 2658173"/>
              <a:gd name="connsiteY59" fmla="*/ 2456458 h 2637168"/>
              <a:gd name="connsiteX60" fmla="*/ 544476 w 2658173"/>
              <a:gd name="connsiteY60" fmla="*/ 2440626 h 2637168"/>
              <a:gd name="connsiteX61" fmla="*/ 533922 w 2658173"/>
              <a:gd name="connsiteY61" fmla="*/ 2448542 h 2637168"/>
              <a:gd name="connsiteX62" fmla="*/ 544476 w 2658173"/>
              <a:gd name="connsiteY62" fmla="*/ 2440626 h 2637168"/>
              <a:gd name="connsiteX63" fmla="*/ 715993 w 2658173"/>
              <a:gd name="connsiteY63" fmla="*/ 2437988 h 2637168"/>
              <a:gd name="connsiteX64" fmla="*/ 713353 w 2658173"/>
              <a:gd name="connsiteY64" fmla="*/ 2453820 h 2637168"/>
              <a:gd name="connsiteX65" fmla="*/ 715993 w 2658173"/>
              <a:gd name="connsiteY65" fmla="*/ 2437988 h 2637168"/>
              <a:gd name="connsiteX66" fmla="*/ 391440 w 2658173"/>
              <a:gd name="connsiteY66" fmla="*/ 2435349 h 2637168"/>
              <a:gd name="connsiteX67" fmla="*/ 248952 w 2658173"/>
              <a:gd name="connsiteY67" fmla="*/ 2625331 h 2637168"/>
              <a:gd name="connsiteX68" fmla="*/ 391440 w 2658173"/>
              <a:gd name="connsiteY68" fmla="*/ 2435349 h 2637168"/>
              <a:gd name="connsiteX69" fmla="*/ 578783 w 2658173"/>
              <a:gd name="connsiteY69" fmla="*/ 2403686 h 2637168"/>
              <a:gd name="connsiteX70" fmla="*/ 578783 w 2658173"/>
              <a:gd name="connsiteY70" fmla="*/ 2403686 h 2637168"/>
              <a:gd name="connsiteX71" fmla="*/ 1051092 w 2658173"/>
              <a:gd name="connsiteY71" fmla="*/ 2401047 h 2637168"/>
              <a:gd name="connsiteX72" fmla="*/ 1069562 w 2658173"/>
              <a:gd name="connsiteY72" fmla="*/ 2467013 h 2637168"/>
              <a:gd name="connsiteX73" fmla="*/ 1072201 w 2658173"/>
              <a:gd name="connsiteY73" fmla="*/ 2448542 h 2637168"/>
              <a:gd name="connsiteX74" fmla="*/ 1051092 w 2658173"/>
              <a:gd name="connsiteY74" fmla="*/ 2401047 h 2637168"/>
              <a:gd name="connsiteX75" fmla="*/ 636837 w 2658173"/>
              <a:gd name="connsiteY75" fmla="*/ 2393130 h 2637168"/>
              <a:gd name="connsiteX76" fmla="*/ 526011 w 2658173"/>
              <a:gd name="connsiteY76" fmla="*/ 2540894 h 2637168"/>
              <a:gd name="connsiteX77" fmla="*/ 636837 w 2658173"/>
              <a:gd name="connsiteY77" fmla="*/ 2393130 h 2637168"/>
              <a:gd name="connsiteX78" fmla="*/ 1028493 w 2658173"/>
              <a:gd name="connsiteY78" fmla="*/ 2388111 h 2637168"/>
              <a:gd name="connsiteX79" fmla="*/ 1024705 w 2658173"/>
              <a:gd name="connsiteY79" fmla="*/ 2390492 h 2637168"/>
              <a:gd name="connsiteX80" fmla="*/ 1028493 w 2658173"/>
              <a:gd name="connsiteY80" fmla="*/ 2388111 h 2637168"/>
              <a:gd name="connsiteX81" fmla="*/ 1687004 w 2658173"/>
              <a:gd name="connsiteY81" fmla="*/ 2387854 h 2637168"/>
              <a:gd name="connsiteX82" fmla="*/ 1681727 w 2658173"/>
              <a:gd name="connsiteY82" fmla="*/ 2401047 h 2637168"/>
              <a:gd name="connsiteX83" fmla="*/ 1687004 w 2658173"/>
              <a:gd name="connsiteY83" fmla="*/ 2387854 h 2637168"/>
              <a:gd name="connsiteX84" fmla="*/ 1402031 w 2658173"/>
              <a:gd name="connsiteY84" fmla="*/ 2387853 h 2637168"/>
              <a:gd name="connsiteX85" fmla="*/ 1404669 w 2658173"/>
              <a:gd name="connsiteY85" fmla="*/ 2432710 h 2637168"/>
              <a:gd name="connsiteX86" fmla="*/ 1402031 w 2658173"/>
              <a:gd name="connsiteY86" fmla="*/ 2387853 h 2637168"/>
              <a:gd name="connsiteX87" fmla="*/ 496982 w 2658173"/>
              <a:gd name="connsiteY87" fmla="*/ 2387853 h 2637168"/>
              <a:gd name="connsiteX88" fmla="*/ 491705 w 2658173"/>
              <a:gd name="connsiteY88" fmla="*/ 2398408 h 2637168"/>
              <a:gd name="connsiteX89" fmla="*/ 496982 w 2658173"/>
              <a:gd name="connsiteY89" fmla="*/ 2387853 h 2637168"/>
              <a:gd name="connsiteX90" fmla="*/ 1763526 w 2658173"/>
              <a:gd name="connsiteY90" fmla="*/ 2385216 h 2637168"/>
              <a:gd name="connsiteX91" fmla="*/ 1760887 w 2658173"/>
              <a:gd name="connsiteY91" fmla="*/ 2414241 h 2637168"/>
              <a:gd name="connsiteX92" fmla="*/ 1763526 w 2658173"/>
              <a:gd name="connsiteY92" fmla="*/ 2385216 h 2637168"/>
              <a:gd name="connsiteX93" fmla="*/ 1214432 w 2658173"/>
              <a:gd name="connsiteY93" fmla="*/ 2380765 h 2637168"/>
              <a:gd name="connsiteX94" fmla="*/ 1213698 w 2658173"/>
              <a:gd name="connsiteY94" fmla="*/ 2625332 h 2637168"/>
              <a:gd name="connsiteX95" fmla="*/ 1213734 w 2658173"/>
              <a:gd name="connsiteY95" fmla="*/ 2637168 h 2637168"/>
              <a:gd name="connsiteX96" fmla="*/ 1200415 w 2658173"/>
              <a:gd name="connsiteY96" fmla="*/ 2637168 h 2637168"/>
              <a:gd name="connsiteX97" fmla="*/ 1199335 w 2658173"/>
              <a:gd name="connsiteY97" fmla="*/ 2602795 h 2637168"/>
              <a:gd name="connsiteX98" fmla="*/ 1203144 w 2658173"/>
              <a:gd name="connsiteY98" fmla="*/ 2464704 h 2637168"/>
              <a:gd name="connsiteX99" fmla="*/ 621001 w 2658173"/>
              <a:gd name="connsiteY99" fmla="*/ 2372805 h 2637168"/>
              <a:gd name="connsiteX100" fmla="*/ 628917 w 2658173"/>
              <a:gd name="connsiteY100" fmla="*/ 2374991 h 2637168"/>
              <a:gd name="connsiteX101" fmla="*/ 621002 w 2658173"/>
              <a:gd name="connsiteY101" fmla="*/ 2398409 h 2637168"/>
              <a:gd name="connsiteX102" fmla="*/ 605169 w 2658173"/>
              <a:gd name="connsiteY102" fmla="*/ 2377300 h 2637168"/>
              <a:gd name="connsiteX103" fmla="*/ 621001 w 2658173"/>
              <a:gd name="connsiteY103" fmla="*/ 2372805 h 2637168"/>
              <a:gd name="connsiteX104" fmla="*/ 1043176 w 2658173"/>
              <a:gd name="connsiteY104" fmla="*/ 2364106 h 2637168"/>
              <a:gd name="connsiteX105" fmla="*/ 1043176 w 2658173"/>
              <a:gd name="connsiteY105" fmla="*/ 2364106 h 2637168"/>
              <a:gd name="connsiteX106" fmla="*/ 801168 w 2658173"/>
              <a:gd name="connsiteY106" fmla="*/ 2356974 h 2637168"/>
              <a:gd name="connsiteX107" fmla="*/ 800426 w 2658173"/>
              <a:gd name="connsiteY107" fmla="*/ 2358829 h 2637168"/>
              <a:gd name="connsiteX108" fmla="*/ 801168 w 2658173"/>
              <a:gd name="connsiteY108" fmla="*/ 2356974 h 2637168"/>
              <a:gd name="connsiteX109" fmla="*/ 462682 w 2658173"/>
              <a:gd name="connsiteY109" fmla="*/ 2350912 h 2637168"/>
              <a:gd name="connsiteX110" fmla="*/ 428380 w 2658173"/>
              <a:gd name="connsiteY110" fmla="*/ 2395769 h 2637168"/>
              <a:gd name="connsiteX111" fmla="*/ 462682 w 2658173"/>
              <a:gd name="connsiteY111" fmla="*/ 2350912 h 2637168"/>
              <a:gd name="connsiteX112" fmla="*/ 1299125 w 2658173"/>
              <a:gd name="connsiteY112" fmla="*/ 2345634 h 2637168"/>
              <a:gd name="connsiteX113" fmla="*/ 1307041 w 2658173"/>
              <a:gd name="connsiteY113" fmla="*/ 2398407 h 2637168"/>
              <a:gd name="connsiteX114" fmla="*/ 1299125 w 2658173"/>
              <a:gd name="connsiteY114" fmla="*/ 2345634 h 2637168"/>
              <a:gd name="connsiteX115" fmla="*/ 1541879 w 2658173"/>
              <a:gd name="connsiteY115" fmla="*/ 2329802 h 2637168"/>
              <a:gd name="connsiteX116" fmla="*/ 1594653 w 2658173"/>
              <a:gd name="connsiteY116" fmla="*/ 2467012 h 2637168"/>
              <a:gd name="connsiteX117" fmla="*/ 1541879 w 2658173"/>
              <a:gd name="connsiteY117" fmla="*/ 2329802 h 2637168"/>
              <a:gd name="connsiteX118" fmla="*/ 2218114 w 2658173"/>
              <a:gd name="connsiteY118" fmla="*/ 2328650 h 2637168"/>
              <a:gd name="connsiteX119" fmla="*/ 2217372 w 2658173"/>
              <a:gd name="connsiteY119" fmla="*/ 2350913 h 2637168"/>
              <a:gd name="connsiteX120" fmla="*/ 2218114 w 2658173"/>
              <a:gd name="connsiteY120" fmla="*/ 2328650 h 2637168"/>
              <a:gd name="connsiteX121" fmla="*/ 1298219 w 2658173"/>
              <a:gd name="connsiteY121" fmla="*/ 2310673 h 2637168"/>
              <a:gd name="connsiteX122" fmla="*/ 1288571 w 2658173"/>
              <a:gd name="connsiteY122" fmla="*/ 2316610 h 2637168"/>
              <a:gd name="connsiteX123" fmla="*/ 1298219 w 2658173"/>
              <a:gd name="connsiteY123" fmla="*/ 2310673 h 2637168"/>
              <a:gd name="connsiteX124" fmla="*/ 486098 w 2658173"/>
              <a:gd name="connsiteY124" fmla="*/ 2295171 h 2637168"/>
              <a:gd name="connsiteX125" fmla="*/ 491705 w 2658173"/>
              <a:gd name="connsiteY125" fmla="*/ 2295501 h 2637168"/>
              <a:gd name="connsiteX126" fmla="*/ 486428 w 2658173"/>
              <a:gd name="connsiteY126" fmla="*/ 2300778 h 2637168"/>
              <a:gd name="connsiteX127" fmla="*/ 486098 w 2658173"/>
              <a:gd name="connsiteY127" fmla="*/ 2295171 h 2637168"/>
              <a:gd name="connsiteX128" fmla="*/ 172429 w 2658173"/>
              <a:gd name="connsiteY128" fmla="*/ 2288904 h 2637168"/>
              <a:gd name="connsiteX129" fmla="*/ 180345 w 2658173"/>
              <a:gd name="connsiteY129" fmla="*/ 2290223 h 2637168"/>
              <a:gd name="connsiteX130" fmla="*/ 172429 w 2658173"/>
              <a:gd name="connsiteY130" fmla="*/ 2295500 h 2637168"/>
              <a:gd name="connsiteX131" fmla="*/ 172429 w 2658173"/>
              <a:gd name="connsiteY131" fmla="*/ 2288904 h 2637168"/>
              <a:gd name="connsiteX132" fmla="*/ 2119742 w 2658173"/>
              <a:gd name="connsiteY132" fmla="*/ 2287585 h 2637168"/>
              <a:gd name="connsiteX133" fmla="*/ 2117103 w 2658173"/>
              <a:gd name="connsiteY133" fmla="*/ 2295501 h 2637168"/>
              <a:gd name="connsiteX134" fmla="*/ 2119742 w 2658173"/>
              <a:gd name="connsiteY134" fmla="*/ 2287585 h 2637168"/>
              <a:gd name="connsiteX135" fmla="*/ 814361 w 2658173"/>
              <a:gd name="connsiteY135" fmla="*/ 2276494 h 2637168"/>
              <a:gd name="connsiteX136" fmla="*/ 813619 w 2658173"/>
              <a:gd name="connsiteY136" fmla="*/ 2337719 h 2637168"/>
              <a:gd name="connsiteX137" fmla="*/ 816257 w 2658173"/>
              <a:gd name="connsiteY137" fmla="*/ 2287585 h 2637168"/>
              <a:gd name="connsiteX138" fmla="*/ 814361 w 2658173"/>
              <a:gd name="connsiteY138" fmla="*/ 2276494 h 2637168"/>
              <a:gd name="connsiteX139" fmla="*/ 1848623 w 2658173"/>
              <a:gd name="connsiteY139" fmla="*/ 2272414 h 2637168"/>
              <a:gd name="connsiteX140" fmla="*/ 1858518 w 2658173"/>
              <a:gd name="connsiteY140" fmla="*/ 2284947 h 2637168"/>
              <a:gd name="connsiteX141" fmla="*/ 1834769 w 2658173"/>
              <a:gd name="connsiteY141" fmla="*/ 2279670 h 2637168"/>
              <a:gd name="connsiteX142" fmla="*/ 1848623 w 2658173"/>
              <a:gd name="connsiteY142" fmla="*/ 2272414 h 2637168"/>
              <a:gd name="connsiteX143" fmla="*/ 1085394 w 2658173"/>
              <a:gd name="connsiteY143" fmla="*/ 2263837 h 2637168"/>
              <a:gd name="connsiteX144" fmla="*/ 1072201 w 2658173"/>
              <a:gd name="connsiteY144" fmla="*/ 2379938 h 2637168"/>
              <a:gd name="connsiteX145" fmla="*/ 1085394 w 2658173"/>
              <a:gd name="connsiteY145" fmla="*/ 2263837 h 2637168"/>
              <a:gd name="connsiteX146" fmla="*/ 396715 w 2658173"/>
              <a:gd name="connsiteY146" fmla="*/ 2263837 h 2637168"/>
              <a:gd name="connsiteX147" fmla="*/ 394076 w 2658173"/>
              <a:gd name="connsiteY147" fmla="*/ 2300778 h 2637168"/>
              <a:gd name="connsiteX148" fmla="*/ 396715 w 2658173"/>
              <a:gd name="connsiteY148" fmla="*/ 2263837 h 2637168"/>
              <a:gd name="connsiteX149" fmla="*/ 527000 w 2658173"/>
              <a:gd name="connsiteY149" fmla="*/ 2261198 h 2637168"/>
              <a:gd name="connsiteX150" fmla="*/ 494346 w 2658173"/>
              <a:gd name="connsiteY150" fmla="*/ 2308693 h 2637168"/>
              <a:gd name="connsiteX151" fmla="*/ 518094 w 2658173"/>
              <a:gd name="connsiteY151" fmla="*/ 2269114 h 2637168"/>
              <a:gd name="connsiteX152" fmla="*/ 527000 w 2658173"/>
              <a:gd name="connsiteY152" fmla="*/ 2261198 h 2637168"/>
              <a:gd name="connsiteX153" fmla="*/ 1404010 w 2658173"/>
              <a:gd name="connsiteY153" fmla="*/ 2250645 h 2637168"/>
              <a:gd name="connsiteX154" fmla="*/ 1433694 w 2658173"/>
              <a:gd name="connsiteY154" fmla="*/ 2261199 h 2637168"/>
              <a:gd name="connsiteX155" fmla="*/ 1438972 w 2658173"/>
              <a:gd name="connsiteY155" fmla="*/ 2263838 h 2637168"/>
              <a:gd name="connsiteX156" fmla="*/ 1378283 w 2658173"/>
              <a:gd name="connsiteY156" fmla="*/ 2263838 h 2637168"/>
              <a:gd name="connsiteX157" fmla="*/ 1404010 w 2658173"/>
              <a:gd name="connsiteY157" fmla="*/ 2250645 h 2637168"/>
              <a:gd name="connsiteX158" fmla="*/ 536524 w 2658173"/>
              <a:gd name="connsiteY158" fmla="*/ 2243553 h 2637168"/>
              <a:gd name="connsiteX159" fmla="*/ 557674 w 2658173"/>
              <a:gd name="connsiteY159" fmla="*/ 2248005 h 2637168"/>
              <a:gd name="connsiteX160" fmla="*/ 536524 w 2658173"/>
              <a:gd name="connsiteY160" fmla="*/ 2243553 h 2637168"/>
              <a:gd name="connsiteX161" fmla="*/ 1065604 w 2658173"/>
              <a:gd name="connsiteY161" fmla="*/ 2243264 h 2637168"/>
              <a:gd name="connsiteX162" fmla="*/ 1053730 w 2658173"/>
              <a:gd name="connsiteY162" fmla="*/ 2253283 h 2637168"/>
              <a:gd name="connsiteX163" fmla="*/ 1065604 w 2658173"/>
              <a:gd name="connsiteY163" fmla="*/ 2243264 h 2637168"/>
              <a:gd name="connsiteX164" fmla="*/ 458393 w 2658173"/>
              <a:gd name="connsiteY164" fmla="*/ 2233823 h 2637168"/>
              <a:gd name="connsiteX165" fmla="*/ 470597 w 2658173"/>
              <a:gd name="connsiteY165" fmla="*/ 2242729 h 2637168"/>
              <a:gd name="connsiteX166" fmla="*/ 444211 w 2658173"/>
              <a:gd name="connsiteY166" fmla="*/ 2242729 h 2637168"/>
              <a:gd name="connsiteX167" fmla="*/ 458393 w 2658173"/>
              <a:gd name="connsiteY167" fmla="*/ 2233823 h 2637168"/>
              <a:gd name="connsiteX168" fmla="*/ 1533964 w 2658173"/>
              <a:gd name="connsiteY168" fmla="*/ 2213703 h 2637168"/>
              <a:gd name="connsiteX169" fmla="*/ 1507577 w 2658173"/>
              <a:gd name="connsiteY169" fmla="*/ 2229535 h 2637168"/>
              <a:gd name="connsiteX170" fmla="*/ 1533964 w 2658173"/>
              <a:gd name="connsiteY170" fmla="*/ 2213703 h 2637168"/>
              <a:gd name="connsiteX171" fmla="*/ 388798 w 2658173"/>
              <a:gd name="connsiteY171" fmla="*/ 2213703 h 2637168"/>
              <a:gd name="connsiteX172" fmla="*/ 391437 w 2658173"/>
              <a:gd name="connsiteY172" fmla="*/ 2221619 h 2637168"/>
              <a:gd name="connsiteX173" fmla="*/ 388798 w 2658173"/>
              <a:gd name="connsiteY173" fmla="*/ 2213703 h 2637168"/>
              <a:gd name="connsiteX174" fmla="*/ 399353 w 2658173"/>
              <a:gd name="connsiteY174" fmla="*/ 2205787 h 2637168"/>
              <a:gd name="connsiteX175" fmla="*/ 401992 w 2658173"/>
              <a:gd name="connsiteY175" fmla="*/ 2216341 h 2637168"/>
              <a:gd name="connsiteX176" fmla="*/ 399353 w 2658173"/>
              <a:gd name="connsiteY176" fmla="*/ 2205787 h 2637168"/>
              <a:gd name="connsiteX177" fmla="*/ 188266 w 2658173"/>
              <a:gd name="connsiteY177" fmla="*/ 2205787 h 2637168"/>
              <a:gd name="connsiteX178" fmla="*/ 122300 w 2658173"/>
              <a:gd name="connsiteY178" fmla="*/ 2240089 h 2637168"/>
              <a:gd name="connsiteX179" fmla="*/ 188266 w 2658173"/>
              <a:gd name="connsiteY179" fmla="*/ 2205787 h 2637168"/>
              <a:gd name="connsiteX180" fmla="*/ 809619 w 2658173"/>
              <a:gd name="connsiteY180" fmla="*/ 2202777 h 2637168"/>
              <a:gd name="connsiteX181" fmla="*/ 818896 w 2658173"/>
              <a:gd name="connsiteY181" fmla="*/ 2226896 h 2637168"/>
              <a:gd name="connsiteX182" fmla="*/ 809619 w 2658173"/>
              <a:gd name="connsiteY182" fmla="*/ 2202777 h 2637168"/>
              <a:gd name="connsiteX183" fmla="*/ 1407762 w 2658173"/>
              <a:gd name="connsiteY183" fmla="*/ 2179607 h 2637168"/>
              <a:gd name="connsiteX184" fmla="*/ 1412587 w 2658173"/>
              <a:gd name="connsiteY184" fmla="*/ 2192594 h 2637168"/>
              <a:gd name="connsiteX185" fmla="*/ 1402031 w 2658173"/>
              <a:gd name="connsiteY185" fmla="*/ 2182039 h 2637168"/>
              <a:gd name="connsiteX186" fmla="*/ 1407762 w 2658173"/>
              <a:gd name="connsiteY186" fmla="*/ 2179607 h 2637168"/>
              <a:gd name="connsiteX187" fmla="*/ 1883625 w 2658173"/>
              <a:gd name="connsiteY187" fmla="*/ 2178741 h 2637168"/>
              <a:gd name="connsiteX188" fmla="*/ 1898096 w 2658173"/>
              <a:gd name="connsiteY188" fmla="*/ 2232173 h 2637168"/>
              <a:gd name="connsiteX189" fmla="*/ 1863794 w 2658173"/>
              <a:gd name="connsiteY189" fmla="*/ 2195232 h 2637168"/>
              <a:gd name="connsiteX190" fmla="*/ 1883625 w 2658173"/>
              <a:gd name="connsiteY190" fmla="*/ 2178741 h 2637168"/>
              <a:gd name="connsiteX191" fmla="*/ 766782 w 2658173"/>
              <a:gd name="connsiteY191" fmla="*/ 2154993 h 2637168"/>
              <a:gd name="connsiteX192" fmla="*/ 734459 w 2658173"/>
              <a:gd name="connsiteY192" fmla="*/ 2155653 h 2637168"/>
              <a:gd name="connsiteX193" fmla="*/ 771400 w 2658173"/>
              <a:gd name="connsiteY193" fmla="*/ 2174124 h 2637168"/>
              <a:gd name="connsiteX194" fmla="*/ 766782 w 2658173"/>
              <a:gd name="connsiteY194" fmla="*/ 2154993 h 2637168"/>
              <a:gd name="connsiteX195" fmla="*/ 163483 w 2658173"/>
              <a:gd name="connsiteY195" fmla="*/ 2142542 h 2637168"/>
              <a:gd name="connsiteX196" fmla="*/ 169792 w 2658173"/>
              <a:gd name="connsiteY196" fmla="*/ 2147737 h 2637168"/>
              <a:gd name="connsiteX197" fmla="*/ 163483 w 2658173"/>
              <a:gd name="connsiteY197" fmla="*/ 2142542 h 2637168"/>
              <a:gd name="connsiteX198" fmla="*/ 1417863 w 2658173"/>
              <a:gd name="connsiteY198" fmla="*/ 2142459 h 2637168"/>
              <a:gd name="connsiteX199" fmla="*/ 1665895 w 2658173"/>
              <a:gd name="connsiteY199" fmla="*/ 2208426 h 2637168"/>
              <a:gd name="connsiteX200" fmla="*/ 1417863 w 2658173"/>
              <a:gd name="connsiteY200" fmla="*/ 2142459 h 2637168"/>
              <a:gd name="connsiteX201" fmla="*/ 2078514 w 2658173"/>
              <a:gd name="connsiteY201" fmla="*/ 2136853 h 2637168"/>
              <a:gd name="connsiteX202" fmla="*/ 2080164 w 2658173"/>
              <a:gd name="connsiteY202" fmla="*/ 2150376 h 2637168"/>
              <a:gd name="connsiteX203" fmla="*/ 2066969 w 2658173"/>
              <a:gd name="connsiteY203" fmla="*/ 2137183 h 2637168"/>
              <a:gd name="connsiteX204" fmla="*/ 2078514 w 2658173"/>
              <a:gd name="connsiteY204" fmla="*/ 2136853 h 2637168"/>
              <a:gd name="connsiteX205" fmla="*/ 2238481 w 2658173"/>
              <a:gd name="connsiteY205" fmla="*/ 2131904 h 2637168"/>
              <a:gd name="connsiteX206" fmla="*/ 2233204 w 2658173"/>
              <a:gd name="connsiteY206" fmla="*/ 2139820 h 2637168"/>
              <a:gd name="connsiteX207" fmla="*/ 2238481 w 2658173"/>
              <a:gd name="connsiteY207" fmla="*/ 2131904 h 2637168"/>
              <a:gd name="connsiteX208" fmla="*/ 1412585 w 2658173"/>
              <a:gd name="connsiteY208" fmla="*/ 2116073 h 2637168"/>
              <a:gd name="connsiteX209" fmla="*/ 1417863 w 2658173"/>
              <a:gd name="connsiteY209" fmla="*/ 2126627 h 2637168"/>
              <a:gd name="connsiteX210" fmla="*/ 1412585 w 2658173"/>
              <a:gd name="connsiteY210" fmla="*/ 2116073 h 2637168"/>
              <a:gd name="connsiteX211" fmla="*/ 126258 w 2658173"/>
              <a:gd name="connsiteY211" fmla="*/ 2115084 h 2637168"/>
              <a:gd name="connsiteX212" fmla="*/ 135493 w 2658173"/>
              <a:gd name="connsiteY212" fmla="*/ 2129267 h 2637168"/>
              <a:gd name="connsiteX213" fmla="*/ 109106 w 2658173"/>
              <a:gd name="connsiteY213" fmla="*/ 2126628 h 2637168"/>
              <a:gd name="connsiteX214" fmla="*/ 126258 w 2658173"/>
              <a:gd name="connsiteY214" fmla="*/ 2115084 h 2637168"/>
              <a:gd name="connsiteX215" fmla="*/ 251582 w 2658173"/>
              <a:gd name="connsiteY215" fmla="*/ 2087049 h 2637168"/>
              <a:gd name="connsiteX216" fmla="*/ 204087 w 2658173"/>
              <a:gd name="connsiteY216" fmla="*/ 2105519 h 2637168"/>
              <a:gd name="connsiteX217" fmla="*/ 251582 w 2658173"/>
              <a:gd name="connsiteY217" fmla="*/ 2087049 h 2637168"/>
              <a:gd name="connsiteX218" fmla="*/ 2222649 w 2658173"/>
              <a:gd name="connsiteY218" fmla="*/ 2087048 h 2637168"/>
              <a:gd name="connsiteX219" fmla="*/ 2285977 w 2658173"/>
              <a:gd name="connsiteY219" fmla="*/ 2131905 h 2637168"/>
              <a:gd name="connsiteX220" fmla="*/ 2222649 w 2658173"/>
              <a:gd name="connsiteY220" fmla="*/ 2087048 h 2637168"/>
              <a:gd name="connsiteX221" fmla="*/ 190904 w 2658173"/>
              <a:gd name="connsiteY221" fmla="*/ 2071217 h 2637168"/>
              <a:gd name="connsiteX222" fmla="*/ 153963 w 2658173"/>
              <a:gd name="connsiteY222" fmla="*/ 2092326 h 2637168"/>
              <a:gd name="connsiteX223" fmla="*/ 190904 w 2658173"/>
              <a:gd name="connsiteY223" fmla="*/ 2071217 h 2637168"/>
              <a:gd name="connsiteX224" fmla="*/ 56334 w 2658173"/>
              <a:gd name="connsiteY224" fmla="*/ 2042191 h 2637168"/>
              <a:gd name="connsiteX225" fmla="*/ 1170 w 2658173"/>
              <a:gd name="connsiteY225" fmla="*/ 2068701 h 2637168"/>
              <a:gd name="connsiteX226" fmla="*/ 719 w 2658173"/>
              <a:gd name="connsiteY226" fmla="*/ 2068774 h 2637168"/>
              <a:gd name="connsiteX227" fmla="*/ 719 w 2658173"/>
              <a:gd name="connsiteY227" fmla="*/ 2048081 h 2637168"/>
              <a:gd name="connsiteX228" fmla="*/ 2284 w 2658173"/>
              <a:gd name="connsiteY228" fmla="*/ 2047922 h 2637168"/>
              <a:gd name="connsiteX229" fmla="*/ 56334 w 2658173"/>
              <a:gd name="connsiteY229" fmla="*/ 2042191 h 2637168"/>
              <a:gd name="connsiteX230" fmla="*/ 1399393 w 2658173"/>
              <a:gd name="connsiteY230" fmla="*/ 2028998 h 2637168"/>
              <a:gd name="connsiteX231" fmla="*/ 1399393 w 2658173"/>
              <a:gd name="connsiteY231" fmla="*/ 2028998 h 2637168"/>
              <a:gd name="connsiteX232" fmla="*/ 1562000 w 2658173"/>
              <a:gd name="connsiteY232" fmla="*/ 2025700 h 2637168"/>
              <a:gd name="connsiteX233" fmla="*/ 1573544 w 2658173"/>
              <a:gd name="connsiteY233" fmla="*/ 2034276 h 2637168"/>
              <a:gd name="connsiteX234" fmla="*/ 1552434 w 2658173"/>
              <a:gd name="connsiteY234" fmla="*/ 2036914 h 2637168"/>
              <a:gd name="connsiteX235" fmla="*/ 1562000 w 2658173"/>
              <a:gd name="connsiteY235" fmla="*/ 2025700 h 2637168"/>
              <a:gd name="connsiteX236" fmla="*/ 230352 w 2658173"/>
              <a:gd name="connsiteY236" fmla="*/ 1969670 h 2637168"/>
              <a:gd name="connsiteX237" fmla="*/ 241031 w 2658173"/>
              <a:gd name="connsiteY237" fmla="*/ 1976226 h 2637168"/>
              <a:gd name="connsiteX238" fmla="*/ 198813 w 2658173"/>
              <a:gd name="connsiteY238" fmla="*/ 1984142 h 2637168"/>
              <a:gd name="connsiteX239" fmla="*/ 230352 w 2658173"/>
              <a:gd name="connsiteY239" fmla="*/ 1969670 h 2637168"/>
              <a:gd name="connsiteX240" fmla="*/ 1766164 w 2658173"/>
              <a:gd name="connsiteY240" fmla="*/ 1952477 h 2637168"/>
              <a:gd name="connsiteX241" fmla="*/ 1821575 w 2658173"/>
              <a:gd name="connsiteY241" fmla="*/ 2021083 h 2637168"/>
              <a:gd name="connsiteX242" fmla="*/ 1766164 w 2658173"/>
              <a:gd name="connsiteY242" fmla="*/ 1952477 h 2637168"/>
              <a:gd name="connsiteX243" fmla="*/ 103500 w 2658173"/>
              <a:gd name="connsiteY243" fmla="*/ 1952147 h 2637168"/>
              <a:gd name="connsiteX244" fmla="*/ 109108 w 2658173"/>
              <a:gd name="connsiteY244" fmla="*/ 1960393 h 2637168"/>
              <a:gd name="connsiteX245" fmla="*/ 95915 w 2658173"/>
              <a:gd name="connsiteY245" fmla="*/ 1957754 h 2637168"/>
              <a:gd name="connsiteX246" fmla="*/ 103500 w 2658173"/>
              <a:gd name="connsiteY246" fmla="*/ 1952147 h 2637168"/>
              <a:gd name="connsiteX247" fmla="*/ 1773421 w 2658173"/>
              <a:gd name="connsiteY247" fmla="*/ 1916526 h 2637168"/>
              <a:gd name="connsiteX248" fmla="*/ 1787274 w 2658173"/>
              <a:gd name="connsiteY248" fmla="*/ 1918175 h 2637168"/>
              <a:gd name="connsiteX249" fmla="*/ 1771441 w 2658173"/>
              <a:gd name="connsiteY249" fmla="*/ 1928730 h 2637168"/>
              <a:gd name="connsiteX250" fmla="*/ 1773421 w 2658173"/>
              <a:gd name="connsiteY250" fmla="*/ 1916526 h 2637168"/>
              <a:gd name="connsiteX251" fmla="*/ 37658 w 2658173"/>
              <a:gd name="connsiteY251" fmla="*/ 1853281 h 2637168"/>
              <a:gd name="connsiteX252" fmla="*/ 72167 w 2658173"/>
              <a:gd name="connsiteY252" fmla="*/ 1862764 h 2637168"/>
              <a:gd name="connsiteX253" fmla="*/ 146048 w 2658173"/>
              <a:gd name="connsiteY253" fmla="*/ 1868041 h 2637168"/>
              <a:gd name="connsiteX254" fmla="*/ 77444 w 2658173"/>
              <a:gd name="connsiteY254" fmla="*/ 1875957 h 2637168"/>
              <a:gd name="connsiteX255" fmla="*/ 127578 w 2658173"/>
              <a:gd name="connsiteY255" fmla="*/ 1883873 h 2637168"/>
              <a:gd name="connsiteX256" fmla="*/ 46440 w 2658173"/>
              <a:gd name="connsiteY256" fmla="*/ 1883543 h 2637168"/>
              <a:gd name="connsiteX257" fmla="*/ 719 w 2658173"/>
              <a:gd name="connsiteY257" fmla="*/ 1881244 h 2637168"/>
              <a:gd name="connsiteX258" fmla="*/ 719 w 2658173"/>
              <a:gd name="connsiteY258" fmla="*/ 1860812 h 2637168"/>
              <a:gd name="connsiteX259" fmla="*/ 2362 w 2658173"/>
              <a:gd name="connsiteY259" fmla="*/ 1860238 h 2637168"/>
              <a:gd name="connsiteX260" fmla="*/ 37658 w 2658173"/>
              <a:gd name="connsiteY260" fmla="*/ 1853281 h 2637168"/>
              <a:gd name="connsiteX261" fmla="*/ 174476 w 2658173"/>
              <a:gd name="connsiteY261" fmla="*/ 1853198 h 2637168"/>
              <a:gd name="connsiteX262" fmla="*/ 164519 w 2658173"/>
              <a:gd name="connsiteY262" fmla="*/ 1860125 h 2637168"/>
              <a:gd name="connsiteX263" fmla="*/ 174476 w 2658173"/>
              <a:gd name="connsiteY263" fmla="*/ 1853198 h 2637168"/>
              <a:gd name="connsiteX264" fmla="*/ 1935037 w 2658173"/>
              <a:gd name="connsiteY264" fmla="*/ 1844293 h 2637168"/>
              <a:gd name="connsiteX265" fmla="*/ 1895458 w 2658173"/>
              <a:gd name="connsiteY265" fmla="*/ 1894427 h 2637168"/>
              <a:gd name="connsiteX266" fmla="*/ 1935037 w 2658173"/>
              <a:gd name="connsiteY266" fmla="*/ 1844293 h 2637168"/>
              <a:gd name="connsiteX267" fmla="*/ 1760887 w 2658173"/>
              <a:gd name="connsiteY267" fmla="*/ 1844293 h 2637168"/>
              <a:gd name="connsiteX268" fmla="*/ 1755610 w 2658173"/>
              <a:gd name="connsiteY268" fmla="*/ 1854847 h 2637168"/>
              <a:gd name="connsiteX269" fmla="*/ 1760887 w 2658173"/>
              <a:gd name="connsiteY269" fmla="*/ 1844293 h 2637168"/>
              <a:gd name="connsiteX270" fmla="*/ 1870391 w 2658173"/>
              <a:gd name="connsiteY270" fmla="*/ 1812629 h 2637168"/>
              <a:gd name="connsiteX271" fmla="*/ 1879626 w 2658173"/>
              <a:gd name="connsiteY271" fmla="*/ 1820546 h 2637168"/>
              <a:gd name="connsiteX272" fmla="*/ 1861155 w 2658173"/>
              <a:gd name="connsiteY272" fmla="*/ 1820546 h 2637168"/>
              <a:gd name="connsiteX273" fmla="*/ 1870391 w 2658173"/>
              <a:gd name="connsiteY273" fmla="*/ 1812629 h 2637168"/>
              <a:gd name="connsiteX274" fmla="*/ 1747694 w 2658173"/>
              <a:gd name="connsiteY274" fmla="*/ 1809991 h 2637168"/>
              <a:gd name="connsiteX275" fmla="*/ 1784636 w 2658173"/>
              <a:gd name="connsiteY275" fmla="*/ 1833739 h 2637168"/>
              <a:gd name="connsiteX276" fmla="*/ 1747694 w 2658173"/>
              <a:gd name="connsiteY276" fmla="*/ 1809991 h 2637168"/>
              <a:gd name="connsiteX277" fmla="*/ 98550 w 2658173"/>
              <a:gd name="connsiteY277" fmla="*/ 1804714 h 2637168"/>
              <a:gd name="connsiteX278" fmla="*/ 111744 w 2658173"/>
              <a:gd name="connsiteY278" fmla="*/ 1817908 h 2637168"/>
              <a:gd name="connsiteX279" fmla="*/ 98550 w 2658173"/>
              <a:gd name="connsiteY279" fmla="*/ 1804714 h 2637168"/>
              <a:gd name="connsiteX280" fmla="*/ 1704486 w 2658173"/>
              <a:gd name="connsiteY280" fmla="*/ 1796179 h 2637168"/>
              <a:gd name="connsiteX281" fmla="*/ 1713392 w 2658173"/>
              <a:gd name="connsiteY281" fmla="*/ 1852209 h 2637168"/>
              <a:gd name="connsiteX282" fmla="*/ 1697559 w 2658173"/>
              <a:gd name="connsiteY282" fmla="*/ 1809990 h 2637168"/>
              <a:gd name="connsiteX283" fmla="*/ 1704486 w 2658173"/>
              <a:gd name="connsiteY283" fmla="*/ 1796179 h 2637168"/>
              <a:gd name="connsiteX284" fmla="*/ 1747694 w 2658173"/>
              <a:gd name="connsiteY284" fmla="*/ 1770412 h 2637168"/>
              <a:gd name="connsiteX285" fmla="*/ 1784636 w 2658173"/>
              <a:gd name="connsiteY285" fmla="*/ 1794160 h 2637168"/>
              <a:gd name="connsiteX286" fmla="*/ 1747694 w 2658173"/>
              <a:gd name="connsiteY286" fmla="*/ 1770412 h 2637168"/>
              <a:gd name="connsiteX287" fmla="*/ 719 w 2658173"/>
              <a:gd name="connsiteY287" fmla="*/ 1756595 h 2637168"/>
              <a:gd name="connsiteX288" fmla="*/ 8151 w 2658173"/>
              <a:gd name="connsiteY288" fmla="*/ 1763825 h 2637168"/>
              <a:gd name="connsiteX289" fmla="*/ 8883 w 2658173"/>
              <a:gd name="connsiteY289" fmla="*/ 1792129 h 2637168"/>
              <a:gd name="connsiteX290" fmla="*/ 719 w 2658173"/>
              <a:gd name="connsiteY290" fmla="*/ 1796700 h 2637168"/>
              <a:gd name="connsiteX291" fmla="*/ 1928358 w 2658173"/>
              <a:gd name="connsiteY291" fmla="*/ 1725060 h 2637168"/>
              <a:gd name="connsiteX292" fmla="*/ 1935038 w 2658173"/>
              <a:gd name="connsiteY292" fmla="*/ 1741387 h 2637168"/>
              <a:gd name="connsiteX293" fmla="*/ 1928358 w 2658173"/>
              <a:gd name="connsiteY293" fmla="*/ 1725060 h 2637168"/>
              <a:gd name="connsiteX294" fmla="*/ 307001 w 2658173"/>
              <a:gd name="connsiteY294" fmla="*/ 1712362 h 2637168"/>
              <a:gd name="connsiteX295" fmla="*/ 307001 w 2658173"/>
              <a:gd name="connsiteY295" fmla="*/ 1725555 h 2637168"/>
              <a:gd name="connsiteX296" fmla="*/ 307001 w 2658173"/>
              <a:gd name="connsiteY296" fmla="*/ 1712362 h 2637168"/>
              <a:gd name="connsiteX297" fmla="*/ 1781996 w 2658173"/>
              <a:gd name="connsiteY297" fmla="*/ 1667504 h 2637168"/>
              <a:gd name="connsiteX298" fmla="*/ 1813660 w 2658173"/>
              <a:gd name="connsiteY298" fmla="*/ 1709722 h 2637168"/>
              <a:gd name="connsiteX299" fmla="*/ 1781996 w 2658173"/>
              <a:gd name="connsiteY299" fmla="*/ 1720277 h 2637168"/>
              <a:gd name="connsiteX300" fmla="*/ 1822584 w 2658173"/>
              <a:gd name="connsiteY300" fmla="*/ 1733972 h 2637168"/>
              <a:gd name="connsiteX301" fmla="*/ 1818195 w 2658173"/>
              <a:gd name="connsiteY301" fmla="*/ 1727327 h 2637168"/>
              <a:gd name="connsiteX302" fmla="*/ 1821575 w 2658173"/>
              <a:gd name="connsiteY302" fmla="*/ 1715000 h 2637168"/>
              <a:gd name="connsiteX303" fmla="*/ 1866432 w 2658173"/>
              <a:gd name="connsiteY303" fmla="*/ 1744025 h 2637168"/>
              <a:gd name="connsiteX304" fmla="*/ 1844315 w 2658173"/>
              <a:gd name="connsiteY304" fmla="*/ 1742396 h 2637168"/>
              <a:gd name="connsiteX305" fmla="*/ 1887542 w 2658173"/>
              <a:gd name="connsiteY305" fmla="*/ 1762495 h 2637168"/>
              <a:gd name="connsiteX306" fmla="*/ 1781996 w 2658173"/>
              <a:gd name="connsiteY306" fmla="*/ 1667504 h 2637168"/>
              <a:gd name="connsiteX307" fmla="*/ 2016835 w 2658173"/>
              <a:gd name="connsiteY307" fmla="*/ 1622647 h 2637168"/>
              <a:gd name="connsiteX308" fmla="*/ 2022112 w 2658173"/>
              <a:gd name="connsiteY308" fmla="*/ 1627924 h 2637168"/>
              <a:gd name="connsiteX309" fmla="*/ 2011558 w 2658173"/>
              <a:gd name="connsiteY309" fmla="*/ 1625285 h 2637168"/>
              <a:gd name="connsiteX310" fmla="*/ 2016835 w 2658173"/>
              <a:gd name="connsiteY310" fmla="*/ 1622647 h 2637168"/>
              <a:gd name="connsiteX311" fmla="*/ 1837408 w 2658173"/>
              <a:gd name="connsiteY311" fmla="*/ 1606815 h 2637168"/>
              <a:gd name="connsiteX312" fmla="*/ 1845339 w 2658173"/>
              <a:gd name="connsiteY312" fmla="*/ 1621147 h 2637168"/>
              <a:gd name="connsiteX313" fmla="*/ 1833700 w 2658173"/>
              <a:gd name="connsiteY313" fmla="*/ 1617428 h 2637168"/>
              <a:gd name="connsiteX314" fmla="*/ 1813001 w 2658173"/>
              <a:gd name="connsiteY314" fmla="*/ 1527986 h 2637168"/>
              <a:gd name="connsiteX315" fmla="*/ 1826854 w 2658173"/>
              <a:gd name="connsiteY315" fmla="*/ 1532933 h 2637168"/>
              <a:gd name="connsiteX316" fmla="*/ 1813001 w 2658173"/>
              <a:gd name="connsiteY316" fmla="*/ 1527986 h 2637168"/>
              <a:gd name="connsiteX317" fmla="*/ 1803105 w 2658173"/>
              <a:gd name="connsiteY317" fmla="*/ 1525018 h 2637168"/>
              <a:gd name="connsiteX318" fmla="*/ 1797828 w 2658173"/>
              <a:gd name="connsiteY318" fmla="*/ 1535573 h 2637168"/>
              <a:gd name="connsiteX319" fmla="*/ 1803105 w 2658173"/>
              <a:gd name="connsiteY319" fmla="*/ 1525018 h 2637168"/>
              <a:gd name="connsiteX320" fmla="*/ 265438 w 2658173"/>
              <a:gd name="connsiteY320" fmla="*/ 1511165 h 2637168"/>
              <a:gd name="connsiteX321" fmla="*/ 270056 w 2658173"/>
              <a:gd name="connsiteY321" fmla="*/ 1519740 h 2637168"/>
              <a:gd name="connsiteX322" fmla="*/ 256863 w 2658173"/>
              <a:gd name="connsiteY322" fmla="*/ 1514463 h 2637168"/>
              <a:gd name="connsiteX323" fmla="*/ 265438 w 2658173"/>
              <a:gd name="connsiteY323" fmla="*/ 1511165 h 2637168"/>
              <a:gd name="connsiteX324" fmla="*/ 122290 w 2658173"/>
              <a:gd name="connsiteY324" fmla="*/ 1506547 h 2637168"/>
              <a:gd name="connsiteX325" fmla="*/ 114374 w 2658173"/>
              <a:gd name="connsiteY325" fmla="*/ 1535572 h 2637168"/>
              <a:gd name="connsiteX326" fmla="*/ 122290 w 2658173"/>
              <a:gd name="connsiteY326" fmla="*/ 1506547 h 2637168"/>
              <a:gd name="connsiteX327" fmla="*/ 1771441 w 2658173"/>
              <a:gd name="connsiteY327" fmla="*/ 1456413 h 2637168"/>
              <a:gd name="connsiteX328" fmla="*/ 1789912 w 2658173"/>
              <a:gd name="connsiteY328" fmla="*/ 1474884 h 2637168"/>
              <a:gd name="connsiteX329" fmla="*/ 1771441 w 2658173"/>
              <a:gd name="connsiteY329" fmla="*/ 1456413 h 2637168"/>
              <a:gd name="connsiteX330" fmla="*/ 74804 w 2658173"/>
              <a:gd name="connsiteY330" fmla="*/ 1456413 h 2637168"/>
              <a:gd name="connsiteX331" fmla="*/ 135493 w 2658173"/>
              <a:gd name="connsiteY331" fmla="*/ 1469606 h 2637168"/>
              <a:gd name="connsiteX332" fmla="*/ 74804 w 2658173"/>
              <a:gd name="connsiteY332" fmla="*/ 1456413 h 2637168"/>
              <a:gd name="connsiteX333" fmla="*/ 2154375 w 2658173"/>
              <a:gd name="connsiteY333" fmla="*/ 1450806 h 2637168"/>
              <a:gd name="connsiteX334" fmla="*/ 2175155 w 2658173"/>
              <a:gd name="connsiteY334" fmla="*/ 1464328 h 2637168"/>
              <a:gd name="connsiteX335" fmla="*/ 2151407 w 2658173"/>
              <a:gd name="connsiteY335" fmla="*/ 1474883 h 2637168"/>
              <a:gd name="connsiteX336" fmla="*/ 2154375 w 2658173"/>
              <a:gd name="connsiteY336" fmla="*/ 1450806 h 2637168"/>
              <a:gd name="connsiteX337" fmla="*/ 1870093 w 2658173"/>
              <a:gd name="connsiteY337" fmla="*/ 1448650 h 2637168"/>
              <a:gd name="connsiteX338" fmla="*/ 1871711 w 2658173"/>
              <a:gd name="connsiteY338" fmla="*/ 1485437 h 2637168"/>
              <a:gd name="connsiteX339" fmla="*/ 1840046 w 2658173"/>
              <a:gd name="connsiteY339" fmla="*/ 1469605 h 2637168"/>
              <a:gd name="connsiteX340" fmla="*/ 1863919 w 2658173"/>
              <a:gd name="connsiteY340" fmla="*/ 1448702 h 2637168"/>
              <a:gd name="connsiteX341" fmla="*/ 1870093 w 2658173"/>
              <a:gd name="connsiteY341" fmla="*/ 1448650 h 2637168"/>
              <a:gd name="connsiteX342" fmla="*/ 2225287 w 2658173"/>
              <a:gd name="connsiteY342" fmla="*/ 1422111 h 2637168"/>
              <a:gd name="connsiteX343" fmla="*/ 2217372 w 2658173"/>
              <a:gd name="connsiteY343" fmla="*/ 1432666 h 2637168"/>
              <a:gd name="connsiteX344" fmla="*/ 2225287 w 2658173"/>
              <a:gd name="connsiteY344" fmla="*/ 1422111 h 2637168"/>
              <a:gd name="connsiteX345" fmla="*/ 2622074 w 2658173"/>
              <a:gd name="connsiteY345" fmla="*/ 1408257 h 2637168"/>
              <a:gd name="connsiteX346" fmla="*/ 2650109 w 2658173"/>
              <a:gd name="connsiteY346" fmla="*/ 1422110 h 2637168"/>
              <a:gd name="connsiteX347" fmla="*/ 2639554 w 2658173"/>
              <a:gd name="connsiteY347" fmla="*/ 1464328 h 2637168"/>
              <a:gd name="connsiteX348" fmla="*/ 2599975 w 2658173"/>
              <a:gd name="connsiteY348" fmla="*/ 1422110 h 2637168"/>
              <a:gd name="connsiteX349" fmla="*/ 2622074 w 2658173"/>
              <a:gd name="connsiteY349" fmla="*/ 1408257 h 2637168"/>
              <a:gd name="connsiteX350" fmla="*/ 1859377 w 2658173"/>
              <a:gd name="connsiteY350" fmla="*/ 1392638 h 2637168"/>
              <a:gd name="connsiteX351" fmla="*/ 1884614 w 2658173"/>
              <a:gd name="connsiteY351" fmla="*/ 1393374 h 2637168"/>
              <a:gd name="connsiteX352" fmla="*/ 1927121 w 2658173"/>
              <a:gd name="connsiteY352" fmla="*/ 1406278 h 2637168"/>
              <a:gd name="connsiteX353" fmla="*/ 2008919 w 2658173"/>
              <a:gd name="connsiteY353" fmla="*/ 1403639 h 2637168"/>
              <a:gd name="connsiteX354" fmla="*/ 1818937 w 2658173"/>
              <a:gd name="connsiteY354" fmla="*/ 1435303 h 2637168"/>
              <a:gd name="connsiteX355" fmla="*/ 1859377 w 2658173"/>
              <a:gd name="connsiteY355" fmla="*/ 1392638 h 2637168"/>
              <a:gd name="connsiteX356" fmla="*/ 1687005 w 2658173"/>
              <a:gd name="connsiteY356" fmla="*/ 1379892 h 2637168"/>
              <a:gd name="connsiteX357" fmla="*/ 1687005 w 2658173"/>
              <a:gd name="connsiteY357" fmla="*/ 1379892 h 2637168"/>
              <a:gd name="connsiteX358" fmla="*/ 2216053 w 2658173"/>
              <a:gd name="connsiteY358" fmla="*/ 1363070 h 2637168"/>
              <a:gd name="connsiteX359" fmla="*/ 2225288 w 2658173"/>
              <a:gd name="connsiteY359" fmla="*/ 1364059 h 2637168"/>
              <a:gd name="connsiteX360" fmla="*/ 2214733 w 2658173"/>
              <a:gd name="connsiteY360" fmla="*/ 1371975 h 2637168"/>
              <a:gd name="connsiteX361" fmla="*/ 2216053 w 2658173"/>
              <a:gd name="connsiteY361" fmla="*/ 1363070 h 2637168"/>
              <a:gd name="connsiteX362" fmla="*/ 1857527 w 2658173"/>
              <a:gd name="connsiteY362" fmla="*/ 1330747 h 2637168"/>
              <a:gd name="connsiteX363" fmla="*/ 1863793 w 2658173"/>
              <a:gd name="connsiteY363" fmla="*/ 1332396 h 2637168"/>
              <a:gd name="connsiteX364" fmla="*/ 1853239 w 2658173"/>
              <a:gd name="connsiteY364" fmla="*/ 1335035 h 2637168"/>
              <a:gd name="connsiteX365" fmla="*/ 1857527 w 2658173"/>
              <a:gd name="connsiteY365" fmla="*/ 1330747 h 2637168"/>
              <a:gd name="connsiteX366" fmla="*/ 2404 w 2658173"/>
              <a:gd name="connsiteY366" fmla="*/ 1328000 h 2637168"/>
              <a:gd name="connsiteX367" fmla="*/ 19396 w 2658173"/>
              <a:gd name="connsiteY367" fmla="*/ 1335035 h 2637168"/>
              <a:gd name="connsiteX368" fmla="*/ 4176 w 2658173"/>
              <a:gd name="connsiteY368" fmla="*/ 1352447 h 2637168"/>
              <a:gd name="connsiteX369" fmla="*/ 719 w 2658173"/>
              <a:gd name="connsiteY369" fmla="*/ 1346229 h 2637168"/>
              <a:gd name="connsiteX370" fmla="*/ 719 w 2658173"/>
              <a:gd name="connsiteY370" fmla="*/ 1329742 h 2637168"/>
              <a:gd name="connsiteX371" fmla="*/ 56326 w 2658173"/>
              <a:gd name="connsiteY371" fmla="*/ 1287540 h 2637168"/>
              <a:gd name="connsiteX372" fmla="*/ 87990 w 2658173"/>
              <a:gd name="connsiteY372" fmla="*/ 1319204 h 2637168"/>
              <a:gd name="connsiteX373" fmla="*/ 56326 w 2658173"/>
              <a:gd name="connsiteY373" fmla="*/ 1287540 h 2637168"/>
              <a:gd name="connsiteX374" fmla="*/ 2249325 w 2658173"/>
              <a:gd name="connsiteY374" fmla="*/ 1276490 h 2637168"/>
              <a:gd name="connsiteX375" fmla="*/ 2243759 w 2658173"/>
              <a:gd name="connsiteY375" fmla="*/ 1292817 h 2637168"/>
              <a:gd name="connsiteX376" fmla="*/ 2249325 w 2658173"/>
              <a:gd name="connsiteY376" fmla="*/ 1276490 h 2637168"/>
              <a:gd name="connsiteX377" fmla="*/ 2066640 w 2658173"/>
              <a:gd name="connsiteY377" fmla="*/ 1274017 h 2637168"/>
              <a:gd name="connsiteX378" fmla="*/ 2066970 w 2658173"/>
              <a:gd name="connsiteY378" fmla="*/ 1279624 h 2637168"/>
              <a:gd name="connsiteX379" fmla="*/ 2072247 w 2658173"/>
              <a:gd name="connsiteY379" fmla="*/ 1274347 h 2637168"/>
              <a:gd name="connsiteX380" fmla="*/ 2066640 w 2658173"/>
              <a:gd name="connsiteY380" fmla="*/ 1274017 h 2637168"/>
              <a:gd name="connsiteX381" fmla="*/ 2283338 w 2658173"/>
              <a:gd name="connsiteY381" fmla="*/ 1263792 h 2637168"/>
              <a:gd name="connsiteX382" fmla="*/ 2283338 w 2658173"/>
              <a:gd name="connsiteY382" fmla="*/ 1263792 h 2637168"/>
              <a:gd name="connsiteX383" fmla="*/ 1918546 w 2658173"/>
              <a:gd name="connsiteY383" fmla="*/ 1255875 h 2637168"/>
              <a:gd name="connsiteX384" fmla="*/ 1924483 w 2658173"/>
              <a:gd name="connsiteY384" fmla="*/ 1258513 h 2637168"/>
              <a:gd name="connsiteX385" fmla="*/ 1916567 w 2658173"/>
              <a:gd name="connsiteY385" fmla="*/ 1261152 h 2637168"/>
              <a:gd name="connsiteX386" fmla="*/ 1918546 w 2658173"/>
              <a:gd name="connsiteY386" fmla="*/ 1255875 h 2637168"/>
              <a:gd name="connsiteX387" fmla="*/ 1824998 w 2658173"/>
              <a:gd name="connsiteY387" fmla="*/ 1253113 h 2637168"/>
              <a:gd name="connsiteX388" fmla="*/ 1826854 w 2658173"/>
              <a:gd name="connsiteY388" fmla="*/ 1269069 h 2637168"/>
              <a:gd name="connsiteX389" fmla="*/ 1824998 w 2658173"/>
              <a:gd name="connsiteY389" fmla="*/ 1253113 h 2637168"/>
              <a:gd name="connsiteX390" fmla="*/ 2056416 w 2658173"/>
              <a:gd name="connsiteY390" fmla="*/ 1245322 h 2637168"/>
              <a:gd name="connsiteX391" fmla="*/ 2074886 w 2658173"/>
              <a:gd name="connsiteY391" fmla="*/ 1282263 h 2637168"/>
              <a:gd name="connsiteX392" fmla="*/ 2056416 w 2658173"/>
              <a:gd name="connsiteY392" fmla="*/ 1245322 h 2637168"/>
              <a:gd name="connsiteX393" fmla="*/ 161460 w 2658173"/>
              <a:gd name="connsiteY393" fmla="*/ 1244826 h 2637168"/>
              <a:gd name="connsiteX394" fmla="*/ 182981 w 2658173"/>
              <a:gd name="connsiteY394" fmla="*/ 1284901 h 2637168"/>
              <a:gd name="connsiteX395" fmla="*/ 148679 w 2658173"/>
              <a:gd name="connsiteY395" fmla="*/ 1245321 h 2637168"/>
              <a:gd name="connsiteX396" fmla="*/ 161460 w 2658173"/>
              <a:gd name="connsiteY396" fmla="*/ 1244826 h 2637168"/>
              <a:gd name="connsiteX397" fmla="*/ 2022114 w 2658173"/>
              <a:gd name="connsiteY397" fmla="*/ 1242683 h 2637168"/>
              <a:gd name="connsiteX398" fmla="*/ 2011558 w 2658173"/>
              <a:gd name="connsiteY398" fmla="*/ 1255876 h 2637168"/>
              <a:gd name="connsiteX399" fmla="*/ 2022114 w 2658173"/>
              <a:gd name="connsiteY399" fmla="*/ 1242683 h 2637168"/>
              <a:gd name="connsiteX400" fmla="*/ 1771442 w 2658173"/>
              <a:gd name="connsiteY400" fmla="*/ 1240044 h 2637168"/>
              <a:gd name="connsiteX401" fmla="*/ 1766165 w 2658173"/>
              <a:gd name="connsiteY401" fmla="*/ 1266430 h 2637168"/>
              <a:gd name="connsiteX402" fmla="*/ 1771442 w 2658173"/>
              <a:gd name="connsiteY402" fmla="*/ 1240044 h 2637168"/>
              <a:gd name="connsiteX403" fmla="*/ 1919206 w 2658173"/>
              <a:gd name="connsiteY403" fmla="*/ 1237405 h 2637168"/>
              <a:gd name="connsiteX404" fmla="*/ 1903565 w 2658173"/>
              <a:gd name="connsiteY404" fmla="*/ 1241327 h 2637168"/>
              <a:gd name="connsiteX405" fmla="*/ 1898300 w 2658173"/>
              <a:gd name="connsiteY405" fmla="*/ 1242388 h 2637168"/>
              <a:gd name="connsiteX406" fmla="*/ 1898427 w 2658173"/>
              <a:gd name="connsiteY406" fmla="*/ 1242311 h 2637168"/>
              <a:gd name="connsiteX407" fmla="*/ 1919206 w 2658173"/>
              <a:gd name="connsiteY407" fmla="*/ 1237405 h 2637168"/>
              <a:gd name="connsiteX408" fmla="*/ 719 w 2658173"/>
              <a:gd name="connsiteY408" fmla="*/ 1237405 h 2637168"/>
              <a:gd name="connsiteX409" fmla="*/ 29945 w 2658173"/>
              <a:gd name="connsiteY409" fmla="*/ 1237405 h 2637168"/>
              <a:gd name="connsiteX410" fmla="*/ 3559 w 2658173"/>
              <a:gd name="connsiteY410" fmla="*/ 1278964 h 2637168"/>
              <a:gd name="connsiteX411" fmla="*/ 719 w 2658173"/>
              <a:gd name="connsiteY411" fmla="*/ 1279089 h 2637168"/>
              <a:gd name="connsiteX412" fmla="*/ 297103 w 2658173"/>
              <a:gd name="connsiteY412" fmla="*/ 1227510 h 2637168"/>
              <a:gd name="connsiteX413" fmla="*/ 259503 w 2658173"/>
              <a:gd name="connsiteY413" fmla="*/ 1232127 h 2637168"/>
              <a:gd name="connsiteX414" fmla="*/ 296444 w 2658173"/>
              <a:gd name="connsiteY414" fmla="*/ 1271708 h 2637168"/>
              <a:gd name="connsiteX415" fmla="*/ 306998 w 2658173"/>
              <a:gd name="connsiteY415" fmla="*/ 1250597 h 2637168"/>
              <a:gd name="connsiteX416" fmla="*/ 297103 w 2658173"/>
              <a:gd name="connsiteY416" fmla="*/ 1227510 h 2637168"/>
              <a:gd name="connsiteX417" fmla="*/ 2158992 w 2658173"/>
              <a:gd name="connsiteY417" fmla="*/ 1215965 h 2637168"/>
              <a:gd name="connsiteX418" fmla="*/ 2164599 w 2658173"/>
              <a:gd name="connsiteY418" fmla="*/ 1216295 h 2637168"/>
              <a:gd name="connsiteX419" fmla="*/ 2159322 w 2658173"/>
              <a:gd name="connsiteY419" fmla="*/ 1221572 h 2637168"/>
              <a:gd name="connsiteX420" fmla="*/ 2158992 w 2658173"/>
              <a:gd name="connsiteY420" fmla="*/ 1215965 h 2637168"/>
              <a:gd name="connsiteX421" fmla="*/ 920 w 2658173"/>
              <a:gd name="connsiteY421" fmla="*/ 1208380 h 2637168"/>
              <a:gd name="connsiteX422" fmla="*/ 14115 w 2658173"/>
              <a:gd name="connsiteY422" fmla="*/ 1221574 h 2637168"/>
              <a:gd name="connsiteX423" fmla="*/ 920 w 2658173"/>
              <a:gd name="connsiteY423" fmla="*/ 1208380 h 2637168"/>
              <a:gd name="connsiteX424" fmla="*/ 1688852 w 2658173"/>
              <a:gd name="connsiteY424" fmla="*/ 1195579 h 2637168"/>
              <a:gd name="connsiteX425" fmla="*/ 1702836 w 2658173"/>
              <a:gd name="connsiteY425" fmla="*/ 1234766 h 2637168"/>
              <a:gd name="connsiteX426" fmla="*/ 1663257 w 2658173"/>
              <a:gd name="connsiteY426" fmla="*/ 1213657 h 2637168"/>
              <a:gd name="connsiteX427" fmla="*/ 1676120 w 2658173"/>
              <a:gd name="connsiteY427" fmla="*/ 1195805 h 2637168"/>
              <a:gd name="connsiteX428" fmla="*/ 1688852 w 2658173"/>
              <a:gd name="connsiteY428" fmla="*/ 1195579 h 2637168"/>
              <a:gd name="connsiteX429" fmla="*/ 1861155 w 2658173"/>
              <a:gd name="connsiteY429" fmla="*/ 1195187 h 2637168"/>
              <a:gd name="connsiteX430" fmla="*/ 1855878 w 2658173"/>
              <a:gd name="connsiteY430" fmla="*/ 1211019 h 2637168"/>
              <a:gd name="connsiteX431" fmla="*/ 1861155 w 2658173"/>
              <a:gd name="connsiteY431" fmla="*/ 1195187 h 2637168"/>
              <a:gd name="connsiteX432" fmla="*/ 1890181 w 2658173"/>
              <a:gd name="connsiteY432" fmla="*/ 1195186 h 2637168"/>
              <a:gd name="connsiteX433" fmla="*/ 1895004 w 2658173"/>
              <a:gd name="connsiteY433" fmla="*/ 1243053 h 2637168"/>
              <a:gd name="connsiteX434" fmla="*/ 1898300 w 2658173"/>
              <a:gd name="connsiteY434" fmla="*/ 1242388 h 2637168"/>
              <a:gd name="connsiteX435" fmla="*/ 1887542 w 2658173"/>
              <a:gd name="connsiteY435" fmla="*/ 1248949 h 2637168"/>
              <a:gd name="connsiteX436" fmla="*/ 1895458 w 2658173"/>
              <a:gd name="connsiteY436" fmla="*/ 1266430 h 2637168"/>
              <a:gd name="connsiteX437" fmla="*/ 1832130 w 2658173"/>
              <a:gd name="connsiteY437" fmla="*/ 1263792 h 2637168"/>
              <a:gd name="connsiteX438" fmla="*/ 1890181 w 2658173"/>
              <a:gd name="connsiteY438" fmla="*/ 1195186 h 2637168"/>
              <a:gd name="connsiteX439" fmla="*/ 53693 w 2658173"/>
              <a:gd name="connsiteY439" fmla="*/ 1187271 h 2637168"/>
              <a:gd name="connsiteX440" fmla="*/ 109106 w 2658173"/>
              <a:gd name="connsiteY440" fmla="*/ 1208380 h 2637168"/>
              <a:gd name="connsiteX441" fmla="*/ 19391 w 2658173"/>
              <a:gd name="connsiteY441" fmla="*/ 1218935 h 2637168"/>
              <a:gd name="connsiteX442" fmla="*/ 53693 w 2658173"/>
              <a:gd name="connsiteY442" fmla="*/ 1187271 h 2637168"/>
              <a:gd name="connsiteX443" fmla="*/ 1904694 w 2658173"/>
              <a:gd name="connsiteY443" fmla="*/ 1179356 h 2637168"/>
              <a:gd name="connsiteX444" fmla="*/ 1913929 w 2658173"/>
              <a:gd name="connsiteY444" fmla="*/ 1187272 h 2637168"/>
              <a:gd name="connsiteX445" fmla="*/ 1895458 w 2658173"/>
              <a:gd name="connsiteY445" fmla="*/ 1187272 h 2637168"/>
              <a:gd name="connsiteX446" fmla="*/ 1904694 w 2658173"/>
              <a:gd name="connsiteY446" fmla="*/ 1179356 h 2637168"/>
              <a:gd name="connsiteX447" fmla="*/ 2053777 w 2658173"/>
              <a:gd name="connsiteY447" fmla="*/ 1176716 h 2637168"/>
              <a:gd name="connsiteX448" fmla="*/ 1921844 w 2658173"/>
              <a:gd name="connsiteY448" fmla="*/ 1274346 h 2637168"/>
              <a:gd name="connsiteX449" fmla="*/ 2053777 w 2658173"/>
              <a:gd name="connsiteY449" fmla="*/ 1176716 h 2637168"/>
              <a:gd name="connsiteX450" fmla="*/ 367687 w 2658173"/>
              <a:gd name="connsiteY450" fmla="*/ 1163522 h 2637168"/>
              <a:gd name="connsiteX451" fmla="*/ 407267 w 2658173"/>
              <a:gd name="connsiteY451" fmla="*/ 1205741 h 2637168"/>
              <a:gd name="connsiteX452" fmla="*/ 367687 w 2658173"/>
              <a:gd name="connsiteY452" fmla="*/ 1163522 h 2637168"/>
              <a:gd name="connsiteX453" fmla="*/ 1592014 w 2658173"/>
              <a:gd name="connsiteY453" fmla="*/ 1150329 h 2637168"/>
              <a:gd name="connsiteX454" fmla="*/ 1592014 w 2658173"/>
              <a:gd name="connsiteY454" fmla="*/ 1150329 h 2637168"/>
              <a:gd name="connsiteX455" fmla="*/ 2217373 w 2658173"/>
              <a:gd name="connsiteY455" fmla="*/ 1137137 h 2637168"/>
              <a:gd name="connsiteX456" fmla="*/ 2185709 w 2658173"/>
              <a:gd name="connsiteY456" fmla="*/ 1163523 h 2637168"/>
              <a:gd name="connsiteX457" fmla="*/ 2217373 w 2658173"/>
              <a:gd name="connsiteY457" fmla="*/ 1137137 h 2637168"/>
              <a:gd name="connsiteX458" fmla="*/ 1742418 w 2658173"/>
              <a:gd name="connsiteY458" fmla="*/ 1137136 h 2637168"/>
              <a:gd name="connsiteX459" fmla="*/ 1729223 w 2658173"/>
              <a:gd name="connsiteY459" fmla="*/ 1147691 h 2637168"/>
              <a:gd name="connsiteX460" fmla="*/ 1742418 w 2658173"/>
              <a:gd name="connsiteY460" fmla="*/ 1137136 h 2637168"/>
              <a:gd name="connsiteX461" fmla="*/ 719 w 2658173"/>
              <a:gd name="connsiteY461" fmla="*/ 1126605 h 2637168"/>
              <a:gd name="connsiteX462" fmla="*/ 32015 w 2658173"/>
              <a:gd name="connsiteY462" fmla="*/ 1133892 h 2637168"/>
              <a:gd name="connsiteX463" fmla="*/ 53693 w 2658173"/>
              <a:gd name="connsiteY463" fmla="*/ 1142414 h 2637168"/>
              <a:gd name="connsiteX464" fmla="*/ 14897 w 2658173"/>
              <a:gd name="connsiteY464" fmla="*/ 1153547 h 2637168"/>
              <a:gd name="connsiteX465" fmla="*/ 719 w 2658173"/>
              <a:gd name="connsiteY465" fmla="*/ 1151426 h 2637168"/>
              <a:gd name="connsiteX466" fmla="*/ 452124 w 2658173"/>
              <a:gd name="connsiteY466" fmla="*/ 1121304 h 2637168"/>
              <a:gd name="connsiteX467" fmla="*/ 478509 w 2658173"/>
              <a:gd name="connsiteY467" fmla="*/ 1176715 h 2637168"/>
              <a:gd name="connsiteX468" fmla="*/ 452124 w 2658173"/>
              <a:gd name="connsiteY468" fmla="*/ 1121304 h 2637168"/>
              <a:gd name="connsiteX469" fmla="*/ 1929761 w 2658173"/>
              <a:gd name="connsiteY469" fmla="*/ 1092279 h 2637168"/>
              <a:gd name="connsiteX470" fmla="*/ 1874348 w 2658173"/>
              <a:gd name="connsiteY470" fmla="*/ 1189909 h 2637168"/>
              <a:gd name="connsiteX471" fmla="*/ 1929761 w 2658173"/>
              <a:gd name="connsiteY471" fmla="*/ 1092279 h 2637168"/>
              <a:gd name="connsiteX472" fmla="*/ 1807398 w 2658173"/>
              <a:gd name="connsiteY472" fmla="*/ 1088023 h 2637168"/>
              <a:gd name="connsiteX473" fmla="*/ 1813660 w 2658173"/>
              <a:gd name="connsiteY473" fmla="*/ 1110751 h 2637168"/>
              <a:gd name="connsiteX474" fmla="*/ 1807398 w 2658173"/>
              <a:gd name="connsiteY474" fmla="*/ 1088023 h 2637168"/>
              <a:gd name="connsiteX475" fmla="*/ 1737138 w 2658173"/>
              <a:gd name="connsiteY475" fmla="*/ 1073810 h 2637168"/>
              <a:gd name="connsiteX476" fmla="*/ 1737138 w 2658173"/>
              <a:gd name="connsiteY476" fmla="*/ 1073810 h 2637168"/>
              <a:gd name="connsiteX477" fmla="*/ 1763526 w 2658173"/>
              <a:gd name="connsiteY477" fmla="*/ 1065892 h 2637168"/>
              <a:gd name="connsiteX478" fmla="*/ 1750332 w 2658173"/>
              <a:gd name="connsiteY478" fmla="*/ 1073808 h 2637168"/>
              <a:gd name="connsiteX479" fmla="*/ 1763526 w 2658173"/>
              <a:gd name="connsiteY479" fmla="*/ 1065892 h 2637168"/>
              <a:gd name="connsiteX480" fmla="*/ 2046562 w 2658173"/>
              <a:gd name="connsiteY480" fmla="*/ 1031549 h 2637168"/>
              <a:gd name="connsiteX481" fmla="*/ 2051139 w 2658173"/>
              <a:gd name="connsiteY481" fmla="*/ 1050061 h 2637168"/>
              <a:gd name="connsiteX482" fmla="*/ 2019474 w 2658173"/>
              <a:gd name="connsiteY482" fmla="*/ 1076447 h 2637168"/>
              <a:gd name="connsiteX483" fmla="*/ 2046562 w 2658173"/>
              <a:gd name="connsiteY483" fmla="*/ 1031549 h 2637168"/>
              <a:gd name="connsiteX484" fmla="*/ 426479 w 2658173"/>
              <a:gd name="connsiteY484" fmla="*/ 1025200 h 2637168"/>
              <a:gd name="connsiteX485" fmla="*/ 409905 w 2658173"/>
              <a:gd name="connsiteY485" fmla="*/ 1031590 h 2637168"/>
              <a:gd name="connsiteX486" fmla="*/ 460039 w 2658173"/>
              <a:gd name="connsiteY486" fmla="*/ 1113388 h 2637168"/>
              <a:gd name="connsiteX487" fmla="*/ 473232 w 2658173"/>
              <a:gd name="connsiteY487" fmla="*/ 1097556 h 2637168"/>
              <a:gd name="connsiteX488" fmla="*/ 426479 w 2658173"/>
              <a:gd name="connsiteY488" fmla="*/ 1025200 h 2637168"/>
              <a:gd name="connsiteX489" fmla="*/ 2301863 w 2658173"/>
              <a:gd name="connsiteY489" fmla="*/ 1006147 h 2637168"/>
              <a:gd name="connsiteX490" fmla="*/ 2315580 w 2658173"/>
              <a:gd name="connsiteY490" fmla="*/ 1006895 h 2637168"/>
              <a:gd name="connsiteX491" fmla="*/ 2333474 w 2658173"/>
              <a:gd name="connsiteY491" fmla="*/ 1023675 h 2637168"/>
              <a:gd name="connsiteX492" fmla="*/ 2256952 w 2658173"/>
              <a:gd name="connsiteY492" fmla="*/ 1065893 h 2637168"/>
              <a:gd name="connsiteX493" fmla="*/ 2301863 w 2658173"/>
              <a:gd name="connsiteY493" fmla="*/ 1006147 h 2637168"/>
              <a:gd name="connsiteX494" fmla="*/ 1782986 w 2658173"/>
              <a:gd name="connsiteY494" fmla="*/ 1005493 h 2637168"/>
              <a:gd name="connsiteX495" fmla="*/ 1789913 w 2658173"/>
              <a:gd name="connsiteY495" fmla="*/ 1007843 h 2637168"/>
              <a:gd name="connsiteX496" fmla="*/ 1774080 w 2658173"/>
              <a:gd name="connsiteY496" fmla="*/ 1023675 h 2637168"/>
              <a:gd name="connsiteX497" fmla="*/ 1782986 w 2658173"/>
              <a:gd name="connsiteY497" fmla="*/ 1005493 h 2637168"/>
              <a:gd name="connsiteX498" fmla="*/ 1980673 w 2658173"/>
              <a:gd name="connsiteY498" fmla="*/ 1001113 h 2637168"/>
              <a:gd name="connsiteX499" fmla="*/ 1990450 w 2658173"/>
              <a:gd name="connsiteY499" fmla="*/ 1007843 h 2637168"/>
              <a:gd name="connsiteX500" fmla="*/ 1971978 w 2658173"/>
              <a:gd name="connsiteY500" fmla="*/ 1052700 h 2637168"/>
              <a:gd name="connsiteX501" fmla="*/ 1980673 w 2658173"/>
              <a:gd name="connsiteY501" fmla="*/ 1001113 h 2637168"/>
              <a:gd name="connsiteX502" fmla="*/ 82719 w 2658173"/>
              <a:gd name="connsiteY502" fmla="*/ 986734 h 2637168"/>
              <a:gd name="connsiteX503" fmla="*/ 219928 w 2658173"/>
              <a:gd name="connsiteY503" fmla="*/ 1108112 h 2637168"/>
              <a:gd name="connsiteX504" fmla="*/ 82719 w 2658173"/>
              <a:gd name="connsiteY504" fmla="*/ 986734 h 2637168"/>
              <a:gd name="connsiteX505" fmla="*/ 1531325 w 2658173"/>
              <a:gd name="connsiteY505" fmla="*/ 957708 h 2637168"/>
              <a:gd name="connsiteX506" fmla="*/ 1523409 w 2658173"/>
              <a:gd name="connsiteY506" fmla="*/ 965624 h 2637168"/>
              <a:gd name="connsiteX507" fmla="*/ 1531325 w 2658173"/>
              <a:gd name="connsiteY507" fmla="*/ 957708 h 2637168"/>
              <a:gd name="connsiteX508" fmla="*/ 719 w 2658173"/>
              <a:gd name="connsiteY508" fmla="*/ 953833 h 2637168"/>
              <a:gd name="connsiteX509" fmla="*/ 17737 w 2658173"/>
              <a:gd name="connsiteY509" fmla="*/ 971231 h 2637168"/>
              <a:gd name="connsiteX510" fmla="*/ 148564 w 2658173"/>
              <a:gd name="connsiteY510" fmla="*/ 1107536 h 2637168"/>
              <a:gd name="connsiteX511" fmla="*/ 139037 w 2658173"/>
              <a:gd name="connsiteY511" fmla="*/ 1099180 h 2637168"/>
              <a:gd name="connsiteX512" fmla="*/ 101184 w 2658173"/>
              <a:gd name="connsiteY512" fmla="*/ 1060615 h 2637168"/>
              <a:gd name="connsiteX513" fmla="*/ 719 w 2658173"/>
              <a:gd name="connsiteY513" fmla="*/ 955812 h 2637168"/>
              <a:gd name="connsiteX514" fmla="*/ 1454804 w 2658173"/>
              <a:gd name="connsiteY514" fmla="*/ 949792 h 2637168"/>
              <a:gd name="connsiteX515" fmla="*/ 1454804 w 2658173"/>
              <a:gd name="connsiteY515" fmla="*/ 949792 h 2637168"/>
              <a:gd name="connsiteX516" fmla="*/ 2201211 w 2658173"/>
              <a:gd name="connsiteY516" fmla="*/ 946824 h 2637168"/>
              <a:gd name="connsiteX517" fmla="*/ 2212096 w 2658173"/>
              <a:gd name="connsiteY517" fmla="*/ 960348 h 2637168"/>
              <a:gd name="connsiteX518" fmla="*/ 2188348 w 2658173"/>
              <a:gd name="connsiteY518" fmla="*/ 962986 h 2637168"/>
              <a:gd name="connsiteX519" fmla="*/ 2201211 w 2658173"/>
              <a:gd name="connsiteY519" fmla="*/ 946824 h 2637168"/>
              <a:gd name="connsiteX520" fmla="*/ 327116 w 2658173"/>
              <a:gd name="connsiteY520" fmla="*/ 943856 h 2637168"/>
              <a:gd name="connsiteX521" fmla="*/ 330744 w 2658173"/>
              <a:gd name="connsiteY521" fmla="*/ 952432 h 2637168"/>
              <a:gd name="connsiteX522" fmla="*/ 317550 w 2658173"/>
              <a:gd name="connsiteY522" fmla="*/ 947155 h 2637168"/>
              <a:gd name="connsiteX523" fmla="*/ 327116 w 2658173"/>
              <a:gd name="connsiteY523" fmla="*/ 943856 h 2637168"/>
              <a:gd name="connsiteX524" fmla="*/ 1486262 w 2658173"/>
              <a:gd name="connsiteY524" fmla="*/ 933053 h 2637168"/>
              <a:gd name="connsiteX525" fmla="*/ 1473275 w 2658173"/>
              <a:gd name="connsiteY525" fmla="*/ 970901 h 2637168"/>
              <a:gd name="connsiteX526" fmla="*/ 1486262 w 2658173"/>
              <a:gd name="connsiteY526" fmla="*/ 933053 h 2637168"/>
              <a:gd name="connsiteX527" fmla="*/ 1368224 w 2658173"/>
              <a:gd name="connsiteY527" fmla="*/ 922994 h 2637168"/>
              <a:gd name="connsiteX528" fmla="*/ 1383561 w 2658173"/>
              <a:gd name="connsiteY528" fmla="*/ 926045 h 2637168"/>
              <a:gd name="connsiteX529" fmla="*/ 1328149 w 2658173"/>
              <a:gd name="connsiteY529" fmla="*/ 944516 h 2637168"/>
              <a:gd name="connsiteX530" fmla="*/ 1368224 w 2658173"/>
              <a:gd name="connsiteY530" fmla="*/ 922994 h 2637168"/>
              <a:gd name="connsiteX531" fmla="*/ 1840047 w 2658173"/>
              <a:gd name="connsiteY531" fmla="*/ 910213 h 2637168"/>
              <a:gd name="connsiteX532" fmla="*/ 1766164 w 2658173"/>
              <a:gd name="connsiteY532" fmla="*/ 960347 h 2637168"/>
              <a:gd name="connsiteX533" fmla="*/ 1840047 w 2658173"/>
              <a:gd name="connsiteY533" fmla="*/ 910213 h 2637168"/>
              <a:gd name="connsiteX534" fmla="*/ 1035260 w 2658173"/>
              <a:gd name="connsiteY534" fmla="*/ 910212 h 2637168"/>
              <a:gd name="connsiteX535" fmla="*/ 1029983 w 2658173"/>
              <a:gd name="connsiteY535" fmla="*/ 915490 h 2637168"/>
              <a:gd name="connsiteX536" fmla="*/ 1035260 w 2658173"/>
              <a:gd name="connsiteY536" fmla="*/ 910212 h 2637168"/>
              <a:gd name="connsiteX537" fmla="*/ 1940314 w 2658173"/>
              <a:gd name="connsiteY537" fmla="*/ 902297 h 2637168"/>
              <a:gd name="connsiteX538" fmla="*/ 1895457 w 2658173"/>
              <a:gd name="connsiteY538" fmla="*/ 944515 h 2637168"/>
              <a:gd name="connsiteX539" fmla="*/ 1940314 w 2658173"/>
              <a:gd name="connsiteY539" fmla="*/ 902297 h 2637168"/>
              <a:gd name="connsiteX540" fmla="*/ 1544518 w 2658173"/>
              <a:gd name="connsiteY540" fmla="*/ 894382 h 2637168"/>
              <a:gd name="connsiteX541" fmla="*/ 1544518 w 2658173"/>
              <a:gd name="connsiteY541" fmla="*/ 894382 h 2637168"/>
              <a:gd name="connsiteX542" fmla="*/ 478509 w 2658173"/>
              <a:gd name="connsiteY542" fmla="*/ 873271 h 2637168"/>
              <a:gd name="connsiteX543" fmla="*/ 623635 w 2658173"/>
              <a:gd name="connsiteY543" fmla="*/ 1002565 h 2637168"/>
              <a:gd name="connsiteX544" fmla="*/ 478509 w 2658173"/>
              <a:gd name="connsiteY544" fmla="*/ 873271 h 2637168"/>
              <a:gd name="connsiteX545" fmla="*/ 391442 w 2658173"/>
              <a:gd name="connsiteY545" fmla="*/ 867996 h 2637168"/>
              <a:gd name="connsiteX546" fmla="*/ 399358 w 2658173"/>
              <a:gd name="connsiteY546" fmla="*/ 881189 h 2637168"/>
              <a:gd name="connsiteX547" fmla="*/ 391442 w 2658173"/>
              <a:gd name="connsiteY547" fmla="*/ 867996 h 2637168"/>
              <a:gd name="connsiteX548" fmla="*/ 1222104 w 2658173"/>
              <a:gd name="connsiteY548" fmla="*/ 841583 h 2637168"/>
              <a:gd name="connsiteX549" fmla="*/ 1225243 w 2658173"/>
              <a:gd name="connsiteY549" fmla="*/ 846886 h 2637168"/>
              <a:gd name="connsiteX550" fmla="*/ 1222104 w 2658173"/>
              <a:gd name="connsiteY550" fmla="*/ 841583 h 2637168"/>
              <a:gd name="connsiteX551" fmla="*/ 571533 w 2658173"/>
              <a:gd name="connsiteY551" fmla="*/ 836991 h 2637168"/>
              <a:gd name="connsiteX552" fmla="*/ 578789 w 2658173"/>
              <a:gd name="connsiteY552" fmla="*/ 841608 h 2637168"/>
              <a:gd name="connsiteX553" fmla="*/ 568235 w 2658173"/>
              <a:gd name="connsiteY553" fmla="*/ 844247 h 2637168"/>
              <a:gd name="connsiteX554" fmla="*/ 571533 w 2658173"/>
              <a:gd name="connsiteY554" fmla="*/ 836991 h 2637168"/>
              <a:gd name="connsiteX555" fmla="*/ 1939984 w 2658173"/>
              <a:gd name="connsiteY555" fmla="*/ 836001 h 2637168"/>
              <a:gd name="connsiteX556" fmla="*/ 1945591 w 2658173"/>
              <a:gd name="connsiteY556" fmla="*/ 836331 h 2637168"/>
              <a:gd name="connsiteX557" fmla="*/ 1940314 w 2658173"/>
              <a:gd name="connsiteY557" fmla="*/ 841608 h 2637168"/>
              <a:gd name="connsiteX558" fmla="*/ 1939984 w 2658173"/>
              <a:gd name="connsiteY558" fmla="*/ 836001 h 2637168"/>
              <a:gd name="connsiteX559" fmla="*/ 840542 w 2658173"/>
              <a:gd name="connsiteY559" fmla="*/ 832456 h 2637168"/>
              <a:gd name="connsiteX560" fmla="*/ 850561 w 2658173"/>
              <a:gd name="connsiteY560" fmla="*/ 849525 h 2637168"/>
              <a:gd name="connsiteX561" fmla="*/ 834729 w 2658173"/>
              <a:gd name="connsiteY561" fmla="*/ 836332 h 2637168"/>
              <a:gd name="connsiteX562" fmla="*/ 840542 w 2658173"/>
              <a:gd name="connsiteY562" fmla="*/ 832456 h 2637168"/>
              <a:gd name="connsiteX563" fmla="*/ 1338786 w 2658173"/>
              <a:gd name="connsiteY563" fmla="*/ 815510 h 2637168"/>
              <a:gd name="connsiteX564" fmla="*/ 1343981 w 2658173"/>
              <a:gd name="connsiteY564" fmla="*/ 833693 h 2637168"/>
              <a:gd name="connsiteX565" fmla="*/ 1342510 w 2658173"/>
              <a:gd name="connsiteY565" fmla="*/ 844433 h 2637168"/>
              <a:gd name="connsiteX566" fmla="*/ 1341526 w 2658173"/>
              <a:gd name="connsiteY566" fmla="*/ 847016 h 2637168"/>
              <a:gd name="connsiteX567" fmla="*/ 1340859 w 2658173"/>
              <a:gd name="connsiteY567" fmla="*/ 847260 h 2637168"/>
              <a:gd name="connsiteX568" fmla="*/ 1338879 w 2658173"/>
              <a:gd name="connsiteY568" fmla="*/ 840882 h 2637168"/>
              <a:gd name="connsiteX569" fmla="*/ 1338786 w 2658173"/>
              <a:gd name="connsiteY569" fmla="*/ 815510 h 2637168"/>
              <a:gd name="connsiteX570" fmla="*/ 2169876 w 2658173"/>
              <a:gd name="connsiteY570" fmla="*/ 807306 h 2637168"/>
              <a:gd name="connsiteX571" fmla="*/ 2114617 w 2658173"/>
              <a:gd name="connsiteY571" fmla="*/ 858244 h 2637168"/>
              <a:gd name="connsiteX572" fmla="*/ 2096942 w 2658173"/>
              <a:gd name="connsiteY572" fmla="*/ 863955 h 2637168"/>
              <a:gd name="connsiteX573" fmla="*/ 2078513 w 2658173"/>
              <a:gd name="connsiteY573" fmla="*/ 875911 h 2637168"/>
              <a:gd name="connsiteX574" fmla="*/ 2076897 w 2658173"/>
              <a:gd name="connsiteY574" fmla="*/ 876932 h 2637168"/>
              <a:gd name="connsiteX575" fmla="*/ 2037944 w 2658173"/>
              <a:gd name="connsiteY575" fmla="*/ 894382 h 2637168"/>
              <a:gd name="connsiteX576" fmla="*/ 2059589 w 2658173"/>
              <a:gd name="connsiteY576" fmla="*/ 887868 h 2637168"/>
              <a:gd name="connsiteX577" fmla="*/ 2076897 w 2658173"/>
              <a:gd name="connsiteY577" fmla="*/ 876932 h 2637168"/>
              <a:gd name="connsiteX578" fmla="*/ 2110837 w 2658173"/>
              <a:gd name="connsiteY578" fmla="*/ 861729 h 2637168"/>
              <a:gd name="connsiteX579" fmla="*/ 2114617 w 2658173"/>
              <a:gd name="connsiteY579" fmla="*/ 858244 h 2637168"/>
              <a:gd name="connsiteX580" fmla="*/ 2117103 w 2658173"/>
              <a:gd name="connsiteY580" fmla="*/ 857441 h 2637168"/>
              <a:gd name="connsiteX581" fmla="*/ 1990448 w 2658173"/>
              <a:gd name="connsiteY581" fmla="*/ 944516 h 2637168"/>
              <a:gd name="connsiteX582" fmla="*/ 2024751 w 2658173"/>
              <a:gd name="connsiteY582" fmla="*/ 897021 h 2637168"/>
              <a:gd name="connsiteX583" fmla="*/ 2169876 w 2658173"/>
              <a:gd name="connsiteY583" fmla="*/ 807306 h 2637168"/>
              <a:gd name="connsiteX584" fmla="*/ 462683 w 2658173"/>
              <a:gd name="connsiteY584" fmla="*/ 778280 h 2637168"/>
              <a:gd name="connsiteX585" fmla="*/ 475876 w 2658173"/>
              <a:gd name="connsiteY585" fmla="*/ 791474 h 2637168"/>
              <a:gd name="connsiteX586" fmla="*/ 462683 w 2658173"/>
              <a:gd name="connsiteY586" fmla="*/ 778280 h 2637168"/>
              <a:gd name="connsiteX587" fmla="*/ 713360 w 2658173"/>
              <a:gd name="connsiteY587" fmla="*/ 767726 h 2637168"/>
              <a:gd name="connsiteX588" fmla="*/ 723914 w 2658173"/>
              <a:gd name="connsiteY588" fmla="*/ 809944 h 2637168"/>
              <a:gd name="connsiteX589" fmla="*/ 713360 w 2658173"/>
              <a:gd name="connsiteY589" fmla="*/ 767726 h 2637168"/>
              <a:gd name="connsiteX590" fmla="*/ 607482 w 2658173"/>
              <a:gd name="connsiteY590" fmla="*/ 765418 h 2637168"/>
              <a:gd name="connsiteX591" fmla="*/ 615727 w 2658173"/>
              <a:gd name="connsiteY591" fmla="*/ 775642 h 2637168"/>
              <a:gd name="connsiteX592" fmla="*/ 597257 w 2658173"/>
              <a:gd name="connsiteY592" fmla="*/ 773003 h 2637168"/>
              <a:gd name="connsiteX593" fmla="*/ 607482 w 2658173"/>
              <a:gd name="connsiteY593" fmla="*/ 765418 h 2637168"/>
              <a:gd name="connsiteX594" fmla="*/ 2225288 w 2658173"/>
              <a:gd name="connsiteY594" fmla="*/ 765088 h 2637168"/>
              <a:gd name="connsiteX595" fmla="*/ 2217372 w 2658173"/>
              <a:gd name="connsiteY595" fmla="*/ 773004 h 2637168"/>
              <a:gd name="connsiteX596" fmla="*/ 2225288 w 2658173"/>
              <a:gd name="connsiteY596" fmla="*/ 765088 h 2637168"/>
              <a:gd name="connsiteX597" fmla="*/ 1148722 w 2658173"/>
              <a:gd name="connsiteY597" fmla="*/ 762449 h 2637168"/>
              <a:gd name="connsiteX598" fmla="*/ 1132890 w 2658173"/>
              <a:gd name="connsiteY598" fmla="*/ 812583 h 2637168"/>
              <a:gd name="connsiteX599" fmla="*/ 1088033 w 2658173"/>
              <a:gd name="connsiteY599" fmla="*/ 770365 h 2637168"/>
              <a:gd name="connsiteX600" fmla="*/ 1127612 w 2658173"/>
              <a:gd name="connsiteY600" fmla="*/ 802028 h 2637168"/>
              <a:gd name="connsiteX601" fmla="*/ 1148722 w 2658173"/>
              <a:gd name="connsiteY601" fmla="*/ 762449 h 2637168"/>
              <a:gd name="connsiteX602" fmla="*/ 1037899 w 2658173"/>
              <a:gd name="connsiteY602" fmla="*/ 754533 h 2637168"/>
              <a:gd name="connsiteX603" fmla="*/ 1016789 w 2658173"/>
              <a:gd name="connsiteY603" fmla="*/ 799390 h 2637168"/>
              <a:gd name="connsiteX604" fmla="*/ 1037899 w 2658173"/>
              <a:gd name="connsiteY604" fmla="*/ 754533 h 2637168"/>
              <a:gd name="connsiteX605" fmla="*/ 1381417 w 2658173"/>
              <a:gd name="connsiteY605" fmla="*/ 753955 h 2637168"/>
              <a:gd name="connsiteX606" fmla="*/ 1388838 w 2658173"/>
              <a:gd name="connsiteY606" fmla="*/ 765087 h 2637168"/>
              <a:gd name="connsiteX607" fmla="*/ 1380922 w 2658173"/>
              <a:gd name="connsiteY607" fmla="*/ 759810 h 2637168"/>
              <a:gd name="connsiteX608" fmla="*/ 1381417 w 2658173"/>
              <a:gd name="connsiteY608" fmla="*/ 753955 h 2637168"/>
              <a:gd name="connsiteX609" fmla="*/ 792505 w 2658173"/>
              <a:gd name="connsiteY609" fmla="*/ 746617 h 2637168"/>
              <a:gd name="connsiteX610" fmla="*/ 803059 w 2658173"/>
              <a:gd name="connsiteY610" fmla="*/ 796751 h 2637168"/>
              <a:gd name="connsiteX611" fmla="*/ 792505 w 2658173"/>
              <a:gd name="connsiteY611" fmla="*/ 746617 h 2637168"/>
              <a:gd name="connsiteX612" fmla="*/ 1628955 w 2658173"/>
              <a:gd name="connsiteY612" fmla="*/ 741340 h 2637168"/>
              <a:gd name="connsiteX613" fmla="*/ 1610484 w 2658173"/>
              <a:gd name="connsiteY613" fmla="*/ 765089 h 2637168"/>
              <a:gd name="connsiteX614" fmla="*/ 1628955 w 2658173"/>
              <a:gd name="connsiteY614" fmla="*/ 741340 h 2637168"/>
              <a:gd name="connsiteX615" fmla="*/ 1317265 w 2658173"/>
              <a:gd name="connsiteY615" fmla="*/ 717921 h 2637168"/>
              <a:gd name="connsiteX616" fmla="*/ 1325510 w 2658173"/>
              <a:gd name="connsiteY616" fmla="*/ 720230 h 2637168"/>
              <a:gd name="connsiteX617" fmla="*/ 1314956 w 2658173"/>
              <a:gd name="connsiteY617" fmla="*/ 725508 h 2637168"/>
              <a:gd name="connsiteX618" fmla="*/ 1317265 w 2658173"/>
              <a:gd name="connsiteY618" fmla="*/ 717921 h 2637168"/>
              <a:gd name="connsiteX619" fmla="*/ 1681727 w 2658173"/>
              <a:gd name="connsiteY619" fmla="*/ 707037 h 2637168"/>
              <a:gd name="connsiteX620" fmla="*/ 1634232 w 2658173"/>
              <a:gd name="connsiteY620" fmla="*/ 778281 h 2637168"/>
              <a:gd name="connsiteX621" fmla="*/ 1681727 w 2658173"/>
              <a:gd name="connsiteY621" fmla="*/ 707037 h 2637168"/>
              <a:gd name="connsiteX622" fmla="*/ 1486468 w 2658173"/>
              <a:gd name="connsiteY622" fmla="*/ 680651 h 2637168"/>
              <a:gd name="connsiteX623" fmla="*/ 1409948 w 2658173"/>
              <a:gd name="connsiteY623" fmla="*/ 770365 h 2637168"/>
              <a:gd name="connsiteX624" fmla="*/ 1349258 w 2658173"/>
              <a:gd name="connsiteY624" fmla="*/ 817861 h 2637168"/>
              <a:gd name="connsiteX625" fmla="*/ 1486468 w 2658173"/>
              <a:gd name="connsiteY625" fmla="*/ 680651 h 2637168"/>
              <a:gd name="connsiteX626" fmla="*/ 1644787 w 2658173"/>
              <a:gd name="connsiteY626" fmla="*/ 667458 h 2637168"/>
              <a:gd name="connsiteX627" fmla="*/ 1592013 w 2658173"/>
              <a:gd name="connsiteY627" fmla="*/ 693844 h 2637168"/>
              <a:gd name="connsiteX628" fmla="*/ 1644787 w 2658173"/>
              <a:gd name="connsiteY628" fmla="*/ 667458 h 2637168"/>
              <a:gd name="connsiteX629" fmla="*/ 1188302 w 2658173"/>
              <a:gd name="connsiteY629" fmla="*/ 662181 h 2637168"/>
              <a:gd name="connsiteX630" fmla="*/ 1177747 w 2658173"/>
              <a:gd name="connsiteY630" fmla="*/ 704399 h 2637168"/>
              <a:gd name="connsiteX631" fmla="*/ 1188302 w 2658173"/>
              <a:gd name="connsiteY631" fmla="*/ 662181 h 2637168"/>
              <a:gd name="connsiteX632" fmla="*/ 2111826 w 2658173"/>
              <a:gd name="connsiteY632" fmla="*/ 651626 h 2637168"/>
              <a:gd name="connsiteX633" fmla="*/ 2111826 w 2658173"/>
              <a:gd name="connsiteY633" fmla="*/ 651626 h 2637168"/>
              <a:gd name="connsiteX634" fmla="*/ 2074887 w 2658173"/>
              <a:gd name="connsiteY634" fmla="*/ 651626 h 2637168"/>
              <a:gd name="connsiteX635" fmla="*/ 2074887 w 2658173"/>
              <a:gd name="connsiteY635" fmla="*/ 651626 h 2637168"/>
              <a:gd name="connsiteX636" fmla="*/ 890140 w 2658173"/>
              <a:gd name="connsiteY636" fmla="*/ 648987 h 2637168"/>
              <a:gd name="connsiteX637" fmla="*/ 1022067 w 2658173"/>
              <a:gd name="connsiteY637" fmla="*/ 870634 h 2637168"/>
              <a:gd name="connsiteX638" fmla="*/ 890140 w 2658173"/>
              <a:gd name="connsiteY638" fmla="*/ 648987 h 2637168"/>
              <a:gd name="connsiteX639" fmla="*/ 1526049 w 2658173"/>
              <a:gd name="connsiteY639" fmla="*/ 635794 h 2637168"/>
              <a:gd name="connsiteX640" fmla="*/ 1491746 w 2658173"/>
              <a:gd name="connsiteY640" fmla="*/ 670097 h 2637168"/>
              <a:gd name="connsiteX641" fmla="*/ 1526049 w 2658173"/>
              <a:gd name="connsiteY641" fmla="*/ 635794 h 2637168"/>
              <a:gd name="connsiteX642" fmla="*/ 781951 w 2658173"/>
              <a:gd name="connsiteY642" fmla="*/ 633156 h 2637168"/>
              <a:gd name="connsiteX643" fmla="*/ 789867 w 2658173"/>
              <a:gd name="connsiteY643" fmla="*/ 691206 h 2637168"/>
              <a:gd name="connsiteX644" fmla="*/ 781951 w 2658173"/>
              <a:gd name="connsiteY644" fmla="*/ 633156 h 2637168"/>
              <a:gd name="connsiteX645" fmla="*/ 1285931 w 2658173"/>
              <a:gd name="connsiteY645" fmla="*/ 617323 h 2637168"/>
              <a:gd name="connsiteX646" fmla="*/ 1151360 w 2658173"/>
              <a:gd name="connsiteY646" fmla="*/ 926044 h 2637168"/>
              <a:gd name="connsiteX647" fmla="*/ 1304402 w 2658173"/>
              <a:gd name="connsiteY647" fmla="*/ 846885 h 2637168"/>
              <a:gd name="connsiteX648" fmla="*/ 1299124 w 2658173"/>
              <a:gd name="connsiteY648" fmla="*/ 878549 h 2637168"/>
              <a:gd name="connsiteX649" fmla="*/ 1312317 w 2658173"/>
              <a:gd name="connsiteY649" fmla="*/ 852162 h 2637168"/>
              <a:gd name="connsiteX650" fmla="*/ 1329778 w 2658173"/>
              <a:gd name="connsiteY650" fmla="*/ 851312 h 2637168"/>
              <a:gd name="connsiteX651" fmla="*/ 1340859 w 2658173"/>
              <a:gd name="connsiteY651" fmla="*/ 847260 h 2637168"/>
              <a:gd name="connsiteX652" fmla="*/ 1341117 w 2658173"/>
              <a:gd name="connsiteY652" fmla="*/ 848089 h 2637168"/>
              <a:gd name="connsiteX653" fmla="*/ 1341526 w 2658173"/>
              <a:gd name="connsiteY653" fmla="*/ 847016 h 2637168"/>
              <a:gd name="connsiteX654" fmla="*/ 1355525 w 2658173"/>
              <a:gd name="connsiteY654" fmla="*/ 841896 h 2637168"/>
              <a:gd name="connsiteX655" fmla="*/ 1441611 w 2658173"/>
              <a:gd name="connsiteY655" fmla="*/ 860078 h 2637168"/>
              <a:gd name="connsiteX656" fmla="*/ 1351897 w 2658173"/>
              <a:gd name="connsiteY656" fmla="*/ 1044783 h 2637168"/>
              <a:gd name="connsiteX657" fmla="*/ 1431056 w 2658173"/>
              <a:gd name="connsiteY657" fmla="*/ 867994 h 2637168"/>
              <a:gd name="connsiteX658" fmla="*/ 1462720 w 2658173"/>
              <a:gd name="connsiteY658" fmla="*/ 933960 h 2637168"/>
              <a:gd name="connsiteX659" fmla="*/ 1512854 w 2658173"/>
              <a:gd name="connsiteY659" fmla="*/ 696482 h 2637168"/>
              <a:gd name="connsiteX660" fmla="*/ 1515493 w 2658173"/>
              <a:gd name="connsiteY660" fmla="*/ 865355 h 2637168"/>
              <a:gd name="connsiteX661" fmla="*/ 1547157 w 2658173"/>
              <a:gd name="connsiteY661" fmla="*/ 809944 h 2637168"/>
              <a:gd name="connsiteX662" fmla="*/ 1560350 w 2658173"/>
              <a:gd name="connsiteY662" fmla="*/ 897019 h 2637168"/>
              <a:gd name="connsiteX663" fmla="*/ 1544518 w 2658173"/>
              <a:gd name="connsiteY663" fmla="*/ 854801 h 2637168"/>
              <a:gd name="connsiteX664" fmla="*/ 1507577 w 2658173"/>
              <a:gd name="connsiteY664" fmla="*/ 997288 h 2637168"/>
              <a:gd name="connsiteX665" fmla="*/ 1774080 w 2658173"/>
              <a:gd name="connsiteY665" fmla="*/ 780919 h 2637168"/>
              <a:gd name="connsiteX666" fmla="*/ 1774080 w 2658173"/>
              <a:gd name="connsiteY666" fmla="*/ 894381 h 2637168"/>
              <a:gd name="connsiteX667" fmla="*/ 1626316 w 2658173"/>
              <a:gd name="connsiteY667" fmla="*/ 1044783 h 2637168"/>
              <a:gd name="connsiteX668" fmla="*/ 1565627 w 2658173"/>
              <a:gd name="connsiteY668" fmla="*/ 1097556 h 2637168"/>
              <a:gd name="connsiteX669" fmla="*/ 1581459 w 2658173"/>
              <a:gd name="connsiteY669" fmla="*/ 1142413 h 2637168"/>
              <a:gd name="connsiteX670" fmla="*/ 1639509 w 2658173"/>
              <a:gd name="connsiteY670" fmla="*/ 1100195 h 2637168"/>
              <a:gd name="connsiteX671" fmla="*/ 1689644 w 2658173"/>
              <a:gd name="connsiteY671" fmla="*/ 1068531 h 2637168"/>
              <a:gd name="connsiteX672" fmla="*/ 1652702 w 2658173"/>
              <a:gd name="connsiteY672" fmla="*/ 1094917 h 2637168"/>
              <a:gd name="connsiteX673" fmla="*/ 1660618 w 2658173"/>
              <a:gd name="connsiteY673" fmla="*/ 1290178 h 2637168"/>
              <a:gd name="connsiteX674" fmla="*/ 1755610 w 2658173"/>
              <a:gd name="connsiteY674" fmla="*/ 1282262 h 2637168"/>
              <a:gd name="connsiteX675" fmla="*/ 1697559 w 2658173"/>
              <a:gd name="connsiteY675" fmla="*/ 1371976 h 2637168"/>
              <a:gd name="connsiteX676" fmla="*/ 1811021 w 2658173"/>
              <a:gd name="connsiteY676" fmla="*/ 1276985 h 2637168"/>
              <a:gd name="connsiteX677" fmla="*/ 1689644 w 2658173"/>
              <a:gd name="connsiteY677" fmla="*/ 1427387 h 2637168"/>
              <a:gd name="connsiteX678" fmla="*/ 1755610 w 2658173"/>
              <a:gd name="connsiteY678" fmla="*/ 1466967 h 2637168"/>
              <a:gd name="connsiteX679" fmla="*/ 1768803 w 2658173"/>
              <a:gd name="connsiteY679" fmla="*/ 1554042 h 2637168"/>
              <a:gd name="connsiteX680" fmla="*/ 1737139 w 2658173"/>
              <a:gd name="connsiteY680" fmla="*/ 1575152 h 2637168"/>
              <a:gd name="connsiteX681" fmla="*/ 1815969 w 2658173"/>
              <a:gd name="connsiteY681" fmla="*/ 1611763 h 2637168"/>
              <a:gd name="connsiteX682" fmla="*/ 1833700 w 2658173"/>
              <a:gd name="connsiteY682" fmla="*/ 1617428 h 2637168"/>
              <a:gd name="connsiteX683" fmla="*/ 1827843 w 2658173"/>
              <a:gd name="connsiteY683" fmla="*/ 1634191 h 2637168"/>
              <a:gd name="connsiteX684" fmla="*/ 1800466 w 2658173"/>
              <a:gd name="connsiteY684" fmla="*/ 1651672 h 2637168"/>
              <a:gd name="connsiteX685" fmla="*/ 1858517 w 2658173"/>
              <a:gd name="connsiteY685" fmla="*/ 1627924 h 2637168"/>
              <a:gd name="connsiteX686" fmla="*/ 1903374 w 2658173"/>
              <a:gd name="connsiteY686" fmla="*/ 1738747 h 2637168"/>
              <a:gd name="connsiteX687" fmla="*/ 1958785 w 2658173"/>
              <a:gd name="connsiteY687" fmla="*/ 1775689 h 2637168"/>
              <a:gd name="connsiteX688" fmla="*/ 1784635 w 2658173"/>
              <a:gd name="connsiteY688" fmla="*/ 1746663 h 2637168"/>
              <a:gd name="connsiteX689" fmla="*/ 1694921 w 2658173"/>
              <a:gd name="connsiteY689" fmla="*/ 1783604 h 2637168"/>
              <a:gd name="connsiteX690" fmla="*/ 1657980 w 2658173"/>
              <a:gd name="connsiteY690" fmla="*/ 1759856 h 2637168"/>
              <a:gd name="connsiteX691" fmla="*/ 1716030 w 2658173"/>
              <a:gd name="connsiteY691" fmla="*/ 1873318 h 2637168"/>
              <a:gd name="connsiteX692" fmla="*/ 1642148 w 2658173"/>
              <a:gd name="connsiteY692" fmla="*/ 1831100 h 2637168"/>
              <a:gd name="connsiteX693" fmla="*/ 1705475 w 2658173"/>
              <a:gd name="connsiteY693" fmla="*/ 1992057 h 2637168"/>
              <a:gd name="connsiteX694" fmla="*/ 1718669 w 2658173"/>
              <a:gd name="connsiteY694" fmla="*/ 2034275 h 2637168"/>
              <a:gd name="connsiteX695" fmla="*/ 1592014 w 2658173"/>
              <a:gd name="connsiteY695" fmla="*/ 1878595 h 2637168"/>
              <a:gd name="connsiteX696" fmla="*/ 1454804 w 2658173"/>
              <a:gd name="connsiteY696" fmla="*/ 1949839 h 2637168"/>
              <a:gd name="connsiteX697" fmla="*/ 1433695 w 2658173"/>
              <a:gd name="connsiteY697" fmla="*/ 2079132 h 2637168"/>
              <a:gd name="connsiteX698" fmla="*/ 1388838 w 2658173"/>
              <a:gd name="connsiteY698" fmla="*/ 2076494 h 2637168"/>
              <a:gd name="connsiteX699" fmla="*/ 1407309 w 2658173"/>
              <a:gd name="connsiteY699" fmla="*/ 2126628 h 2637168"/>
              <a:gd name="connsiteX700" fmla="*/ 1220434 w 2658173"/>
              <a:gd name="connsiteY700" fmla="*/ 2336137 h 2637168"/>
              <a:gd name="connsiteX701" fmla="*/ 1214432 w 2658173"/>
              <a:gd name="connsiteY701" fmla="*/ 2380765 h 2637168"/>
              <a:gd name="connsiteX702" fmla="*/ 1214688 w 2658173"/>
              <a:gd name="connsiteY702" fmla="*/ 2295501 h 2637168"/>
              <a:gd name="connsiteX703" fmla="*/ 1212049 w 2658173"/>
              <a:gd name="connsiteY703" fmla="*/ 2345635 h 2637168"/>
              <a:gd name="connsiteX704" fmla="*/ 1114419 w 2658173"/>
              <a:gd name="connsiteY704" fmla="*/ 2430072 h 2637168"/>
              <a:gd name="connsiteX705" fmla="*/ 1183024 w 2658173"/>
              <a:gd name="connsiteY705" fmla="*/ 2274392 h 2637168"/>
              <a:gd name="connsiteX706" fmla="*/ 1100278 w 2658173"/>
              <a:gd name="connsiteY706" fmla="*/ 2508948 h 2637168"/>
              <a:gd name="connsiteX707" fmla="*/ 1093207 w 2658173"/>
              <a:gd name="connsiteY707" fmla="*/ 2637168 h 2637168"/>
              <a:gd name="connsiteX708" fmla="*/ 1087531 w 2658173"/>
              <a:gd name="connsiteY708" fmla="*/ 2637168 h 2637168"/>
              <a:gd name="connsiteX709" fmla="*/ 1080117 w 2658173"/>
              <a:gd name="connsiteY709" fmla="*/ 2575197 h 2637168"/>
              <a:gd name="connsiteX710" fmla="*/ 1008873 w 2658173"/>
              <a:gd name="connsiteY710" fmla="*/ 2488122 h 2637168"/>
              <a:gd name="connsiteX711" fmla="*/ 1045814 w 2658173"/>
              <a:gd name="connsiteY711" fmla="*/ 2493399 h 2637168"/>
              <a:gd name="connsiteX712" fmla="*/ 1024705 w 2658173"/>
              <a:gd name="connsiteY712" fmla="*/ 2430072 h 2637168"/>
              <a:gd name="connsiteX713" fmla="*/ 1012404 w 2658173"/>
              <a:gd name="connsiteY713" fmla="*/ 2467229 h 2637168"/>
              <a:gd name="connsiteX714" fmla="*/ 1009525 w 2658173"/>
              <a:gd name="connsiteY714" fmla="*/ 2463709 h 2637168"/>
              <a:gd name="connsiteX715" fmla="*/ 1010409 w 2658173"/>
              <a:gd name="connsiteY715" fmla="*/ 2463499 h 2637168"/>
              <a:gd name="connsiteX716" fmla="*/ 1006235 w 2658173"/>
              <a:gd name="connsiteY716" fmla="*/ 2437988 h 2637168"/>
              <a:gd name="connsiteX717" fmla="*/ 1006884 w 2658173"/>
              <a:gd name="connsiteY717" fmla="*/ 2456387 h 2637168"/>
              <a:gd name="connsiteX718" fmla="*/ 1008027 w 2658173"/>
              <a:gd name="connsiteY718" fmla="*/ 2461878 h 2637168"/>
              <a:gd name="connsiteX719" fmla="*/ 1003596 w 2658173"/>
              <a:gd name="connsiteY719" fmla="*/ 2456458 h 2637168"/>
              <a:gd name="connsiteX720" fmla="*/ 1010136 w 2658173"/>
              <a:gd name="connsiteY720" fmla="*/ 2633918 h 2637168"/>
              <a:gd name="connsiteX721" fmla="*/ 1010227 w 2658173"/>
              <a:gd name="connsiteY721" fmla="*/ 2637168 h 2637168"/>
              <a:gd name="connsiteX722" fmla="*/ 986520 w 2658173"/>
              <a:gd name="connsiteY722" fmla="*/ 2637168 h 2637168"/>
              <a:gd name="connsiteX723" fmla="*/ 987177 w 2658173"/>
              <a:gd name="connsiteY723" fmla="*/ 2591658 h 2637168"/>
              <a:gd name="connsiteX724" fmla="*/ 979848 w 2658173"/>
              <a:gd name="connsiteY724" fmla="*/ 2387854 h 2637168"/>
              <a:gd name="connsiteX725" fmla="*/ 970572 w 2658173"/>
              <a:gd name="connsiteY725" fmla="*/ 2462066 h 2637168"/>
              <a:gd name="connsiteX726" fmla="*/ 970057 w 2658173"/>
              <a:gd name="connsiteY726" fmla="*/ 2467253 h 2637168"/>
              <a:gd name="connsiteX727" fmla="*/ 970052 w 2658173"/>
              <a:gd name="connsiteY727" fmla="*/ 2467255 h 2637168"/>
              <a:gd name="connsiteX728" fmla="*/ 969294 w 2658173"/>
              <a:gd name="connsiteY728" fmla="*/ 2474929 h 2637168"/>
              <a:gd name="connsiteX729" fmla="*/ 970057 w 2658173"/>
              <a:gd name="connsiteY729" fmla="*/ 2467253 h 2637168"/>
              <a:gd name="connsiteX730" fmla="*/ 971891 w 2658173"/>
              <a:gd name="connsiteY730" fmla="*/ 2466477 h 2637168"/>
              <a:gd name="connsiteX731" fmla="*/ 969294 w 2658173"/>
              <a:gd name="connsiteY731" fmla="*/ 2480206 h 2637168"/>
              <a:gd name="connsiteX732" fmla="*/ 949505 w 2658173"/>
              <a:gd name="connsiteY732" fmla="*/ 2602573 h 2637168"/>
              <a:gd name="connsiteX733" fmla="*/ 944938 w 2658173"/>
              <a:gd name="connsiteY733" fmla="*/ 2637168 h 2637168"/>
              <a:gd name="connsiteX734" fmla="*/ 895202 w 2658173"/>
              <a:gd name="connsiteY734" fmla="*/ 2637168 h 2637168"/>
              <a:gd name="connsiteX735" fmla="*/ 888392 w 2658173"/>
              <a:gd name="connsiteY735" fmla="*/ 2625997 h 2637168"/>
              <a:gd name="connsiteX736" fmla="*/ 867830 w 2658173"/>
              <a:gd name="connsiteY736" fmla="*/ 2620977 h 2637168"/>
              <a:gd name="connsiteX737" fmla="*/ 860327 w 2658173"/>
              <a:gd name="connsiteY737" fmla="*/ 2637168 h 2637168"/>
              <a:gd name="connsiteX738" fmla="*/ 857668 w 2658173"/>
              <a:gd name="connsiteY738" fmla="*/ 2637168 h 2637168"/>
              <a:gd name="connsiteX739" fmla="*/ 852853 w 2658173"/>
              <a:gd name="connsiteY739" fmla="*/ 2613370 h 2637168"/>
              <a:gd name="connsiteX740" fmla="*/ 861114 w 2658173"/>
              <a:gd name="connsiteY740" fmla="*/ 2430072 h 2637168"/>
              <a:gd name="connsiteX741" fmla="*/ 869030 w 2658173"/>
              <a:gd name="connsiteY741" fmla="*/ 2350913 h 2637168"/>
              <a:gd name="connsiteX742" fmla="*/ 826812 w 2658173"/>
              <a:gd name="connsiteY742" fmla="*/ 2329804 h 2637168"/>
              <a:gd name="connsiteX743" fmla="*/ 792510 w 2658173"/>
              <a:gd name="connsiteY743" fmla="*/ 2488122 h 2637168"/>
              <a:gd name="connsiteX744" fmla="*/ 789871 w 2658173"/>
              <a:gd name="connsiteY744" fmla="*/ 2234812 h 2637168"/>
              <a:gd name="connsiteX745" fmla="*/ 774039 w 2658173"/>
              <a:gd name="connsiteY745" fmla="*/ 2221619 h 2637168"/>
              <a:gd name="connsiteX746" fmla="*/ 766123 w 2658173"/>
              <a:gd name="connsiteY746" fmla="*/ 2251221 h 2637168"/>
              <a:gd name="connsiteX747" fmla="*/ 750366 w 2658173"/>
              <a:gd name="connsiteY747" fmla="*/ 2280474 h 2637168"/>
              <a:gd name="connsiteX748" fmla="*/ 755685 w 2658173"/>
              <a:gd name="connsiteY748" fmla="*/ 2284947 h 2637168"/>
              <a:gd name="connsiteX749" fmla="*/ 758735 w 2658173"/>
              <a:gd name="connsiteY749" fmla="*/ 2290374 h 2637168"/>
              <a:gd name="connsiteX750" fmla="*/ 747463 w 2658173"/>
              <a:gd name="connsiteY750" fmla="*/ 2285914 h 2637168"/>
              <a:gd name="connsiteX751" fmla="*/ 735128 w 2658173"/>
              <a:gd name="connsiteY751" fmla="*/ 2309557 h 2637168"/>
              <a:gd name="connsiteX752" fmla="*/ 739741 w 2658173"/>
              <a:gd name="connsiteY752" fmla="*/ 2306385 h 2637168"/>
              <a:gd name="connsiteX753" fmla="*/ 739741 w 2658173"/>
              <a:gd name="connsiteY753" fmla="*/ 2327165 h 2637168"/>
              <a:gd name="connsiteX754" fmla="*/ 734148 w 2658173"/>
              <a:gd name="connsiteY754" fmla="*/ 2311435 h 2637168"/>
              <a:gd name="connsiteX755" fmla="*/ 729512 w 2658173"/>
              <a:gd name="connsiteY755" fmla="*/ 2320321 h 2637168"/>
              <a:gd name="connsiteX756" fmla="*/ 718628 w 2658173"/>
              <a:gd name="connsiteY756" fmla="*/ 2358829 h 2637168"/>
              <a:gd name="connsiteX757" fmla="*/ 673770 w 2658173"/>
              <a:gd name="connsiteY757" fmla="*/ 2342997 h 2637168"/>
              <a:gd name="connsiteX758" fmla="*/ 642106 w 2658173"/>
              <a:gd name="connsiteY758" fmla="*/ 2377299 h 2637168"/>
              <a:gd name="connsiteX759" fmla="*/ 768762 w 2658173"/>
              <a:gd name="connsiteY759" fmla="*/ 2216342 h 2637168"/>
              <a:gd name="connsiteX760" fmla="*/ 673770 w 2658173"/>
              <a:gd name="connsiteY760" fmla="*/ 2303417 h 2637168"/>
              <a:gd name="connsiteX761" fmla="*/ 602526 w 2658173"/>
              <a:gd name="connsiteY761" fmla="*/ 2350913 h 2637168"/>
              <a:gd name="connsiteX762" fmla="*/ 613081 w 2658173"/>
              <a:gd name="connsiteY762" fmla="*/ 2187317 h 2637168"/>
              <a:gd name="connsiteX763" fmla="*/ 473232 w 2658173"/>
              <a:gd name="connsiteY763" fmla="*/ 2218980 h 2637168"/>
              <a:gd name="connsiteX764" fmla="*/ 401989 w 2658173"/>
              <a:gd name="connsiteY764" fmla="*/ 2166208 h 2637168"/>
              <a:gd name="connsiteX765" fmla="*/ 409905 w 2658173"/>
              <a:gd name="connsiteY765" fmla="*/ 2129267 h 2637168"/>
              <a:gd name="connsiteX766" fmla="*/ 336023 w 2658173"/>
              <a:gd name="connsiteY766" fmla="*/ 2155653 h 2637168"/>
              <a:gd name="connsiteX767" fmla="*/ 328107 w 2658173"/>
              <a:gd name="connsiteY767" fmla="*/ 2123989 h 2637168"/>
              <a:gd name="connsiteX768" fmla="*/ 333714 w 2658173"/>
              <a:gd name="connsiteY768" fmla="*/ 2132565 h 2637168"/>
              <a:gd name="connsiteX769" fmla="*/ 325413 w 2658173"/>
              <a:gd name="connsiteY769" fmla="*/ 2121854 h 2637168"/>
              <a:gd name="connsiteX770" fmla="*/ 325469 w 2658173"/>
              <a:gd name="connsiteY770" fmla="*/ 2121351 h 2637168"/>
              <a:gd name="connsiteX771" fmla="*/ 324768 w 2658173"/>
              <a:gd name="connsiteY771" fmla="*/ 2121021 h 2637168"/>
              <a:gd name="connsiteX772" fmla="*/ 325413 w 2658173"/>
              <a:gd name="connsiteY772" fmla="*/ 2121854 h 2637168"/>
              <a:gd name="connsiteX773" fmla="*/ 324082 w 2658173"/>
              <a:gd name="connsiteY773" fmla="*/ 2133894 h 2637168"/>
              <a:gd name="connsiteX774" fmla="*/ 169789 w 2658173"/>
              <a:gd name="connsiteY774" fmla="*/ 2171485 h 2637168"/>
              <a:gd name="connsiteX775" fmla="*/ 186642 w 2658173"/>
              <a:gd name="connsiteY775" fmla="*/ 2144189 h 2637168"/>
              <a:gd name="connsiteX776" fmla="*/ 178371 w 2658173"/>
              <a:gd name="connsiteY776" fmla="*/ 2146748 h 2637168"/>
              <a:gd name="connsiteX777" fmla="*/ 161879 w 2658173"/>
              <a:gd name="connsiteY777" fmla="*/ 2131906 h 2637168"/>
              <a:gd name="connsiteX778" fmla="*/ 183318 w 2658173"/>
              <a:gd name="connsiteY778" fmla="*/ 2117063 h 2637168"/>
              <a:gd name="connsiteX779" fmla="*/ 198821 w 2658173"/>
              <a:gd name="connsiteY779" fmla="*/ 2131906 h 2637168"/>
              <a:gd name="connsiteX780" fmla="*/ 197211 w 2658173"/>
              <a:gd name="connsiteY780" fmla="*/ 2134293 h 2637168"/>
              <a:gd name="connsiteX781" fmla="*/ 206565 w 2658173"/>
              <a:gd name="connsiteY781" fmla="*/ 2126421 h 2637168"/>
              <a:gd name="connsiteX782" fmla="*/ 314914 w 2658173"/>
              <a:gd name="connsiteY782" fmla="*/ 2089687 h 2637168"/>
              <a:gd name="connsiteX783" fmla="*/ 262141 w 2658173"/>
              <a:gd name="connsiteY783" fmla="*/ 2081771 h 2637168"/>
              <a:gd name="connsiteX784" fmla="*/ 288528 w 2658173"/>
              <a:gd name="connsiteY784" fmla="*/ 2028998 h 2637168"/>
              <a:gd name="connsiteX785" fmla="*/ 255544 w 2658173"/>
              <a:gd name="connsiteY785" fmla="*/ 2038563 h 2637168"/>
              <a:gd name="connsiteX786" fmla="*/ 257927 w 2658173"/>
              <a:gd name="connsiteY786" fmla="*/ 2034454 h 2637168"/>
              <a:gd name="connsiteX787" fmla="*/ 285889 w 2658173"/>
              <a:gd name="connsiteY787" fmla="*/ 2026360 h 2637168"/>
              <a:gd name="connsiteX788" fmla="*/ 259585 w 2658173"/>
              <a:gd name="connsiteY788" fmla="*/ 2031596 h 2637168"/>
              <a:gd name="connsiteX789" fmla="*/ 257927 w 2658173"/>
              <a:gd name="connsiteY789" fmla="*/ 2034454 h 2637168"/>
              <a:gd name="connsiteX790" fmla="*/ 248288 w 2658173"/>
              <a:gd name="connsiteY790" fmla="*/ 2037244 h 2637168"/>
              <a:gd name="connsiteX791" fmla="*/ 214646 w 2658173"/>
              <a:gd name="connsiteY791" fmla="*/ 2026360 h 2637168"/>
              <a:gd name="connsiteX792" fmla="*/ 280612 w 2658173"/>
              <a:gd name="connsiteY792" fmla="*/ 1997334 h 2637168"/>
              <a:gd name="connsiteX793" fmla="*/ 80075 w 2658173"/>
              <a:gd name="connsiteY793" fmla="*/ 2068578 h 2637168"/>
              <a:gd name="connsiteX794" fmla="*/ 56327 w 2658173"/>
              <a:gd name="connsiteY794" fmla="*/ 2039553 h 2637168"/>
              <a:gd name="connsiteX795" fmla="*/ 74798 w 2658173"/>
              <a:gd name="connsiteY795" fmla="*/ 2005250 h 2637168"/>
              <a:gd name="connsiteX796" fmla="*/ 269974 w 2658173"/>
              <a:gd name="connsiteY796" fmla="*/ 1961465 h 2637168"/>
              <a:gd name="connsiteX797" fmla="*/ 279131 w 2658173"/>
              <a:gd name="connsiteY797" fmla="*/ 1954392 h 2637168"/>
              <a:gd name="connsiteX798" fmla="*/ 277976 w 2658173"/>
              <a:gd name="connsiteY798" fmla="*/ 1954787 h 2637168"/>
              <a:gd name="connsiteX799" fmla="*/ 238397 w 2658173"/>
              <a:gd name="connsiteY799" fmla="*/ 1920814 h 2637168"/>
              <a:gd name="connsiteX800" fmla="*/ 277976 w 2658173"/>
              <a:gd name="connsiteY800" fmla="*/ 1939284 h 2637168"/>
              <a:gd name="connsiteX801" fmla="*/ 282465 w 2658173"/>
              <a:gd name="connsiteY801" fmla="*/ 1951817 h 2637168"/>
              <a:gd name="connsiteX802" fmla="*/ 293341 w 2658173"/>
              <a:gd name="connsiteY802" fmla="*/ 1943417 h 2637168"/>
              <a:gd name="connsiteX803" fmla="*/ 306998 w 2658173"/>
              <a:gd name="connsiteY803" fmla="*/ 1931368 h 2637168"/>
              <a:gd name="connsiteX804" fmla="*/ 206730 w 2658173"/>
              <a:gd name="connsiteY804" fmla="*/ 1889150 h 2637168"/>
              <a:gd name="connsiteX805" fmla="*/ 288528 w 2658173"/>
              <a:gd name="connsiteY805" fmla="*/ 1868041 h 2637168"/>
              <a:gd name="connsiteX806" fmla="*/ 198814 w 2658173"/>
              <a:gd name="connsiteY806" fmla="*/ 1860125 h 2637168"/>
              <a:gd name="connsiteX807" fmla="*/ 267831 w 2658173"/>
              <a:gd name="connsiteY807" fmla="*/ 1837119 h 2637168"/>
              <a:gd name="connsiteX808" fmla="*/ 270068 w 2658173"/>
              <a:gd name="connsiteY808" fmla="*/ 1837389 h 2637168"/>
              <a:gd name="connsiteX809" fmla="*/ 272696 w 2658173"/>
              <a:gd name="connsiteY809" fmla="*/ 1839016 h 2637168"/>
              <a:gd name="connsiteX810" fmla="*/ 274932 w 2658173"/>
              <a:gd name="connsiteY810" fmla="*/ 1837975 h 2637168"/>
              <a:gd name="connsiteX811" fmla="*/ 270068 w 2658173"/>
              <a:gd name="connsiteY811" fmla="*/ 1837389 h 2637168"/>
              <a:gd name="connsiteX812" fmla="*/ 232745 w 2658173"/>
              <a:gd name="connsiteY812" fmla="*/ 1814278 h 2637168"/>
              <a:gd name="connsiteX813" fmla="*/ 90629 w 2658173"/>
              <a:gd name="connsiteY813" fmla="*/ 1775689 h 2637168"/>
              <a:gd name="connsiteX814" fmla="*/ 172123 w 2658173"/>
              <a:gd name="connsiteY814" fmla="*/ 1780976 h 2637168"/>
              <a:gd name="connsiteX815" fmla="*/ 213526 w 2658173"/>
              <a:gd name="connsiteY815" fmla="*/ 1780967 h 2637168"/>
              <a:gd name="connsiteX816" fmla="*/ 198818 w 2658173"/>
              <a:gd name="connsiteY816" fmla="*/ 1767773 h 2637168"/>
              <a:gd name="connsiteX817" fmla="*/ 229162 w 2658173"/>
              <a:gd name="connsiteY817" fmla="*/ 1773050 h 2637168"/>
              <a:gd name="connsiteX818" fmla="*/ 237246 w 2658173"/>
              <a:gd name="connsiteY818" fmla="*/ 1780658 h 2637168"/>
              <a:gd name="connsiteX819" fmla="*/ 272629 w 2658173"/>
              <a:gd name="connsiteY819" fmla="*/ 1779965 h 2637168"/>
              <a:gd name="connsiteX820" fmla="*/ 378242 w 2658173"/>
              <a:gd name="connsiteY820" fmla="*/ 1770411 h 2637168"/>
              <a:gd name="connsiteX821" fmla="*/ 180343 w 2658173"/>
              <a:gd name="connsiteY821" fmla="*/ 1649034 h 2637168"/>
              <a:gd name="connsiteX822" fmla="*/ 293805 w 2658173"/>
              <a:gd name="connsiteY822" fmla="*/ 1519740 h 2637168"/>
              <a:gd name="connsiteX823" fmla="*/ 206730 w 2658173"/>
              <a:gd name="connsiteY823" fmla="*/ 1443219 h 2637168"/>
              <a:gd name="connsiteX824" fmla="*/ 127570 w 2658173"/>
              <a:gd name="connsiteY824" fmla="*/ 1203102 h 2637168"/>
              <a:gd name="connsiteX825" fmla="*/ 222562 w 2658173"/>
              <a:gd name="connsiteY825" fmla="*/ 1184631 h 2637168"/>
              <a:gd name="connsiteX826" fmla="*/ 148564 w 2658173"/>
              <a:gd name="connsiteY826" fmla="*/ 1107536 h 2637168"/>
              <a:gd name="connsiteX827" fmla="*/ 170984 w 2658173"/>
              <a:gd name="connsiteY827" fmla="*/ 1127200 h 2637168"/>
              <a:gd name="connsiteX828" fmla="*/ 365048 w 2658173"/>
              <a:gd name="connsiteY828" fmla="*/ 1189909 h 2637168"/>
              <a:gd name="connsiteX829" fmla="*/ 62924 w 2658173"/>
              <a:gd name="connsiteY829" fmla="*/ 848864 h 2637168"/>
              <a:gd name="connsiteX830" fmla="*/ 719 w 2658173"/>
              <a:gd name="connsiteY830" fmla="*/ 780413 h 2637168"/>
              <a:gd name="connsiteX831" fmla="*/ 719 w 2658173"/>
              <a:gd name="connsiteY831" fmla="*/ 754513 h 2637168"/>
              <a:gd name="connsiteX832" fmla="*/ 32538 w 2658173"/>
              <a:gd name="connsiteY832" fmla="*/ 788959 h 2637168"/>
              <a:gd name="connsiteX833" fmla="*/ 172427 w 2658173"/>
              <a:gd name="connsiteY833" fmla="*/ 939237 h 2637168"/>
              <a:gd name="connsiteX834" fmla="*/ 248948 w 2658173"/>
              <a:gd name="connsiteY834" fmla="*/ 957708 h 2637168"/>
              <a:gd name="connsiteX835" fmla="*/ 262141 w 2658173"/>
              <a:gd name="connsiteY835" fmla="*/ 1015758 h 2637168"/>
              <a:gd name="connsiteX836" fmla="*/ 391435 w 2658173"/>
              <a:gd name="connsiteY836" fmla="*/ 1121304 h 2637168"/>
              <a:gd name="connsiteX837" fmla="*/ 370326 w 2658173"/>
              <a:gd name="connsiteY837" fmla="*/ 1036867 h 2637168"/>
              <a:gd name="connsiteX838" fmla="*/ 386158 w 2658173"/>
              <a:gd name="connsiteY838" fmla="*/ 1110749 h 2637168"/>
              <a:gd name="connsiteX839" fmla="*/ 18421 w 2658173"/>
              <a:gd name="connsiteY839" fmla="*/ 666351 h 2637168"/>
              <a:gd name="connsiteX840" fmla="*/ 719 w 2658173"/>
              <a:gd name="connsiteY840" fmla="*/ 645518 h 2637168"/>
              <a:gd name="connsiteX841" fmla="*/ 719 w 2658173"/>
              <a:gd name="connsiteY841" fmla="*/ 634973 h 2637168"/>
              <a:gd name="connsiteX842" fmla="*/ 3044 w 2658173"/>
              <a:gd name="connsiteY842" fmla="*/ 636665 h 2637168"/>
              <a:gd name="connsiteX843" fmla="*/ 388796 w 2658173"/>
              <a:gd name="connsiteY843" fmla="*/ 1044783 h 2637168"/>
              <a:gd name="connsiteX844" fmla="*/ 341301 w 2658173"/>
              <a:gd name="connsiteY844" fmla="*/ 939237 h 2637168"/>
              <a:gd name="connsiteX845" fmla="*/ 486425 w 2658173"/>
              <a:gd name="connsiteY845" fmla="*/ 960347 h 2637168"/>
              <a:gd name="connsiteX846" fmla="*/ 383519 w 2658173"/>
              <a:gd name="connsiteY846" fmla="*/ 854801 h 2637168"/>
              <a:gd name="connsiteX847" fmla="*/ 378242 w 2658173"/>
              <a:gd name="connsiteY847" fmla="*/ 736062 h 2637168"/>
              <a:gd name="connsiteX848" fmla="*/ 623635 w 2658173"/>
              <a:gd name="connsiteY848" fmla="*/ 986733 h 2637168"/>
              <a:gd name="connsiteX849" fmla="*/ 631551 w 2658173"/>
              <a:gd name="connsiteY849" fmla="*/ 783558 h 2637168"/>
              <a:gd name="connsiteX850" fmla="*/ 657938 w 2658173"/>
              <a:gd name="connsiteY850" fmla="*/ 936599 h 2637168"/>
              <a:gd name="connsiteX851" fmla="*/ 950823 w 2658173"/>
              <a:gd name="connsiteY851" fmla="*/ 962985 h 2637168"/>
              <a:gd name="connsiteX852" fmla="*/ 958739 w 2658173"/>
              <a:gd name="connsiteY852" fmla="*/ 857440 h 2637168"/>
              <a:gd name="connsiteX853" fmla="*/ 995680 w 2658173"/>
              <a:gd name="connsiteY853" fmla="*/ 920767 h 2637168"/>
              <a:gd name="connsiteX854" fmla="*/ 1019428 w 2658173"/>
              <a:gd name="connsiteY854" fmla="*/ 873271 h 2637168"/>
              <a:gd name="connsiteX855" fmla="*/ 1090671 w 2658173"/>
              <a:gd name="connsiteY855" fmla="*/ 849524 h 2637168"/>
              <a:gd name="connsiteX856" fmla="*/ 1122335 w 2658173"/>
              <a:gd name="connsiteY856" fmla="*/ 846885 h 2637168"/>
              <a:gd name="connsiteX857" fmla="*/ 1285931 w 2658173"/>
              <a:gd name="connsiteY857" fmla="*/ 617323 h 2637168"/>
              <a:gd name="connsiteX858" fmla="*/ 1415554 w 2658173"/>
              <a:gd name="connsiteY858" fmla="*/ 606109 h 2637168"/>
              <a:gd name="connsiteX859" fmla="*/ 1423141 w 2658173"/>
              <a:gd name="connsiteY859" fmla="*/ 612046 h 2637168"/>
              <a:gd name="connsiteX860" fmla="*/ 1409947 w 2658173"/>
              <a:gd name="connsiteY860" fmla="*/ 612046 h 2637168"/>
              <a:gd name="connsiteX861" fmla="*/ 1415554 w 2658173"/>
              <a:gd name="connsiteY861" fmla="*/ 606109 h 2637168"/>
              <a:gd name="connsiteX862" fmla="*/ 1182365 w 2658173"/>
              <a:gd name="connsiteY862" fmla="*/ 602812 h 2637168"/>
              <a:gd name="connsiteX863" fmla="*/ 1198857 w 2658173"/>
              <a:gd name="connsiteY863" fmla="*/ 606769 h 2637168"/>
              <a:gd name="connsiteX864" fmla="*/ 1177747 w 2658173"/>
              <a:gd name="connsiteY864" fmla="*/ 622602 h 2637168"/>
              <a:gd name="connsiteX865" fmla="*/ 1182365 w 2658173"/>
              <a:gd name="connsiteY865" fmla="*/ 602812 h 2637168"/>
              <a:gd name="connsiteX866" fmla="*/ 613080 w 2658173"/>
              <a:gd name="connsiteY866" fmla="*/ 598853 h 2637168"/>
              <a:gd name="connsiteX867" fmla="*/ 634190 w 2658173"/>
              <a:gd name="connsiteY867" fmla="*/ 788835 h 2637168"/>
              <a:gd name="connsiteX868" fmla="*/ 620996 w 2658173"/>
              <a:gd name="connsiteY868" fmla="*/ 722869 h 2637168"/>
              <a:gd name="connsiteX869" fmla="*/ 613080 w 2658173"/>
              <a:gd name="connsiteY869" fmla="*/ 598853 h 2637168"/>
              <a:gd name="connsiteX870" fmla="*/ 1436663 w 2658173"/>
              <a:gd name="connsiteY870" fmla="*/ 556305 h 2637168"/>
              <a:gd name="connsiteX871" fmla="*/ 1444250 w 2658173"/>
              <a:gd name="connsiteY871" fmla="*/ 561912 h 2637168"/>
              <a:gd name="connsiteX872" fmla="*/ 1442773 w 2658173"/>
              <a:gd name="connsiteY872" fmla="*/ 564083 h 2637168"/>
              <a:gd name="connsiteX873" fmla="*/ 1457443 w 2658173"/>
              <a:gd name="connsiteY873" fmla="*/ 564551 h 2637168"/>
              <a:gd name="connsiteX874" fmla="*/ 1428418 w 2658173"/>
              <a:gd name="connsiteY874" fmla="*/ 596216 h 2637168"/>
              <a:gd name="connsiteX875" fmla="*/ 1424615 w 2658173"/>
              <a:gd name="connsiteY875" fmla="*/ 574369 h 2637168"/>
              <a:gd name="connsiteX876" fmla="*/ 1434238 w 2658173"/>
              <a:gd name="connsiteY876" fmla="*/ 566903 h 2637168"/>
              <a:gd name="connsiteX877" fmla="*/ 1431056 w 2658173"/>
              <a:gd name="connsiteY877" fmla="*/ 564551 h 2637168"/>
              <a:gd name="connsiteX878" fmla="*/ 1436663 w 2658173"/>
              <a:gd name="connsiteY878" fmla="*/ 556305 h 2637168"/>
              <a:gd name="connsiteX879" fmla="*/ 290833 w 2658173"/>
              <a:gd name="connsiteY879" fmla="*/ 535526 h 2637168"/>
              <a:gd name="connsiteX880" fmla="*/ 299079 w 2658173"/>
              <a:gd name="connsiteY880" fmla="*/ 543442 h 2637168"/>
              <a:gd name="connsiteX881" fmla="*/ 280608 w 2658173"/>
              <a:gd name="connsiteY881" fmla="*/ 543442 h 2637168"/>
              <a:gd name="connsiteX882" fmla="*/ 290833 w 2658173"/>
              <a:gd name="connsiteY882" fmla="*/ 535526 h 2637168"/>
              <a:gd name="connsiteX883" fmla="*/ 1119698 w 2658173"/>
              <a:gd name="connsiteY883" fmla="*/ 514417 h 2637168"/>
              <a:gd name="connsiteX884" fmla="*/ 1151361 w 2658173"/>
              <a:gd name="connsiteY884" fmla="*/ 664819 h 2637168"/>
              <a:gd name="connsiteX885" fmla="*/ 1069563 w 2658173"/>
              <a:gd name="connsiteY885" fmla="*/ 714955 h 2637168"/>
              <a:gd name="connsiteX886" fmla="*/ 1085395 w 2658173"/>
              <a:gd name="connsiteY886" fmla="*/ 662181 h 2637168"/>
              <a:gd name="connsiteX887" fmla="*/ 1119698 w 2658173"/>
              <a:gd name="connsiteY887" fmla="*/ 514417 h 2637168"/>
              <a:gd name="connsiteX888" fmla="*/ 1781996 w 2658173"/>
              <a:gd name="connsiteY888" fmla="*/ 509139 h 2637168"/>
              <a:gd name="connsiteX889" fmla="*/ 1729223 w 2658173"/>
              <a:gd name="connsiteY889" fmla="*/ 567189 h 2637168"/>
              <a:gd name="connsiteX890" fmla="*/ 1781996 w 2658173"/>
              <a:gd name="connsiteY890" fmla="*/ 509139 h 2637168"/>
              <a:gd name="connsiteX891" fmla="*/ 1476573 w 2658173"/>
              <a:gd name="connsiteY891" fmla="*/ 503862 h 2637168"/>
              <a:gd name="connsiteX892" fmla="*/ 1473275 w 2658173"/>
              <a:gd name="connsiteY892" fmla="*/ 522333 h 2637168"/>
              <a:gd name="connsiteX893" fmla="*/ 1460081 w 2658173"/>
              <a:gd name="connsiteY893" fmla="*/ 524971 h 2637168"/>
              <a:gd name="connsiteX894" fmla="*/ 1476573 w 2658173"/>
              <a:gd name="connsiteY894" fmla="*/ 503862 h 2637168"/>
              <a:gd name="connsiteX895" fmla="*/ 2307545 w 2658173"/>
              <a:gd name="connsiteY895" fmla="*/ 497770 h 2637168"/>
              <a:gd name="connsiteX896" fmla="*/ 2309725 w 2658173"/>
              <a:gd name="connsiteY896" fmla="*/ 509139 h 2637168"/>
              <a:gd name="connsiteX897" fmla="*/ 2246397 w 2658173"/>
              <a:gd name="connsiteY897" fmla="*/ 561913 h 2637168"/>
              <a:gd name="connsiteX898" fmla="*/ 2307545 w 2658173"/>
              <a:gd name="connsiteY898" fmla="*/ 497770 h 2637168"/>
              <a:gd name="connsiteX899" fmla="*/ 1483500 w 2658173"/>
              <a:gd name="connsiteY899" fmla="*/ 488690 h 2637168"/>
              <a:gd name="connsiteX900" fmla="*/ 1491745 w 2658173"/>
              <a:gd name="connsiteY900" fmla="*/ 490668 h 2637168"/>
              <a:gd name="connsiteX901" fmla="*/ 1481191 w 2658173"/>
              <a:gd name="connsiteY901" fmla="*/ 498584 h 2637168"/>
              <a:gd name="connsiteX902" fmla="*/ 1483500 w 2658173"/>
              <a:gd name="connsiteY902" fmla="*/ 488690 h 2637168"/>
              <a:gd name="connsiteX903" fmla="*/ 1856786 w 2658173"/>
              <a:gd name="connsiteY903" fmla="*/ 488360 h 2637168"/>
              <a:gd name="connsiteX904" fmla="*/ 1866434 w 2658173"/>
              <a:gd name="connsiteY904" fmla="*/ 509140 h 2637168"/>
              <a:gd name="connsiteX905" fmla="*/ 1847962 w 2658173"/>
              <a:gd name="connsiteY905" fmla="*/ 493307 h 2637168"/>
              <a:gd name="connsiteX906" fmla="*/ 1856786 w 2658173"/>
              <a:gd name="connsiteY906" fmla="*/ 488360 h 2637168"/>
              <a:gd name="connsiteX907" fmla="*/ 1663257 w 2658173"/>
              <a:gd name="connsiteY907" fmla="*/ 474837 h 2637168"/>
              <a:gd name="connsiteX908" fmla="*/ 1526047 w 2658173"/>
              <a:gd name="connsiteY908" fmla="*/ 635794 h 2637168"/>
              <a:gd name="connsiteX909" fmla="*/ 1570904 w 2658173"/>
              <a:gd name="connsiteY909" fmla="*/ 572467 h 2637168"/>
              <a:gd name="connsiteX910" fmla="*/ 1663257 w 2658173"/>
              <a:gd name="connsiteY910" fmla="*/ 474837 h 2637168"/>
              <a:gd name="connsiteX911" fmla="*/ 720874 w 2658173"/>
              <a:gd name="connsiteY911" fmla="*/ 470564 h 2637168"/>
              <a:gd name="connsiteX912" fmla="*/ 737107 w 2658173"/>
              <a:gd name="connsiteY912" fmla="*/ 472198 h 2637168"/>
              <a:gd name="connsiteX913" fmla="*/ 737107 w 2658173"/>
              <a:gd name="connsiteY913" fmla="*/ 522332 h 2637168"/>
              <a:gd name="connsiteX914" fmla="*/ 720874 w 2658173"/>
              <a:gd name="connsiteY914" fmla="*/ 470564 h 2637168"/>
              <a:gd name="connsiteX915" fmla="*/ 811063 w 2658173"/>
              <a:gd name="connsiteY915" fmla="*/ 458964 h 2637168"/>
              <a:gd name="connsiteX916" fmla="*/ 816258 w 2658173"/>
              <a:gd name="connsiteY916" fmla="*/ 480115 h 2637168"/>
              <a:gd name="connsiteX917" fmla="*/ 803065 w 2658173"/>
              <a:gd name="connsiteY917" fmla="*/ 461643 h 2637168"/>
              <a:gd name="connsiteX918" fmla="*/ 811063 w 2658173"/>
              <a:gd name="connsiteY918" fmla="*/ 458964 h 2637168"/>
              <a:gd name="connsiteX919" fmla="*/ 1528687 w 2658173"/>
              <a:gd name="connsiteY919" fmla="*/ 429980 h 2637168"/>
              <a:gd name="connsiteX920" fmla="*/ 1523409 w 2658173"/>
              <a:gd name="connsiteY920" fmla="*/ 448451 h 2637168"/>
              <a:gd name="connsiteX921" fmla="*/ 1528687 w 2658173"/>
              <a:gd name="connsiteY921" fmla="*/ 429980 h 2637168"/>
              <a:gd name="connsiteX922" fmla="*/ 1433696 w 2658173"/>
              <a:gd name="connsiteY922" fmla="*/ 422064 h 2637168"/>
              <a:gd name="connsiteX923" fmla="*/ 1296486 w 2658173"/>
              <a:gd name="connsiteY923" fmla="*/ 630518 h 2637168"/>
              <a:gd name="connsiteX924" fmla="*/ 1322872 w 2658173"/>
              <a:gd name="connsiteY924" fmla="*/ 575105 h 2637168"/>
              <a:gd name="connsiteX925" fmla="*/ 1433696 w 2658173"/>
              <a:gd name="connsiteY925" fmla="*/ 422064 h 2637168"/>
              <a:gd name="connsiteX926" fmla="*/ 948185 w 2658173"/>
              <a:gd name="connsiteY926" fmla="*/ 422064 h 2637168"/>
              <a:gd name="connsiteX927" fmla="*/ 964017 w 2658173"/>
              <a:gd name="connsiteY927" fmla="*/ 456367 h 2637168"/>
              <a:gd name="connsiteX928" fmla="*/ 948185 w 2658173"/>
              <a:gd name="connsiteY928" fmla="*/ 422064 h 2637168"/>
              <a:gd name="connsiteX929" fmla="*/ 549760 w 2658173"/>
              <a:gd name="connsiteY929" fmla="*/ 406232 h 2637168"/>
              <a:gd name="connsiteX930" fmla="*/ 549760 w 2658173"/>
              <a:gd name="connsiteY930" fmla="*/ 424702 h 2637168"/>
              <a:gd name="connsiteX931" fmla="*/ 549760 w 2658173"/>
              <a:gd name="connsiteY931" fmla="*/ 406232 h 2637168"/>
              <a:gd name="connsiteX932" fmla="*/ 1296486 w 2658173"/>
              <a:gd name="connsiteY932" fmla="*/ 390400 h 2637168"/>
              <a:gd name="connsiteX933" fmla="*/ 1285932 w 2658173"/>
              <a:gd name="connsiteY933" fmla="*/ 411510 h 2637168"/>
              <a:gd name="connsiteX934" fmla="*/ 1296486 w 2658173"/>
              <a:gd name="connsiteY934" fmla="*/ 390400 h 2637168"/>
              <a:gd name="connsiteX935" fmla="*/ 1234477 w 2658173"/>
              <a:gd name="connsiteY935" fmla="*/ 374239 h 2637168"/>
              <a:gd name="connsiteX936" fmla="*/ 1238435 w 2658173"/>
              <a:gd name="connsiteY936" fmla="*/ 393039 h 2637168"/>
              <a:gd name="connsiteX937" fmla="*/ 1234477 w 2658173"/>
              <a:gd name="connsiteY937" fmla="*/ 374239 h 2637168"/>
              <a:gd name="connsiteX938" fmla="*/ 1584098 w 2658173"/>
              <a:gd name="connsiteY938" fmla="*/ 348182 h 2637168"/>
              <a:gd name="connsiteX939" fmla="*/ 1533964 w 2658173"/>
              <a:gd name="connsiteY939" fmla="*/ 424703 h 2637168"/>
              <a:gd name="connsiteX940" fmla="*/ 1584098 w 2658173"/>
              <a:gd name="connsiteY940" fmla="*/ 348182 h 2637168"/>
              <a:gd name="connsiteX941" fmla="*/ 750287 w 2658173"/>
              <a:gd name="connsiteY941" fmla="*/ 345543 h 2637168"/>
              <a:gd name="connsiteX942" fmla="*/ 779312 w 2658173"/>
              <a:gd name="connsiteY942" fmla="*/ 588298 h 2637168"/>
              <a:gd name="connsiteX943" fmla="*/ 750287 w 2658173"/>
              <a:gd name="connsiteY943" fmla="*/ 345543 h 2637168"/>
              <a:gd name="connsiteX944" fmla="*/ 1583768 w 2658173"/>
              <a:gd name="connsiteY944" fmla="*/ 327732 h 2637168"/>
              <a:gd name="connsiteX945" fmla="*/ 1592013 w 2658173"/>
              <a:gd name="connsiteY945" fmla="*/ 329711 h 2637168"/>
              <a:gd name="connsiteX946" fmla="*/ 1581459 w 2658173"/>
              <a:gd name="connsiteY946" fmla="*/ 337627 h 2637168"/>
              <a:gd name="connsiteX947" fmla="*/ 1583768 w 2658173"/>
              <a:gd name="connsiteY947" fmla="*/ 327732 h 2637168"/>
              <a:gd name="connsiteX948" fmla="*/ 739732 w 2658173"/>
              <a:gd name="connsiteY948" fmla="*/ 279577 h 2637168"/>
              <a:gd name="connsiteX949" fmla="*/ 752926 w 2658173"/>
              <a:gd name="connsiteY949" fmla="*/ 334988 h 2637168"/>
              <a:gd name="connsiteX950" fmla="*/ 739732 w 2658173"/>
              <a:gd name="connsiteY950" fmla="*/ 279577 h 2637168"/>
              <a:gd name="connsiteX951" fmla="*/ 1305721 w 2658173"/>
              <a:gd name="connsiteY951" fmla="*/ 276609 h 2637168"/>
              <a:gd name="connsiteX952" fmla="*/ 1309679 w 2658173"/>
              <a:gd name="connsiteY952" fmla="*/ 295409 h 2637168"/>
              <a:gd name="connsiteX953" fmla="*/ 1305721 w 2658173"/>
              <a:gd name="connsiteY953" fmla="*/ 276609 h 2637168"/>
              <a:gd name="connsiteX954" fmla="*/ 388801 w 2658173"/>
              <a:gd name="connsiteY954" fmla="*/ 271661 h 2637168"/>
              <a:gd name="connsiteX955" fmla="*/ 404633 w 2658173"/>
              <a:gd name="connsiteY955" fmla="*/ 348182 h 2637168"/>
              <a:gd name="connsiteX956" fmla="*/ 388801 w 2658173"/>
              <a:gd name="connsiteY956" fmla="*/ 271661 h 2637168"/>
              <a:gd name="connsiteX957" fmla="*/ 1626646 w 2658173"/>
              <a:gd name="connsiteY957" fmla="*/ 259581 h 2637168"/>
              <a:gd name="connsiteX958" fmla="*/ 1639509 w 2658173"/>
              <a:gd name="connsiteY958" fmla="*/ 269023 h 2637168"/>
              <a:gd name="connsiteX959" fmla="*/ 1599930 w 2658173"/>
              <a:gd name="connsiteY959" fmla="*/ 305964 h 2637168"/>
              <a:gd name="connsiteX960" fmla="*/ 1626646 w 2658173"/>
              <a:gd name="connsiteY960" fmla="*/ 259581 h 2637168"/>
              <a:gd name="connsiteX961" fmla="*/ 1486468 w 2658173"/>
              <a:gd name="connsiteY961" fmla="*/ 226804 h 2637168"/>
              <a:gd name="connsiteX962" fmla="*/ 1510216 w 2658173"/>
              <a:gd name="connsiteY962" fmla="*/ 300687 h 2637168"/>
              <a:gd name="connsiteX963" fmla="*/ 1486468 w 2658173"/>
              <a:gd name="connsiteY963" fmla="*/ 226804 h 2637168"/>
              <a:gd name="connsiteX964" fmla="*/ 1821575 w 2658173"/>
              <a:gd name="connsiteY964" fmla="*/ 224166 h 2637168"/>
              <a:gd name="connsiteX965" fmla="*/ 1718668 w 2658173"/>
              <a:gd name="connsiteY965" fmla="*/ 416788 h 2637168"/>
              <a:gd name="connsiteX966" fmla="*/ 1679089 w 2658173"/>
              <a:gd name="connsiteY966" fmla="*/ 445813 h 2637168"/>
              <a:gd name="connsiteX967" fmla="*/ 1821575 w 2658173"/>
              <a:gd name="connsiteY967" fmla="*/ 224166 h 2637168"/>
              <a:gd name="connsiteX968" fmla="*/ 1328150 w 2658173"/>
              <a:gd name="connsiteY968" fmla="*/ 210973 h 2637168"/>
              <a:gd name="connsiteX969" fmla="*/ 1312317 w 2658173"/>
              <a:gd name="connsiteY969" fmla="*/ 234721 h 2637168"/>
              <a:gd name="connsiteX970" fmla="*/ 1328150 w 2658173"/>
              <a:gd name="connsiteY970" fmla="*/ 210973 h 2637168"/>
              <a:gd name="connsiteX971" fmla="*/ 1800863 w 2658173"/>
              <a:gd name="connsiteY971" fmla="*/ 76556 h 2637168"/>
              <a:gd name="connsiteX972" fmla="*/ 1787273 w 2658173"/>
              <a:gd name="connsiteY972" fmla="*/ 115981 h 2637168"/>
              <a:gd name="connsiteX973" fmla="*/ 1737139 w 2658173"/>
              <a:gd name="connsiteY973" fmla="*/ 168754 h 2637168"/>
              <a:gd name="connsiteX974" fmla="*/ 1800863 w 2658173"/>
              <a:gd name="connsiteY974" fmla="*/ 76556 h 2637168"/>
              <a:gd name="connsiteX975" fmla="*/ 2242358 w 2658173"/>
              <a:gd name="connsiteY975" fmla="*/ 8045 h 2637168"/>
              <a:gd name="connsiteX976" fmla="*/ 2249037 w 2658173"/>
              <a:gd name="connsiteY976" fmla="*/ 23629 h 2637168"/>
              <a:gd name="connsiteX977" fmla="*/ 2235844 w 2658173"/>
              <a:gd name="connsiteY977" fmla="*/ 10436 h 2637168"/>
              <a:gd name="connsiteX978" fmla="*/ 2242358 w 2658173"/>
              <a:gd name="connsiteY978" fmla="*/ 8045 h 2637168"/>
              <a:gd name="connsiteX979" fmla="*/ 1860372 w 2658173"/>
              <a:gd name="connsiteY979" fmla="*/ 87 h 2637168"/>
              <a:gd name="connsiteX980" fmla="*/ 1842685 w 2658173"/>
              <a:gd name="connsiteY980" fmla="*/ 31545 h 2637168"/>
              <a:gd name="connsiteX981" fmla="*/ 1811021 w 2658173"/>
              <a:gd name="connsiteY981" fmla="*/ 60570 h 2637168"/>
              <a:gd name="connsiteX982" fmla="*/ 1860372 w 2658173"/>
              <a:gd name="connsiteY982" fmla="*/ 87 h 26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Lst>
            <a:rect l="l" t="t" r="r" b="b"/>
            <a:pathLst>
              <a:path w="2658173" h="2637168">
                <a:moveTo>
                  <a:pt x="1037898" y="2635885"/>
                </a:moveTo>
                <a:lnTo>
                  <a:pt x="1038512" y="2637168"/>
                </a:lnTo>
                <a:lnTo>
                  <a:pt x="1038243" y="2637168"/>
                </a:lnTo>
                <a:close/>
                <a:moveTo>
                  <a:pt x="1066923" y="2627971"/>
                </a:moveTo>
                <a:lnTo>
                  <a:pt x="1070512" y="2637168"/>
                </a:lnTo>
                <a:lnTo>
                  <a:pt x="1063997" y="2637168"/>
                </a:lnTo>
                <a:close/>
                <a:moveTo>
                  <a:pt x="243675" y="2627970"/>
                </a:moveTo>
                <a:lnTo>
                  <a:pt x="240674" y="2637168"/>
                </a:lnTo>
                <a:lnTo>
                  <a:pt x="235772" y="2637168"/>
                </a:lnTo>
                <a:close/>
                <a:moveTo>
                  <a:pt x="1037898" y="2622692"/>
                </a:moveTo>
                <a:cubicBezTo>
                  <a:pt x="1043175" y="2625330"/>
                  <a:pt x="1045814" y="2627969"/>
                  <a:pt x="1040537" y="2630608"/>
                </a:cubicBezTo>
                <a:cubicBezTo>
                  <a:pt x="1035259" y="2630608"/>
                  <a:pt x="1035259" y="2627969"/>
                  <a:pt x="1037898" y="2622692"/>
                </a:cubicBezTo>
                <a:close/>
                <a:moveTo>
                  <a:pt x="212008" y="2612139"/>
                </a:moveTo>
                <a:cubicBezTo>
                  <a:pt x="219924" y="2614777"/>
                  <a:pt x="217285" y="2627971"/>
                  <a:pt x="209369" y="2625332"/>
                </a:cubicBezTo>
                <a:cubicBezTo>
                  <a:pt x="201454" y="2622693"/>
                  <a:pt x="204092" y="2609500"/>
                  <a:pt x="212008" y="2612139"/>
                </a:cubicBezTo>
                <a:close/>
                <a:moveTo>
                  <a:pt x="821536" y="2596306"/>
                </a:moveTo>
                <a:lnTo>
                  <a:pt x="815654" y="2637168"/>
                </a:lnTo>
                <a:lnTo>
                  <a:pt x="800795" y="2637168"/>
                </a:lnTo>
                <a:close/>
                <a:moveTo>
                  <a:pt x="167151" y="2572558"/>
                </a:moveTo>
                <a:cubicBezTo>
                  <a:pt x="172429" y="2572558"/>
                  <a:pt x="175067" y="2583112"/>
                  <a:pt x="169790" y="2583112"/>
                </a:cubicBezTo>
                <a:cubicBezTo>
                  <a:pt x="161874" y="2585751"/>
                  <a:pt x="159236" y="2572558"/>
                  <a:pt x="167151" y="2572558"/>
                </a:cubicBezTo>
                <a:close/>
                <a:moveTo>
                  <a:pt x="404382" y="2565097"/>
                </a:moveTo>
                <a:cubicBezTo>
                  <a:pt x="413041" y="2566457"/>
                  <a:pt x="416504" y="2583773"/>
                  <a:pt x="412546" y="2593669"/>
                </a:cubicBezTo>
                <a:cubicBezTo>
                  <a:pt x="362410" y="2622695"/>
                  <a:pt x="375605" y="2551449"/>
                  <a:pt x="394075" y="2569921"/>
                </a:cubicBezTo>
                <a:cubicBezTo>
                  <a:pt x="398033" y="2565963"/>
                  <a:pt x="401496" y="2564643"/>
                  <a:pt x="404382" y="2565097"/>
                </a:cubicBezTo>
                <a:close/>
                <a:moveTo>
                  <a:pt x="771402" y="2556727"/>
                </a:moveTo>
                <a:cubicBezTo>
                  <a:pt x="784595" y="2556727"/>
                  <a:pt x="784595" y="2577836"/>
                  <a:pt x="771402" y="2577836"/>
                </a:cubicBezTo>
                <a:cubicBezTo>
                  <a:pt x="758209" y="2577836"/>
                  <a:pt x="758209" y="2556727"/>
                  <a:pt x="771402" y="2556727"/>
                </a:cubicBezTo>
                <a:close/>
                <a:moveTo>
                  <a:pt x="436292" y="2554089"/>
                </a:moveTo>
                <a:cubicBezTo>
                  <a:pt x="446847" y="2559366"/>
                  <a:pt x="449486" y="2564643"/>
                  <a:pt x="438931" y="2569921"/>
                </a:cubicBezTo>
                <a:cubicBezTo>
                  <a:pt x="428376" y="2567282"/>
                  <a:pt x="428376" y="2562005"/>
                  <a:pt x="436292" y="2554089"/>
                </a:cubicBezTo>
                <a:close/>
                <a:moveTo>
                  <a:pt x="1165213" y="2553098"/>
                </a:moveTo>
                <a:cubicBezTo>
                  <a:pt x="1190445" y="2552603"/>
                  <a:pt x="1218645" y="2587730"/>
                  <a:pt x="1183023" y="2609499"/>
                </a:cubicBezTo>
                <a:cubicBezTo>
                  <a:pt x="1156637" y="2609499"/>
                  <a:pt x="1143444" y="2593667"/>
                  <a:pt x="1143444" y="2567281"/>
                </a:cubicBezTo>
                <a:cubicBezTo>
                  <a:pt x="1148721" y="2557386"/>
                  <a:pt x="1156802" y="2553263"/>
                  <a:pt x="1165213" y="2553098"/>
                </a:cubicBezTo>
                <a:close/>
                <a:moveTo>
                  <a:pt x="594779" y="2540235"/>
                </a:moveTo>
                <a:cubicBezTo>
                  <a:pt x="602200" y="2542214"/>
                  <a:pt x="593295" y="2562004"/>
                  <a:pt x="581421" y="2546172"/>
                </a:cubicBezTo>
                <a:cubicBezTo>
                  <a:pt x="588017" y="2540895"/>
                  <a:pt x="592305" y="2539575"/>
                  <a:pt x="594779" y="2540235"/>
                </a:cubicBezTo>
                <a:close/>
                <a:moveTo>
                  <a:pt x="752933" y="2506593"/>
                </a:moveTo>
                <a:cubicBezTo>
                  <a:pt x="758211" y="2509231"/>
                  <a:pt x="752933" y="2519786"/>
                  <a:pt x="747655" y="2519786"/>
                </a:cubicBezTo>
                <a:cubicBezTo>
                  <a:pt x="742378" y="2517147"/>
                  <a:pt x="745017" y="2506593"/>
                  <a:pt x="752933" y="2506593"/>
                </a:cubicBezTo>
                <a:close/>
                <a:moveTo>
                  <a:pt x="185622" y="2493400"/>
                </a:moveTo>
                <a:cubicBezTo>
                  <a:pt x="206731" y="2511870"/>
                  <a:pt x="204092" y="2522425"/>
                  <a:pt x="175067" y="2519786"/>
                </a:cubicBezTo>
                <a:cubicBezTo>
                  <a:pt x="140765" y="2501316"/>
                  <a:pt x="143404" y="2490761"/>
                  <a:pt x="185622" y="2493400"/>
                </a:cubicBezTo>
                <a:close/>
                <a:moveTo>
                  <a:pt x="502260" y="2485483"/>
                </a:moveTo>
                <a:cubicBezTo>
                  <a:pt x="507537" y="2490760"/>
                  <a:pt x="504899" y="2493399"/>
                  <a:pt x="499621" y="2493399"/>
                </a:cubicBezTo>
                <a:cubicBezTo>
                  <a:pt x="494344" y="2488122"/>
                  <a:pt x="496983" y="2485483"/>
                  <a:pt x="502260" y="2485483"/>
                </a:cubicBezTo>
                <a:close/>
                <a:moveTo>
                  <a:pt x="751160" y="2479876"/>
                </a:moveTo>
                <a:cubicBezTo>
                  <a:pt x="751284" y="2479381"/>
                  <a:pt x="768102" y="2484824"/>
                  <a:pt x="758211" y="2482844"/>
                </a:cubicBezTo>
                <a:cubicBezTo>
                  <a:pt x="752933" y="2480865"/>
                  <a:pt x="751119" y="2480041"/>
                  <a:pt x="751160" y="2479876"/>
                </a:cubicBezTo>
                <a:close/>
                <a:moveTo>
                  <a:pt x="1231179" y="2469651"/>
                </a:moveTo>
                <a:cubicBezTo>
                  <a:pt x="1233818" y="2469651"/>
                  <a:pt x="1237116" y="2470970"/>
                  <a:pt x="1238435" y="2472289"/>
                </a:cubicBezTo>
                <a:cubicBezTo>
                  <a:pt x="1246351" y="2480205"/>
                  <a:pt x="1230519" y="2480205"/>
                  <a:pt x="1227881" y="2474928"/>
                </a:cubicBezTo>
                <a:cubicBezTo>
                  <a:pt x="1226562" y="2470970"/>
                  <a:pt x="1228541" y="2469651"/>
                  <a:pt x="1231179" y="2469651"/>
                </a:cubicBezTo>
                <a:close/>
                <a:moveTo>
                  <a:pt x="1008027" y="2461878"/>
                </a:moveTo>
                <a:lnTo>
                  <a:pt x="1009525" y="2463709"/>
                </a:lnTo>
                <a:lnTo>
                  <a:pt x="1008461" y="2463962"/>
                </a:lnTo>
                <a:close/>
                <a:moveTo>
                  <a:pt x="539199" y="2456458"/>
                </a:moveTo>
                <a:cubicBezTo>
                  <a:pt x="560310" y="2472290"/>
                  <a:pt x="520728" y="2469651"/>
                  <a:pt x="531283" y="2480206"/>
                </a:cubicBezTo>
                <a:cubicBezTo>
                  <a:pt x="504896" y="2527702"/>
                  <a:pt x="512812" y="2453820"/>
                  <a:pt x="539199" y="2456458"/>
                </a:cubicBezTo>
                <a:close/>
                <a:moveTo>
                  <a:pt x="544476" y="2440626"/>
                </a:moveTo>
                <a:cubicBezTo>
                  <a:pt x="544476" y="2451181"/>
                  <a:pt x="541838" y="2453820"/>
                  <a:pt x="533922" y="2448542"/>
                </a:cubicBezTo>
                <a:cubicBezTo>
                  <a:pt x="533922" y="2440626"/>
                  <a:pt x="539199" y="2437988"/>
                  <a:pt x="544476" y="2440626"/>
                </a:cubicBezTo>
                <a:close/>
                <a:moveTo>
                  <a:pt x="715993" y="2437988"/>
                </a:moveTo>
                <a:cubicBezTo>
                  <a:pt x="723908" y="2440626"/>
                  <a:pt x="718631" y="2451181"/>
                  <a:pt x="713353" y="2453820"/>
                </a:cubicBezTo>
                <a:cubicBezTo>
                  <a:pt x="708077" y="2451181"/>
                  <a:pt x="710716" y="2440626"/>
                  <a:pt x="715993" y="2437988"/>
                </a:cubicBezTo>
                <a:close/>
                <a:moveTo>
                  <a:pt x="391440" y="2435349"/>
                </a:moveTo>
                <a:cubicBezTo>
                  <a:pt x="367691" y="2482844"/>
                  <a:pt x="309641" y="2577835"/>
                  <a:pt x="248952" y="2625331"/>
                </a:cubicBezTo>
                <a:cubicBezTo>
                  <a:pt x="243675" y="2562004"/>
                  <a:pt x="354498" y="2472290"/>
                  <a:pt x="391440" y="2435349"/>
                </a:cubicBezTo>
                <a:close/>
                <a:moveTo>
                  <a:pt x="578783" y="2403686"/>
                </a:moveTo>
                <a:cubicBezTo>
                  <a:pt x="586699" y="2443265"/>
                  <a:pt x="541841" y="2422156"/>
                  <a:pt x="578783" y="2403686"/>
                </a:cubicBezTo>
                <a:close/>
                <a:moveTo>
                  <a:pt x="1051092" y="2401047"/>
                </a:moveTo>
                <a:cubicBezTo>
                  <a:pt x="1056369" y="2424795"/>
                  <a:pt x="1061646" y="2445904"/>
                  <a:pt x="1069562" y="2467013"/>
                </a:cubicBezTo>
                <a:cubicBezTo>
                  <a:pt x="1072201" y="2461736"/>
                  <a:pt x="1072201" y="2453820"/>
                  <a:pt x="1072201" y="2448542"/>
                </a:cubicBezTo>
                <a:cubicBezTo>
                  <a:pt x="1085394" y="2424795"/>
                  <a:pt x="1080117" y="2408963"/>
                  <a:pt x="1051092" y="2401047"/>
                </a:cubicBezTo>
                <a:close/>
                <a:moveTo>
                  <a:pt x="636837" y="2393130"/>
                </a:moveTo>
                <a:cubicBezTo>
                  <a:pt x="621005" y="2440625"/>
                  <a:pt x="581425" y="2511869"/>
                  <a:pt x="526011" y="2540894"/>
                </a:cubicBezTo>
                <a:cubicBezTo>
                  <a:pt x="536568" y="2501314"/>
                  <a:pt x="602535" y="2416878"/>
                  <a:pt x="636837" y="2393130"/>
                </a:cubicBezTo>
                <a:close/>
                <a:moveTo>
                  <a:pt x="1028493" y="2388111"/>
                </a:moveTo>
                <a:cubicBezTo>
                  <a:pt x="1027014" y="2387565"/>
                  <a:pt x="1025695" y="2388184"/>
                  <a:pt x="1024705" y="2390492"/>
                </a:cubicBezTo>
                <a:cubicBezTo>
                  <a:pt x="1057028" y="2452831"/>
                  <a:pt x="1038847" y="2391936"/>
                  <a:pt x="1028493" y="2388111"/>
                </a:cubicBezTo>
                <a:close/>
                <a:moveTo>
                  <a:pt x="1687004" y="2387854"/>
                </a:moveTo>
                <a:cubicBezTo>
                  <a:pt x="1694920" y="2390492"/>
                  <a:pt x="1689643" y="2406324"/>
                  <a:pt x="1681727" y="2401047"/>
                </a:cubicBezTo>
                <a:cubicBezTo>
                  <a:pt x="1679088" y="2398408"/>
                  <a:pt x="1681727" y="2387854"/>
                  <a:pt x="1687004" y="2387854"/>
                </a:cubicBezTo>
                <a:close/>
                <a:moveTo>
                  <a:pt x="1402031" y="2387853"/>
                </a:moveTo>
                <a:cubicBezTo>
                  <a:pt x="1425780" y="2403685"/>
                  <a:pt x="1425780" y="2419516"/>
                  <a:pt x="1404669" y="2432710"/>
                </a:cubicBezTo>
                <a:cubicBezTo>
                  <a:pt x="1402031" y="2416878"/>
                  <a:pt x="1402031" y="2403685"/>
                  <a:pt x="1402031" y="2387853"/>
                </a:cubicBezTo>
                <a:close/>
                <a:moveTo>
                  <a:pt x="496982" y="2387853"/>
                </a:moveTo>
                <a:cubicBezTo>
                  <a:pt x="502259" y="2390492"/>
                  <a:pt x="494343" y="2398408"/>
                  <a:pt x="491705" y="2398408"/>
                </a:cubicBezTo>
                <a:cubicBezTo>
                  <a:pt x="486427" y="2393130"/>
                  <a:pt x="491705" y="2385214"/>
                  <a:pt x="496982" y="2387853"/>
                </a:cubicBezTo>
                <a:close/>
                <a:moveTo>
                  <a:pt x="1763526" y="2385216"/>
                </a:moveTo>
                <a:cubicBezTo>
                  <a:pt x="1789912" y="2406325"/>
                  <a:pt x="1787274" y="2416879"/>
                  <a:pt x="1760887" y="2414241"/>
                </a:cubicBezTo>
                <a:cubicBezTo>
                  <a:pt x="1737138" y="2406325"/>
                  <a:pt x="1739777" y="2395770"/>
                  <a:pt x="1763526" y="2385216"/>
                </a:cubicBezTo>
                <a:close/>
                <a:moveTo>
                  <a:pt x="1214432" y="2380765"/>
                </a:moveTo>
                <a:lnTo>
                  <a:pt x="1213698" y="2625332"/>
                </a:lnTo>
                <a:lnTo>
                  <a:pt x="1213734" y="2637168"/>
                </a:lnTo>
                <a:lnTo>
                  <a:pt x="1200415" y="2637168"/>
                </a:lnTo>
                <a:lnTo>
                  <a:pt x="1199335" y="2602795"/>
                </a:lnTo>
                <a:cubicBezTo>
                  <a:pt x="1198959" y="2556500"/>
                  <a:pt x="1199928" y="2509809"/>
                  <a:pt x="1203144" y="2464704"/>
                </a:cubicBezTo>
                <a:close/>
                <a:moveTo>
                  <a:pt x="621001" y="2372805"/>
                </a:moveTo>
                <a:cubicBezTo>
                  <a:pt x="624960" y="2372434"/>
                  <a:pt x="627598" y="2373177"/>
                  <a:pt x="628917" y="2374991"/>
                </a:cubicBezTo>
                <a:cubicBezTo>
                  <a:pt x="631556" y="2378619"/>
                  <a:pt x="628917" y="2386535"/>
                  <a:pt x="621002" y="2398409"/>
                </a:cubicBezTo>
                <a:cubicBezTo>
                  <a:pt x="597254" y="2408964"/>
                  <a:pt x="591976" y="2401048"/>
                  <a:pt x="605169" y="2377300"/>
                </a:cubicBezTo>
                <a:cubicBezTo>
                  <a:pt x="611766" y="2374661"/>
                  <a:pt x="617043" y="2373177"/>
                  <a:pt x="621001" y="2372805"/>
                </a:cubicBezTo>
                <a:close/>
                <a:moveTo>
                  <a:pt x="1043176" y="2364106"/>
                </a:moveTo>
                <a:cubicBezTo>
                  <a:pt x="1048453" y="2408963"/>
                  <a:pt x="1059008" y="2364106"/>
                  <a:pt x="1043176" y="2364106"/>
                </a:cubicBezTo>
                <a:close/>
                <a:moveTo>
                  <a:pt x="801168" y="2356974"/>
                </a:moveTo>
                <a:cubicBezTo>
                  <a:pt x="801250" y="2356520"/>
                  <a:pt x="801085" y="2356850"/>
                  <a:pt x="800426" y="2358829"/>
                </a:cubicBezTo>
                <a:cubicBezTo>
                  <a:pt x="798447" y="2366745"/>
                  <a:pt x="800920" y="2358334"/>
                  <a:pt x="801168" y="2356974"/>
                </a:cubicBezTo>
                <a:close/>
                <a:moveTo>
                  <a:pt x="462682" y="2350912"/>
                </a:moveTo>
                <a:cubicBezTo>
                  <a:pt x="452128" y="2364105"/>
                  <a:pt x="438934" y="2379937"/>
                  <a:pt x="428380" y="2395769"/>
                </a:cubicBezTo>
                <a:cubicBezTo>
                  <a:pt x="436296" y="2369382"/>
                  <a:pt x="438934" y="2361466"/>
                  <a:pt x="462682" y="2350912"/>
                </a:cubicBezTo>
                <a:close/>
                <a:moveTo>
                  <a:pt x="1299125" y="2345634"/>
                </a:moveTo>
                <a:cubicBezTo>
                  <a:pt x="1322873" y="2340357"/>
                  <a:pt x="1325512" y="2356189"/>
                  <a:pt x="1307041" y="2398407"/>
                </a:cubicBezTo>
                <a:cubicBezTo>
                  <a:pt x="1285931" y="2398407"/>
                  <a:pt x="1283293" y="2379937"/>
                  <a:pt x="1299125" y="2345634"/>
                </a:cubicBezTo>
                <a:close/>
                <a:moveTo>
                  <a:pt x="1541879" y="2329802"/>
                </a:moveTo>
                <a:cubicBezTo>
                  <a:pt x="1610485" y="2340357"/>
                  <a:pt x="1665897" y="2416878"/>
                  <a:pt x="1594653" y="2467012"/>
                </a:cubicBezTo>
                <a:cubicBezTo>
                  <a:pt x="1483829" y="2543533"/>
                  <a:pt x="1460081" y="2313970"/>
                  <a:pt x="1541879" y="2329802"/>
                </a:cubicBezTo>
                <a:close/>
                <a:moveTo>
                  <a:pt x="2218114" y="2328650"/>
                </a:moveTo>
                <a:cubicBezTo>
                  <a:pt x="2222320" y="2321228"/>
                  <a:pt x="2233205" y="2350913"/>
                  <a:pt x="2217372" y="2350913"/>
                </a:cubicBezTo>
                <a:cubicBezTo>
                  <a:pt x="2216053" y="2337720"/>
                  <a:pt x="2216713" y="2331123"/>
                  <a:pt x="2218114" y="2328650"/>
                </a:cubicBezTo>
                <a:close/>
                <a:moveTo>
                  <a:pt x="1298219" y="2310673"/>
                </a:moveTo>
                <a:cubicBezTo>
                  <a:pt x="1301270" y="2310508"/>
                  <a:pt x="1299785" y="2311993"/>
                  <a:pt x="1288571" y="2316610"/>
                </a:cubicBezTo>
                <a:cubicBezTo>
                  <a:pt x="1239095" y="2326505"/>
                  <a:pt x="1289066" y="2311168"/>
                  <a:pt x="1298219" y="2310673"/>
                </a:cubicBezTo>
                <a:close/>
                <a:moveTo>
                  <a:pt x="486098" y="2295171"/>
                </a:moveTo>
                <a:cubicBezTo>
                  <a:pt x="487088" y="2294182"/>
                  <a:pt x="489067" y="2294182"/>
                  <a:pt x="491705" y="2295501"/>
                </a:cubicBezTo>
                <a:cubicBezTo>
                  <a:pt x="491705" y="2300778"/>
                  <a:pt x="491705" y="2303417"/>
                  <a:pt x="486428" y="2300778"/>
                </a:cubicBezTo>
                <a:cubicBezTo>
                  <a:pt x="485109" y="2298140"/>
                  <a:pt x="485109" y="2296161"/>
                  <a:pt x="486098" y="2295171"/>
                </a:cubicBezTo>
                <a:close/>
                <a:moveTo>
                  <a:pt x="172429" y="2288904"/>
                </a:moveTo>
                <a:cubicBezTo>
                  <a:pt x="174408" y="2287584"/>
                  <a:pt x="177706" y="2287584"/>
                  <a:pt x="180345" y="2290223"/>
                </a:cubicBezTo>
                <a:cubicBezTo>
                  <a:pt x="185622" y="2295500"/>
                  <a:pt x="175068" y="2300777"/>
                  <a:pt x="172429" y="2295500"/>
                </a:cubicBezTo>
                <a:cubicBezTo>
                  <a:pt x="169790" y="2292862"/>
                  <a:pt x="170450" y="2290223"/>
                  <a:pt x="172429" y="2288904"/>
                </a:cubicBezTo>
                <a:close/>
                <a:moveTo>
                  <a:pt x="2119742" y="2287585"/>
                </a:moveTo>
                <a:cubicBezTo>
                  <a:pt x="2125019" y="2292862"/>
                  <a:pt x="2122381" y="2295501"/>
                  <a:pt x="2117103" y="2295501"/>
                </a:cubicBezTo>
                <a:cubicBezTo>
                  <a:pt x="2111826" y="2292862"/>
                  <a:pt x="2114465" y="2287585"/>
                  <a:pt x="2119742" y="2287585"/>
                </a:cubicBezTo>
                <a:close/>
                <a:moveTo>
                  <a:pt x="814361" y="2276494"/>
                </a:moveTo>
                <a:cubicBezTo>
                  <a:pt x="808176" y="2276865"/>
                  <a:pt x="793828" y="2308035"/>
                  <a:pt x="813619" y="2337719"/>
                </a:cubicBezTo>
                <a:cubicBezTo>
                  <a:pt x="813619" y="2321888"/>
                  <a:pt x="816257" y="2303417"/>
                  <a:pt x="816257" y="2287585"/>
                </a:cubicBezTo>
                <a:cubicBezTo>
                  <a:pt x="817576" y="2279669"/>
                  <a:pt x="816422" y="2276370"/>
                  <a:pt x="814361" y="2276494"/>
                </a:cubicBezTo>
                <a:close/>
                <a:moveTo>
                  <a:pt x="1848623" y="2272414"/>
                </a:moveTo>
                <a:cubicBezTo>
                  <a:pt x="1854560" y="2273733"/>
                  <a:pt x="1859837" y="2278350"/>
                  <a:pt x="1858518" y="2284947"/>
                </a:cubicBezTo>
                <a:cubicBezTo>
                  <a:pt x="1855879" y="2298140"/>
                  <a:pt x="1832130" y="2292863"/>
                  <a:pt x="1834769" y="2279670"/>
                </a:cubicBezTo>
                <a:cubicBezTo>
                  <a:pt x="1836089" y="2273073"/>
                  <a:pt x="1842686" y="2271094"/>
                  <a:pt x="1848623" y="2272414"/>
                </a:cubicBezTo>
                <a:close/>
                <a:moveTo>
                  <a:pt x="1085394" y="2263837"/>
                </a:moveTo>
                <a:cubicBezTo>
                  <a:pt x="1069562" y="2295501"/>
                  <a:pt x="1048453" y="2340358"/>
                  <a:pt x="1072201" y="2379938"/>
                </a:cubicBezTo>
                <a:cubicBezTo>
                  <a:pt x="1103865" y="2427433"/>
                  <a:pt x="1080117" y="2250644"/>
                  <a:pt x="1085394" y="2263837"/>
                </a:cubicBezTo>
                <a:close/>
                <a:moveTo>
                  <a:pt x="396715" y="2263837"/>
                </a:moveTo>
                <a:cubicBezTo>
                  <a:pt x="412546" y="2279669"/>
                  <a:pt x="412546" y="2340357"/>
                  <a:pt x="394076" y="2300778"/>
                </a:cubicBezTo>
                <a:cubicBezTo>
                  <a:pt x="370327" y="2295500"/>
                  <a:pt x="370327" y="2282307"/>
                  <a:pt x="396715" y="2263837"/>
                </a:cubicBezTo>
                <a:close/>
                <a:moveTo>
                  <a:pt x="527000" y="2261198"/>
                </a:moveTo>
                <a:cubicBezTo>
                  <a:pt x="530957" y="2259219"/>
                  <a:pt x="520073" y="2275051"/>
                  <a:pt x="494346" y="2308693"/>
                </a:cubicBezTo>
                <a:cubicBezTo>
                  <a:pt x="502262" y="2295500"/>
                  <a:pt x="510178" y="2282307"/>
                  <a:pt x="518094" y="2269114"/>
                </a:cubicBezTo>
                <a:cubicBezTo>
                  <a:pt x="522712" y="2264497"/>
                  <a:pt x="525680" y="2261858"/>
                  <a:pt x="527000" y="2261198"/>
                </a:cubicBezTo>
                <a:close/>
                <a:moveTo>
                  <a:pt x="1404010" y="2250645"/>
                </a:moveTo>
                <a:cubicBezTo>
                  <a:pt x="1413245" y="2249985"/>
                  <a:pt x="1423140" y="2253283"/>
                  <a:pt x="1433694" y="2261199"/>
                </a:cubicBezTo>
                <a:cubicBezTo>
                  <a:pt x="1433694" y="2261199"/>
                  <a:pt x="1436333" y="2261199"/>
                  <a:pt x="1438972" y="2263838"/>
                </a:cubicBezTo>
                <a:cubicBezTo>
                  <a:pt x="1417862" y="2274393"/>
                  <a:pt x="1396753" y="2274393"/>
                  <a:pt x="1378283" y="2263838"/>
                </a:cubicBezTo>
                <a:cubicBezTo>
                  <a:pt x="1386199" y="2255922"/>
                  <a:pt x="1394775" y="2251304"/>
                  <a:pt x="1404010" y="2250645"/>
                </a:cubicBezTo>
                <a:close/>
                <a:moveTo>
                  <a:pt x="536524" y="2243553"/>
                </a:moveTo>
                <a:cubicBezTo>
                  <a:pt x="535905" y="2242563"/>
                  <a:pt x="541182" y="2243388"/>
                  <a:pt x="557674" y="2248005"/>
                </a:cubicBezTo>
                <a:cubicBezTo>
                  <a:pt x="593297" y="2265816"/>
                  <a:pt x="538379" y="2246521"/>
                  <a:pt x="536524" y="2243553"/>
                </a:cubicBezTo>
                <a:close/>
                <a:moveTo>
                  <a:pt x="1065604" y="2243264"/>
                </a:moveTo>
                <a:cubicBezTo>
                  <a:pt x="1066924" y="2240914"/>
                  <a:pt x="1064285" y="2242728"/>
                  <a:pt x="1053730" y="2253283"/>
                </a:cubicBezTo>
                <a:cubicBezTo>
                  <a:pt x="1022067" y="2294841"/>
                  <a:pt x="1061647" y="2250314"/>
                  <a:pt x="1065604" y="2243264"/>
                </a:cubicBezTo>
                <a:close/>
                <a:moveTo>
                  <a:pt x="458393" y="2233823"/>
                </a:moveTo>
                <a:cubicBezTo>
                  <a:pt x="462021" y="2233493"/>
                  <a:pt x="465320" y="2236132"/>
                  <a:pt x="470597" y="2242729"/>
                </a:cubicBezTo>
                <a:cubicBezTo>
                  <a:pt x="457404" y="2261199"/>
                  <a:pt x="431016" y="2248006"/>
                  <a:pt x="444211" y="2242729"/>
                </a:cubicBezTo>
                <a:cubicBezTo>
                  <a:pt x="450807" y="2237451"/>
                  <a:pt x="454765" y="2234153"/>
                  <a:pt x="458393" y="2233823"/>
                </a:cubicBezTo>
                <a:close/>
                <a:moveTo>
                  <a:pt x="1533964" y="2213703"/>
                </a:moveTo>
                <a:cubicBezTo>
                  <a:pt x="1555073" y="2224258"/>
                  <a:pt x="1512855" y="2248006"/>
                  <a:pt x="1507577" y="2229535"/>
                </a:cubicBezTo>
                <a:cubicBezTo>
                  <a:pt x="1510215" y="2216342"/>
                  <a:pt x="1523410" y="2211065"/>
                  <a:pt x="1533964" y="2213703"/>
                </a:cubicBezTo>
                <a:close/>
                <a:moveTo>
                  <a:pt x="388798" y="2213703"/>
                </a:moveTo>
                <a:cubicBezTo>
                  <a:pt x="394076" y="2213703"/>
                  <a:pt x="394076" y="2216341"/>
                  <a:pt x="391437" y="2221619"/>
                </a:cubicBezTo>
                <a:cubicBezTo>
                  <a:pt x="386160" y="2221619"/>
                  <a:pt x="383521" y="2216341"/>
                  <a:pt x="388798" y="2213703"/>
                </a:cubicBezTo>
                <a:close/>
                <a:moveTo>
                  <a:pt x="399353" y="2205787"/>
                </a:moveTo>
                <a:cubicBezTo>
                  <a:pt x="404630" y="2205787"/>
                  <a:pt x="409908" y="2216341"/>
                  <a:pt x="401992" y="2216341"/>
                </a:cubicBezTo>
                <a:cubicBezTo>
                  <a:pt x="394076" y="2218980"/>
                  <a:pt x="386159" y="2203148"/>
                  <a:pt x="399353" y="2205787"/>
                </a:cubicBezTo>
                <a:close/>
                <a:moveTo>
                  <a:pt x="188266" y="2205787"/>
                </a:moveTo>
                <a:cubicBezTo>
                  <a:pt x="201459" y="2245366"/>
                  <a:pt x="130216" y="2300778"/>
                  <a:pt x="122300" y="2240089"/>
                </a:cubicBezTo>
                <a:cubicBezTo>
                  <a:pt x="204098" y="2269114"/>
                  <a:pt x="117023" y="2211064"/>
                  <a:pt x="188266" y="2205787"/>
                </a:cubicBezTo>
                <a:close/>
                <a:moveTo>
                  <a:pt x="809619" y="2202777"/>
                </a:moveTo>
                <a:cubicBezTo>
                  <a:pt x="795643" y="2207106"/>
                  <a:pt x="775358" y="2276371"/>
                  <a:pt x="818896" y="2226896"/>
                </a:cubicBezTo>
                <a:cubicBezTo>
                  <a:pt x="818236" y="2207106"/>
                  <a:pt x="814278" y="2201334"/>
                  <a:pt x="809619" y="2202777"/>
                </a:cubicBezTo>
                <a:close/>
                <a:moveTo>
                  <a:pt x="1407762" y="2179607"/>
                </a:moveTo>
                <a:cubicBezTo>
                  <a:pt x="1413081" y="2180225"/>
                  <a:pt x="1416545" y="2188636"/>
                  <a:pt x="1412587" y="2192594"/>
                </a:cubicBezTo>
                <a:cubicBezTo>
                  <a:pt x="1404671" y="2200510"/>
                  <a:pt x="1394115" y="2187317"/>
                  <a:pt x="1402031" y="2182039"/>
                </a:cubicBezTo>
                <a:cubicBezTo>
                  <a:pt x="1404010" y="2180060"/>
                  <a:pt x="1405990" y="2179400"/>
                  <a:pt x="1407762" y="2179607"/>
                </a:cubicBezTo>
                <a:close/>
                <a:moveTo>
                  <a:pt x="1883625" y="2178741"/>
                </a:moveTo>
                <a:cubicBezTo>
                  <a:pt x="1907002" y="2177256"/>
                  <a:pt x="1933718" y="2214362"/>
                  <a:pt x="1898096" y="2232173"/>
                </a:cubicBezTo>
                <a:cubicBezTo>
                  <a:pt x="1874348" y="2232173"/>
                  <a:pt x="1863794" y="2218979"/>
                  <a:pt x="1863794" y="2195232"/>
                </a:cubicBezTo>
                <a:cubicBezTo>
                  <a:pt x="1868412" y="2184018"/>
                  <a:pt x="1875833" y="2179235"/>
                  <a:pt x="1883625" y="2178741"/>
                </a:cubicBezTo>
                <a:close/>
                <a:moveTo>
                  <a:pt x="766782" y="2154993"/>
                </a:moveTo>
                <a:cubicBezTo>
                  <a:pt x="758867" y="2153014"/>
                  <a:pt x="746333" y="2154333"/>
                  <a:pt x="734459" y="2155653"/>
                </a:cubicBezTo>
                <a:cubicBezTo>
                  <a:pt x="745014" y="2163569"/>
                  <a:pt x="758206" y="2168846"/>
                  <a:pt x="771400" y="2174124"/>
                </a:cubicBezTo>
                <a:cubicBezTo>
                  <a:pt x="777997" y="2162250"/>
                  <a:pt x="774698" y="2156972"/>
                  <a:pt x="766782" y="2154993"/>
                </a:cubicBezTo>
                <a:close/>
                <a:moveTo>
                  <a:pt x="163483" y="2142542"/>
                </a:moveTo>
                <a:cubicBezTo>
                  <a:pt x="167812" y="2144274"/>
                  <a:pt x="195519" y="2161590"/>
                  <a:pt x="169792" y="2147737"/>
                </a:cubicBezTo>
                <a:cubicBezTo>
                  <a:pt x="163195" y="2143119"/>
                  <a:pt x="162040" y="2141965"/>
                  <a:pt x="163483" y="2142542"/>
                </a:cubicBezTo>
                <a:close/>
                <a:moveTo>
                  <a:pt x="1417863" y="2142459"/>
                </a:moveTo>
                <a:cubicBezTo>
                  <a:pt x="1494384" y="2147736"/>
                  <a:pt x="1594652" y="2182039"/>
                  <a:pt x="1665895" y="2208426"/>
                </a:cubicBezTo>
                <a:cubicBezTo>
                  <a:pt x="1644786" y="2221619"/>
                  <a:pt x="1460081" y="2166208"/>
                  <a:pt x="1417863" y="2142459"/>
                </a:cubicBezTo>
                <a:close/>
                <a:moveTo>
                  <a:pt x="2078514" y="2136853"/>
                </a:moveTo>
                <a:cubicBezTo>
                  <a:pt x="2080823" y="2139162"/>
                  <a:pt x="2081483" y="2143779"/>
                  <a:pt x="2080164" y="2150376"/>
                </a:cubicBezTo>
                <a:cubicBezTo>
                  <a:pt x="2066969" y="2153015"/>
                  <a:pt x="2064331" y="2150376"/>
                  <a:pt x="2066969" y="2137183"/>
                </a:cubicBezTo>
                <a:cubicBezTo>
                  <a:pt x="2072247" y="2134544"/>
                  <a:pt x="2076205" y="2134544"/>
                  <a:pt x="2078514" y="2136853"/>
                </a:cubicBezTo>
                <a:close/>
                <a:moveTo>
                  <a:pt x="2238481" y="2131904"/>
                </a:moveTo>
                <a:cubicBezTo>
                  <a:pt x="2243759" y="2134543"/>
                  <a:pt x="2238481" y="2145097"/>
                  <a:pt x="2233204" y="2139820"/>
                </a:cubicBezTo>
                <a:cubicBezTo>
                  <a:pt x="2230565" y="2134543"/>
                  <a:pt x="2233204" y="2126627"/>
                  <a:pt x="2238481" y="2131904"/>
                </a:cubicBezTo>
                <a:close/>
                <a:moveTo>
                  <a:pt x="1412585" y="2116073"/>
                </a:moveTo>
                <a:cubicBezTo>
                  <a:pt x="1420501" y="2116073"/>
                  <a:pt x="1423140" y="2118712"/>
                  <a:pt x="1417863" y="2126627"/>
                </a:cubicBezTo>
                <a:cubicBezTo>
                  <a:pt x="1409947" y="2129266"/>
                  <a:pt x="1407308" y="2123989"/>
                  <a:pt x="1412585" y="2116073"/>
                </a:cubicBezTo>
                <a:close/>
                <a:moveTo>
                  <a:pt x="126258" y="2115084"/>
                </a:moveTo>
                <a:cubicBezTo>
                  <a:pt x="130875" y="2115414"/>
                  <a:pt x="134174" y="2120031"/>
                  <a:pt x="135493" y="2129267"/>
                </a:cubicBezTo>
                <a:cubicBezTo>
                  <a:pt x="122300" y="2145099"/>
                  <a:pt x="111744" y="2145099"/>
                  <a:pt x="109106" y="2126628"/>
                </a:cubicBezTo>
                <a:cubicBezTo>
                  <a:pt x="115703" y="2118712"/>
                  <a:pt x="121640" y="2114754"/>
                  <a:pt x="126258" y="2115084"/>
                </a:cubicBezTo>
                <a:close/>
                <a:moveTo>
                  <a:pt x="251582" y="2087049"/>
                </a:moveTo>
                <a:cubicBezTo>
                  <a:pt x="262137" y="2108158"/>
                  <a:pt x="246305" y="2113435"/>
                  <a:pt x="204087" y="2105519"/>
                </a:cubicBezTo>
                <a:cubicBezTo>
                  <a:pt x="219919" y="2100242"/>
                  <a:pt x="235751" y="2092326"/>
                  <a:pt x="251582" y="2087049"/>
                </a:cubicBezTo>
                <a:close/>
                <a:moveTo>
                  <a:pt x="2222649" y="2087048"/>
                </a:moveTo>
                <a:cubicBezTo>
                  <a:pt x="2249036" y="2092325"/>
                  <a:pt x="2270145" y="2113434"/>
                  <a:pt x="2285977" y="2131905"/>
                </a:cubicBezTo>
                <a:cubicBezTo>
                  <a:pt x="2259590" y="2155653"/>
                  <a:pt x="2217372" y="2118712"/>
                  <a:pt x="2222649" y="2087048"/>
                </a:cubicBezTo>
                <a:close/>
                <a:moveTo>
                  <a:pt x="190904" y="2071217"/>
                </a:moveTo>
                <a:cubicBezTo>
                  <a:pt x="217290" y="2081771"/>
                  <a:pt x="204097" y="2089687"/>
                  <a:pt x="153963" y="2092326"/>
                </a:cubicBezTo>
                <a:cubicBezTo>
                  <a:pt x="164517" y="2087049"/>
                  <a:pt x="177711" y="2079133"/>
                  <a:pt x="190904" y="2071217"/>
                </a:cubicBezTo>
                <a:close/>
                <a:moveTo>
                  <a:pt x="56334" y="2042191"/>
                </a:moveTo>
                <a:cubicBezTo>
                  <a:pt x="47099" y="2053406"/>
                  <a:pt x="26484" y="2062146"/>
                  <a:pt x="1170" y="2068701"/>
                </a:cubicBezTo>
                <a:lnTo>
                  <a:pt x="719" y="2068774"/>
                </a:lnTo>
                <a:lnTo>
                  <a:pt x="719" y="2048081"/>
                </a:lnTo>
                <a:lnTo>
                  <a:pt x="2284" y="2047922"/>
                </a:lnTo>
                <a:cubicBezTo>
                  <a:pt x="22527" y="2045984"/>
                  <a:pt x="41162" y="2044170"/>
                  <a:pt x="56334" y="2042191"/>
                </a:cubicBezTo>
                <a:close/>
                <a:moveTo>
                  <a:pt x="1399393" y="2028998"/>
                </a:moveTo>
                <a:cubicBezTo>
                  <a:pt x="1420502" y="2055385"/>
                  <a:pt x="1407309" y="2028998"/>
                  <a:pt x="1399393" y="2028998"/>
                </a:cubicBezTo>
                <a:close/>
                <a:moveTo>
                  <a:pt x="1562000" y="2025700"/>
                </a:moveTo>
                <a:cubicBezTo>
                  <a:pt x="1566947" y="2025041"/>
                  <a:pt x="1572224" y="2027679"/>
                  <a:pt x="1573544" y="2034276"/>
                </a:cubicBezTo>
                <a:cubicBezTo>
                  <a:pt x="1576183" y="2047469"/>
                  <a:pt x="1555073" y="2050108"/>
                  <a:pt x="1552434" y="2036914"/>
                </a:cubicBezTo>
                <a:cubicBezTo>
                  <a:pt x="1552434" y="2030317"/>
                  <a:pt x="1557052" y="2026360"/>
                  <a:pt x="1562000" y="2025700"/>
                </a:cubicBezTo>
                <a:close/>
                <a:moveTo>
                  <a:pt x="230352" y="1969670"/>
                </a:moveTo>
                <a:cubicBezTo>
                  <a:pt x="234104" y="1970289"/>
                  <a:pt x="237732" y="1972268"/>
                  <a:pt x="241031" y="1976226"/>
                </a:cubicBezTo>
                <a:cubicBezTo>
                  <a:pt x="233115" y="1989419"/>
                  <a:pt x="214645" y="1992058"/>
                  <a:pt x="198813" y="1984142"/>
                </a:cubicBezTo>
                <a:cubicBezTo>
                  <a:pt x="206728" y="1978205"/>
                  <a:pt x="219097" y="1967815"/>
                  <a:pt x="230352" y="1969670"/>
                </a:cubicBezTo>
                <a:close/>
                <a:moveTo>
                  <a:pt x="1766164" y="1952477"/>
                </a:moveTo>
                <a:cubicBezTo>
                  <a:pt x="1792550" y="1965671"/>
                  <a:pt x="1811021" y="1994696"/>
                  <a:pt x="1821575" y="2021083"/>
                </a:cubicBezTo>
                <a:cubicBezTo>
                  <a:pt x="1800466" y="2002612"/>
                  <a:pt x="1784634" y="1976226"/>
                  <a:pt x="1766164" y="1952477"/>
                </a:cubicBezTo>
                <a:close/>
                <a:moveTo>
                  <a:pt x="103500" y="1952147"/>
                </a:moveTo>
                <a:cubicBezTo>
                  <a:pt x="105809" y="1952477"/>
                  <a:pt x="107788" y="1955116"/>
                  <a:pt x="109108" y="1960393"/>
                </a:cubicBezTo>
                <a:cubicBezTo>
                  <a:pt x="101192" y="1968309"/>
                  <a:pt x="98553" y="1965670"/>
                  <a:pt x="95915" y="1957754"/>
                </a:cubicBezTo>
                <a:cubicBezTo>
                  <a:pt x="98553" y="1953796"/>
                  <a:pt x="101192" y="1951817"/>
                  <a:pt x="103500" y="1952147"/>
                </a:cubicBezTo>
                <a:close/>
                <a:moveTo>
                  <a:pt x="1773421" y="1916526"/>
                </a:moveTo>
                <a:cubicBezTo>
                  <a:pt x="1776060" y="1914876"/>
                  <a:pt x="1780677" y="1915536"/>
                  <a:pt x="1787274" y="1918175"/>
                </a:cubicBezTo>
                <a:cubicBezTo>
                  <a:pt x="1789913" y="1931368"/>
                  <a:pt x="1784636" y="1934007"/>
                  <a:pt x="1771441" y="1928730"/>
                </a:cubicBezTo>
                <a:cubicBezTo>
                  <a:pt x="1770122" y="1922133"/>
                  <a:pt x="1770782" y="1918175"/>
                  <a:pt x="1773421" y="1916526"/>
                </a:cubicBezTo>
                <a:close/>
                <a:moveTo>
                  <a:pt x="37658" y="1853281"/>
                </a:moveTo>
                <a:cubicBezTo>
                  <a:pt x="46770" y="1854023"/>
                  <a:pt x="57654" y="1856827"/>
                  <a:pt x="72167" y="1862764"/>
                </a:cubicBezTo>
                <a:cubicBezTo>
                  <a:pt x="98553" y="1857486"/>
                  <a:pt x="122301" y="1860125"/>
                  <a:pt x="146048" y="1868041"/>
                </a:cubicBezTo>
                <a:cubicBezTo>
                  <a:pt x="124940" y="1870680"/>
                  <a:pt x="101192" y="1873318"/>
                  <a:pt x="77444" y="1875957"/>
                </a:cubicBezTo>
                <a:cubicBezTo>
                  <a:pt x="93276" y="1878595"/>
                  <a:pt x="111746" y="1881234"/>
                  <a:pt x="127578" y="1883873"/>
                </a:cubicBezTo>
                <a:cubicBezTo>
                  <a:pt x="128898" y="1883873"/>
                  <a:pt x="88658" y="1884533"/>
                  <a:pt x="46440" y="1883543"/>
                </a:cubicBezTo>
                <a:lnTo>
                  <a:pt x="719" y="1881244"/>
                </a:lnTo>
                <a:lnTo>
                  <a:pt x="719" y="1860812"/>
                </a:lnTo>
                <a:lnTo>
                  <a:pt x="2362" y="1860238"/>
                </a:lnTo>
                <a:cubicBezTo>
                  <a:pt x="14313" y="1855693"/>
                  <a:pt x="23991" y="1852168"/>
                  <a:pt x="37658" y="1853281"/>
                </a:cubicBezTo>
                <a:close/>
                <a:moveTo>
                  <a:pt x="174476" y="1853198"/>
                </a:moveTo>
                <a:cubicBezTo>
                  <a:pt x="187319" y="1847427"/>
                  <a:pt x="134504" y="1906302"/>
                  <a:pt x="164519" y="1860125"/>
                </a:cubicBezTo>
                <a:cubicBezTo>
                  <a:pt x="169466" y="1856167"/>
                  <a:pt x="172641" y="1854023"/>
                  <a:pt x="174476" y="1853198"/>
                </a:cubicBezTo>
                <a:close/>
                <a:moveTo>
                  <a:pt x="1935037" y="1844293"/>
                </a:moveTo>
                <a:cubicBezTo>
                  <a:pt x="1921844" y="1862763"/>
                  <a:pt x="1908651" y="1878595"/>
                  <a:pt x="1895458" y="1894427"/>
                </a:cubicBezTo>
                <a:cubicBezTo>
                  <a:pt x="1903374" y="1873318"/>
                  <a:pt x="1916567" y="1857486"/>
                  <a:pt x="1935037" y="1844293"/>
                </a:cubicBezTo>
                <a:close/>
                <a:moveTo>
                  <a:pt x="1760887" y="1844293"/>
                </a:moveTo>
                <a:cubicBezTo>
                  <a:pt x="1766164" y="1849570"/>
                  <a:pt x="1760887" y="1860125"/>
                  <a:pt x="1755610" y="1854847"/>
                </a:cubicBezTo>
                <a:cubicBezTo>
                  <a:pt x="1750332" y="1852209"/>
                  <a:pt x="1755610" y="1841654"/>
                  <a:pt x="1760887" y="1844293"/>
                </a:cubicBezTo>
                <a:close/>
                <a:moveTo>
                  <a:pt x="1870391" y="1812629"/>
                </a:moveTo>
                <a:cubicBezTo>
                  <a:pt x="1873689" y="1812629"/>
                  <a:pt x="1876987" y="1815268"/>
                  <a:pt x="1879626" y="1820546"/>
                </a:cubicBezTo>
                <a:cubicBezTo>
                  <a:pt x="1874349" y="1831100"/>
                  <a:pt x="1869072" y="1831100"/>
                  <a:pt x="1861155" y="1820546"/>
                </a:cubicBezTo>
                <a:cubicBezTo>
                  <a:pt x="1863794" y="1815268"/>
                  <a:pt x="1867092" y="1812629"/>
                  <a:pt x="1870391" y="1812629"/>
                </a:cubicBezTo>
                <a:close/>
                <a:moveTo>
                  <a:pt x="1747694" y="1809991"/>
                </a:moveTo>
                <a:cubicBezTo>
                  <a:pt x="1766165" y="1804714"/>
                  <a:pt x="1781997" y="1815269"/>
                  <a:pt x="1784636" y="1833739"/>
                </a:cubicBezTo>
                <a:cubicBezTo>
                  <a:pt x="1768804" y="1831100"/>
                  <a:pt x="1747694" y="1828462"/>
                  <a:pt x="1747694" y="1809991"/>
                </a:cubicBezTo>
                <a:close/>
                <a:moveTo>
                  <a:pt x="98550" y="1804714"/>
                </a:moveTo>
                <a:cubicBezTo>
                  <a:pt x="111744" y="1802076"/>
                  <a:pt x="114382" y="1804714"/>
                  <a:pt x="111744" y="1817908"/>
                </a:cubicBezTo>
                <a:cubicBezTo>
                  <a:pt x="98550" y="1823185"/>
                  <a:pt x="95912" y="1817908"/>
                  <a:pt x="98550" y="1804714"/>
                </a:cubicBezTo>
                <a:close/>
                <a:moveTo>
                  <a:pt x="1704486" y="1796179"/>
                </a:moveTo>
                <a:cubicBezTo>
                  <a:pt x="1710423" y="1790366"/>
                  <a:pt x="1713392" y="1808672"/>
                  <a:pt x="1713392" y="1852209"/>
                </a:cubicBezTo>
                <a:cubicBezTo>
                  <a:pt x="1700199" y="1844293"/>
                  <a:pt x="1694921" y="1828461"/>
                  <a:pt x="1697559" y="1809990"/>
                </a:cubicBezTo>
                <a:cubicBezTo>
                  <a:pt x="1700198" y="1802734"/>
                  <a:pt x="1702507" y="1798116"/>
                  <a:pt x="1704486" y="1796179"/>
                </a:cubicBezTo>
                <a:close/>
                <a:moveTo>
                  <a:pt x="1747694" y="1770412"/>
                </a:moveTo>
                <a:cubicBezTo>
                  <a:pt x="1763527" y="1770412"/>
                  <a:pt x="1776720" y="1780966"/>
                  <a:pt x="1784636" y="1794160"/>
                </a:cubicBezTo>
                <a:cubicBezTo>
                  <a:pt x="1768804" y="1791521"/>
                  <a:pt x="1750332" y="1788882"/>
                  <a:pt x="1747694" y="1770412"/>
                </a:cubicBezTo>
                <a:close/>
                <a:moveTo>
                  <a:pt x="719" y="1756595"/>
                </a:moveTo>
                <a:lnTo>
                  <a:pt x="8151" y="1763825"/>
                </a:lnTo>
                <a:cubicBezTo>
                  <a:pt x="17582" y="1776709"/>
                  <a:pt x="16025" y="1785677"/>
                  <a:pt x="8883" y="1792129"/>
                </a:cubicBezTo>
                <a:lnTo>
                  <a:pt x="719" y="1796700"/>
                </a:lnTo>
                <a:close/>
                <a:moveTo>
                  <a:pt x="1928358" y="1725060"/>
                </a:moveTo>
                <a:cubicBezTo>
                  <a:pt x="1931574" y="1726709"/>
                  <a:pt x="1934378" y="1731492"/>
                  <a:pt x="1935038" y="1741387"/>
                </a:cubicBezTo>
                <a:cubicBezTo>
                  <a:pt x="1905352" y="1743366"/>
                  <a:pt x="1918711" y="1720112"/>
                  <a:pt x="1928358" y="1725060"/>
                </a:cubicBezTo>
                <a:close/>
                <a:moveTo>
                  <a:pt x="307001" y="1712362"/>
                </a:moveTo>
                <a:cubicBezTo>
                  <a:pt x="312278" y="1712362"/>
                  <a:pt x="314917" y="1725555"/>
                  <a:pt x="307001" y="1725555"/>
                </a:cubicBezTo>
                <a:cubicBezTo>
                  <a:pt x="299085" y="1725555"/>
                  <a:pt x="299085" y="1712362"/>
                  <a:pt x="307001" y="1712362"/>
                </a:cubicBezTo>
                <a:close/>
                <a:moveTo>
                  <a:pt x="1781996" y="1667504"/>
                </a:moveTo>
                <a:cubicBezTo>
                  <a:pt x="1768803" y="1688613"/>
                  <a:pt x="1779357" y="1704445"/>
                  <a:pt x="1813660" y="1709722"/>
                </a:cubicBezTo>
                <a:cubicBezTo>
                  <a:pt x="1768803" y="1701806"/>
                  <a:pt x="1821576" y="1709722"/>
                  <a:pt x="1781996" y="1720277"/>
                </a:cubicBezTo>
                <a:lnTo>
                  <a:pt x="1822584" y="1733972"/>
                </a:lnTo>
                <a:lnTo>
                  <a:pt x="1818195" y="1727327"/>
                </a:lnTo>
                <a:cubicBezTo>
                  <a:pt x="1817782" y="1723740"/>
                  <a:pt x="1818937" y="1719617"/>
                  <a:pt x="1821575" y="1715000"/>
                </a:cubicBezTo>
                <a:cubicBezTo>
                  <a:pt x="1837407" y="1722916"/>
                  <a:pt x="1850600" y="1733470"/>
                  <a:pt x="1866432" y="1744025"/>
                </a:cubicBezTo>
                <a:lnTo>
                  <a:pt x="1844315" y="1742396"/>
                </a:lnTo>
                <a:lnTo>
                  <a:pt x="1887542" y="1762495"/>
                </a:lnTo>
                <a:cubicBezTo>
                  <a:pt x="1932399" y="1733470"/>
                  <a:pt x="1805744" y="1662227"/>
                  <a:pt x="1781996" y="1667504"/>
                </a:cubicBezTo>
                <a:close/>
                <a:moveTo>
                  <a:pt x="2016835" y="1622647"/>
                </a:moveTo>
                <a:cubicBezTo>
                  <a:pt x="2019474" y="1623307"/>
                  <a:pt x="2022112" y="1625286"/>
                  <a:pt x="2022112" y="1627924"/>
                </a:cubicBezTo>
                <a:cubicBezTo>
                  <a:pt x="2022112" y="1633201"/>
                  <a:pt x="2011558" y="1630563"/>
                  <a:pt x="2011558" y="1625285"/>
                </a:cubicBezTo>
                <a:cubicBezTo>
                  <a:pt x="2011558" y="1622647"/>
                  <a:pt x="2014197" y="1621987"/>
                  <a:pt x="2016835" y="1622647"/>
                </a:cubicBezTo>
                <a:close/>
                <a:moveTo>
                  <a:pt x="1837408" y="1606815"/>
                </a:moveTo>
                <a:cubicBezTo>
                  <a:pt x="1878967" y="1627594"/>
                  <a:pt x="1870432" y="1628337"/>
                  <a:pt x="1845339" y="1621147"/>
                </a:cubicBezTo>
                <a:lnTo>
                  <a:pt x="1833700" y="1617428"/>
                </a:lnTo>
                <a:close/>
                <a:moveTo>
                  <a:pt x="1813001" y="1527986"/>
                </a:moveTo>
                <a:cubicBezTo>
                  <a:pt x="1814320" y="1528316"/>
                  <a:pt x="1820257" y="1530295"/>
                  <a:pt x="1826854" y="1532933"/>
                </a:cubicBezTo>
                <a:cubicBezTo>
                  <a:pt x="1814980" y="1528975"/>
                  <a:pt x="1811681" y="1527656"/>
                  <a:pt x="1813001" y="1527986"/>
                </a:cubicBezTo>
                <a:close/>
                <a:moveTo>
                  <a:pt x="1803105" y="1525018"/>
                </a:moveTo>
                <a:cubicBezTo>
                  <a:pt x="1808383" y="1527657"/>
                  <a:pt x="1803105" y="1543489"/>
                  <a:pt x="1797828" y="1535573"/>
                </a:cubicBezTo>
                <a:cubicBezTo>
                  <a:pt x="1795189" y="1530295"/>
                  <a:pt x="1797828" y="1519741"/>
                  <a:pt x="1803105" y="1525018"/>
                </a:cubicBezTo>
                <a:close/>
                <a:moveTo>
                  <a:pt x="265438" y="1511165"/>
                </a:moveTo>
                <a:cubicBezTo>
                  <a:pt x="267417" y="1511824"/>
                  <a:pt x="268736" y="1514463"/>
                  <a:pt x="270056" y="1519740"/>
                </a:cubicBezTo>
                <a:cubicBezTo>
                  <a:pt x="264779" y="1527656"/>
                  <a:pt x="259502" y="1525018"/>
                  <a:pt x="256863" y="1514463"/>
                </a:cubicBezTo>
                <a:cubicBezTo>
                  <a:pt x="260821" y="1511824"/>
                  <a:pt x="263459" y="1510505"/>
                  <a:pt x="265438" y="1511165"/>
                </a:cubicBezTo>
                <a:close/>
                <a:moveTo>
                  <a:pt x="122290" y="1506547"/>
                </a:moveTo>
                <a:cubicBezTo>
                  <a:pt x="130206" y="1517102"/>
                  <a:pt x="122290" y="1530295"/>
                  <a:pt x="114374" y="1535572"/>
                </a:cubicBezTo>
                <a:cubicBezTo>
                  <a:pt x="93265" y="1540849"/>
                  <a:pt x="106458" y="1495992"/>
                  <a:pt x="122290" y="1506547"/>
                </a:cubicBezTo>
                <a:close/>
                <a:moveTo>
                  <a:pt x="1771441" y="1456413"/>
                </a:moveTo>
                <a:cubicBezTo>
                  <a:pt x="1795190" y="1451136"/>
                  <a:pt x="1803105" y="1480161"/>
                  <a:pt x="1789912" y="1474884"/>
                </a:cubicBezTo>
                <a:cubicBezTo>
                  <a:pt x="1774080" y="1474884"/>
                  <a:pt x="1768802" y="1474884"/>
                  <a:pt x="1771441" y="1456413"/>
                </a:cubicBezTo>
                <a:close/>
                <a:moveTo>
                  <a:pt x="74804" y="1456413"/>
                </a:moveTo>
                <a:cubicBezTo>
                  <a:pt x="95913" y="1456413"/>
                  <a:pt x="117022" y="1461690"/>
                  <a:pt x="135493" y="1469606"/>
                </a:cubicBezTo>
                <a:cubicBezTo>
                  <a:pt x="114383" y="1474883"/>
                  <a:pt x="93274" y="1472245"/>
                  <a:pt x="74804" y="1456413"/>
                </a:cubicBezTo>
                <a:close/>
                <a:moveTo>
                  <a:pt x="2154375" y="1450806"/>
                </a:moveTo>
                <a:cubicBezTo>
                  <a:pt x="2158663" y="1449156"/>
                  <a:pt x="2165920" y="1453774"/>
                  <a:pt x="2175155" y="1464328"/>
                </a:cubicBezTo>
                <a:cubicBezTo>
                  <a:pt x="2188348" y="1501269"/>
                  <a:pt x="2180432" y="1506546"/>
                  <a:pt x="2151407" y="1474883"/>
                </a:cubicBezTo>
                <a:cubicBezTo>
                  <a:pt x="2148768" y="1460371"/>
                  <a:pt x="2150087" y="1452455"/>
                  <a:pt x="2154375" y="1450806"/>
                </a:cubicBezTo>
                <a:close/>
                <a:moveTo>
                  <a:pt x="1870093" y="1448650"/>
                </a:moveTo>
                <a:cubicBezTo>
                  <a:pt x="1872824" y="1453711"/>
                  <a:pt x="1867258" y="1472079"/>
                  <a:pt x="1871711" y="1485437"/>
                </a:cubicBezTo>
                <a:cubicBezTo>
                  <a:pt x="1842686" y="1503907"/>
                  <a:pt x="1832130" y="1498630"/>
                  <a:pt x="1840046" y="1469605"/>
                </a:cubicBezTo>
                <a:cubicBezTo>
                  <a:pt x="1851921" y="1457731"/>
                  <a:pt x="1859342" y="1451300"/>
                  <a:pt x="1863919" y="1448702"/>
                </a:cubicBezTo>
                <a:cubicBezTo>
                  <a:pt x="1867351" y="1446754"/>
                  <a:pt x="1869183" y="1446963"/>
                  <a:pt x="1870093" y="1448650"/>
                </a:cubicBezTo>
                <a:close/>
                <a:moveTo>
                  <a:pt x="2225287" y="1422111"/>
                </a:moveTo>
                <a:cubicBezTo>
                  <a:pt x="2230565" y="1427388"/>
                  <a:pt x="2222649" y="1437943"/>
                  <a:pt x="2217372" y="1432666"/>
                </a:cubicBezTo>
                <a:cubicBezTo>
                  <a:pt x="2214733" y="1427388"/>
                  <a:pt x="2220010" y="1416834"/>
                  <a:pt x="2225287" y="1422111"/>
                </a:cubicBezTo>
                <a:close/>
                <a:moveTo>
                  <a:pt x="2622074" y="1408257"/>
                </a:moveTo>
                <a:cubicBezTo>
                  <a:pt x="2630319" y="1408257"/>
                  <a:pt x="2639555" y="1412875"/>
                  <a:pt x="2650109" y="1422110"/>
                </a:cubicBezTo>
                <a:cubicBezTo>
                  <a:pt x="2663302" y="1440580"/>
                  <a:pt x="2660664" y="1453773"/>
                  <a:pt x="2639554" y="1464328"/>
                </a:cubicBezTo>
                <a:cubicBezTo>
                  <a:pt x="2607891" y="1464328"/>
                  <a:pt x="2594697" y="1451135"/>
                  <a:pt x="2599975" y="1422110"/>
                </a:cubicBezTo>
                <a:cubicBezTo>
                  <a:pt x="2606572" y="1412875"/>
                  <a:pt x="2613828" y="1408257"/>
                  <a:pt x="2622074" y="1408257"/>
                </a:cubicBezTo>
                <a:close/>
                <a:moveTo>
                  <a:pt x="1859377" y="1392638"/>
                </a:moveTo>
                <a:cubicBezTo>
                  <a:pt x="1866827" y="1391619"/>
                  <a:pt x="1875245" y="1391859"/>
                  <a:pt x="1884614" y="1393374"/>
                </a:cubicBezTo>
                <a:cubicBezTo>
                  <a:pt x="1897107" y="1395394"/>
                  <a:pt x="1911289" y="1399682"/>
                  <a:pt x="1927121" y="1406278"/>
                </a:cubicBezTo>
                <a:cubicBezTo>
                  <a:pt x="1953508" y="1406278"/>
                  <a:pt x="1982533" y="1406278"/>
                  <a:pt x="2008919" y="1403639"/>
                </a:cubicBezTo>
                <a:cubicBezTo>
                  <a:pt x="1985171" y="1424748"/>
                  <a:pt x="1850600" y="1440580"/>
                  <a:pt x="1818937" y="1435303"/>
                </a:cubicBezTo>
                <a:cubicBezTo>
                  <a:pt x="1823390" y="1410072"/>
                  <a:pt x="1837027" y="1395693"/>
                  <a:pt x="1859377" y="1392638"/>
                </a:cubicBezTo>
                <a:close/>
                <a:moveTo>
                  <a:pt x="1687005" y="1379892"/>
                </a:moveTo>
                <a:cubicBezTo>
                  <a:pt x="1655341" y="1393085"/>
                  <a:pt x="1681728" y="1382531"/>
                  <a:pt x="1687005" y="1379892"/>
                </a:cubicBezTo>
                <a:close/>
                <a:moveTo>
                  <a:pt x="2216053" y="1363070"/>
                </a:moveTo>
                <a:cubicBezTo>
                  <a:pt x="2218691" y="1361421"/>
                  <a:pt x="2222649" y="1361421"/>
                  <a:pt x="2225288" y="1364059"/>
                </a:cubicBezTo>
                <a:cubicBezTo>
                  <a:pt x="2227926" y="1371975"/>
                  <a:pt x="2217372" y="1377252"/>
                  <a:pt x="2214733" y="1371975"/>
                </a:cubicBezTo>
                <a:cubicBezTo>
                  <a:pt x="2212095" y="1368017"/>
                  <a:pt x="2213414" y="1364719"/>
                  <a:pt x="2216053" y="1363070"/>
                </a:cubicBezTo>
                <a:close/>
                <a:moveTo>
                  <a:pt x="1857527" y="1330747"/>
                </a:moveTo>
                <a:cubicBezTo>
                  <a:pt x="1859836" y="1330417"/>
                  <a:pt x="1862474" y="1331077"/>
                  <a:pt x="1863793" y="1332396"/>
                </a:cubicBezTo>
                <a:cubicBezTo>
                  <a:pt x="1866432" y="1337673"/>
                  <a:pt x="1855877" y="1340312"/>
                  <a:pt x="1853239" y="1335035"/>
                </a:cubicBezTo>
                <a:cubicBezTo>
                  <a:pt x="1853239" y="1332396"/>
                  <a:pt x="1855218" y="1331077"/>
                  <a:pt x="1857527" y="1330747"/>
                </a:cubicBezTo>
                <a:close/>
                <a:moveTo>
                  <a:pt x="2404" y="1328000"/>
                </a:moveTo>
                <a:cubicBezTo>
                  <a:pt x="6285" y="1328603"/>
                  <a:pt x="11809" y="1330747"/>
                  <a:pt x="19396" y="1335035"/>
                </a:cubicBezTo>
                <a:cubicBezTo>
                  <a:pt x="24014" y="1365050"/>
                  <a:pt x="12974" y="1362237"/>
                  <a:pt x="4176" y="1352447"/>
                </a:cubicBezTo>
                <a:lnTo>
                  <a:pt x="719" y="1346229"/>
                </a:lnTo>
                <a:lnTo>
                  <a:pt x="719" y="1329742"/>
                </a:lnTo>
                <a:close/>
                <a:moveTo>
                  <a:pt x="56326" y="1287540"/>
                </a:moveTo>
                <a:cubicBezTo>
                  <a:pt x="66881" y="1298094"/>
                  <a:pt x="77435" y="1308649"/>
                  <a:pt x="87990" y="1319204"/>
                </a:cubicBezTo>
                <a:cubicBezTo>
                  <a:pt x="61603" y="1321842"/>
                  <a:pt x="51049" y="1311288"/>
                  <a:pt x="56326" y="1287540"/>
                </a:cubicBezTo>
                <a:close/>
                <a:moveTo>
                  <a:pt x="2249325" y="1276490"/>
                </a:moveTo>
                <a:cubicBezTo>
                  <a:pt x="2250685" y="1277644"/>
                  <a:pt x="2249696" y="1282262"/>
                  <a:pt x="2243759" y="1292817"/>
                </a:cubicBezTo>
                <a:cubicBezTo>
                  <a:pt x="2220010" y="1300733"/>
                  <a:pt x="2245243" y="1273026"/>
                  <a:pt x="2249325" y="1276490"/>
                </a:cubicBezTo>
                <a:close/>
                <a:moveTo>
                  <a:pt x="2066640" y="1274017"/>
                </a:moveTo>
                <a:cubicBezTo>
                  <a:pt x="2065650" y="1275007"/>
                  <a:pt x="2065650" y="1276986"/>
                  <a:pt x="2066970" y="1279624"/>
                </a:cubicBezTo>
                <a:cubicBezTo>
                  <a:pt x="2072247" y="1282263"/>
                  <a:pt x="2074886" y="1279624"/>
                  <a:pt x="2072247" y="1274347"/>
                </a:cubicBezTo>
                <a:cubicBezTo>
                  <a:pt x="2069609" y="1273028"/>
                  <a:pt x="2067629" y="1273028"/>
                  <a:pt x="2066640" y="1274017"/>
                </a:cubicBezTo>
                <a:close/>
                <a:moveTo>
                  <a:pt x="2283338" y="1263792"/>
                </a:moveTo>
                <a:cubicBezTo>
                  <a:pt x="2285976" y="1284901"/>
                  <a:pt x="2285976" y="1287540"/>
                  <a:pt x="2283338" y="1263792"/>
                </a:cubicBezTo>
                <a:close/>
                <a:moveTo>
                  <a:pt x="1918546" y="1255875"/>
                </a:moveTo>
                <a:cubicBezTo>
                  <a:pt x="1919865" y="1255215"/>
                  <a:pt x="1921844" y="1255875"/>
                  <a:pt x="1924483" y="1258513"/>
                </a:cubicBezTo>
                <a:cubicBezTo>
                  <a:pt x="1924483" y="1263791"/>
                  <a:pt x="1921844" y="1266429"/>
                  <a:pt x="1916567" y="1261152"/>
                </a:cubicBezTo>
                <a:cubicBezTo>
                  <a:pt x="1916567" y="1258514"/>
                  <a:pt x="1917227" y="1256535"/>
                  <a:pt x="1918546" y="1255875"/>
                </a:cubicBezTo>
                <a:close/>
                <a:moveTo>
                  <a:pt x="1824998" y="1253113"/>
                </a:moveTo>
                <a:cubicBezTo>
                  <a:pt x="1828503" y="1253567"/>
                  <a:pt x="1830152" y="1257854"/>
                  <a:pt x="1826854" y="1269069"/>
                </a:cubicBezTo>
                <a:cubicBezTo>
                  <a:pt x="1787273" y="1284901"/>
                  <a:pt x="1814485" y="1251752"/>
                  <a:pt x="1824998" y="1253113"/>
                </a:cubicBezTo>
                <a:close/>
                <a:moveTo>
                  <a:pt x="2056416" y="1245322"/>
                </a:moveTo>
                <a:cubicBezTo>
                  <a:pt x="2080163" y="1250599"/>
                  <a:pt x="2085441" y="1263792"/>
                  <a:pt x="2074886" y="1282263"/>
                </a:cubicBezTo>
                <a:cubicBezTo>
                  <a:pt x="2051138" y="1287540"/>
                  <a:pt x="2022112" y="1258515"/>
                  <a:pt x="2056416" y="1245322"/>
                </a:cubicBezTo>
                <a:close/>
                <a:moveTo>
                  <a:pt x="161460" y="1244826"/>
                </a:moveTo>
                <a:cubicBezTo>
                  <a:pt x="176055" y="1250763"/>
                  <a:pt x="192876" y="1273027"/>
                  <a:pt x="182981" y="1284901"/>
                </a:cubicBezTo>
                <a:cubicBezTo>
                  <a:pt x="172427" y="1271707"/>
                  <a:pt x="159233" y="1258514"/>
                  <a:pt x="148679" y="1245321"/>
                </a:cubicBezTo>
                <a:cubicBezTo>
                  <a:pt x="151977" y="1242683"/>
                  <a:pt x="156595" y="1242847"/>
                  <a:pt x="161460" y="1244826"/>
                </a:cubicBezTo>
                <a:close/>
                <a:moveTo>
                  <a:pt x="2022114" y="1242683"/>
                </a:moveTo>
                <a:cubicBezTo>
                  <a:pt x="2027391" y="1253237"/>
                  <a:pt x="2022114" y="1258515"/>
                  <a:pt x="2011558" y="1255876"/>
                </a:cubicBezTo>
                <a:cubicBezTo>
                  <a:pt x="2006281" y="1245322"/>
                  <a:pt x="2011558" y="1242683"/>
                  <a:pt x="2022114" y="1242683"/>
                </a:cubicBezTo>
                <a:close/>
                <a:moveTo>
                  <a:pt x="1771442" y="1240044"/>
                </a:moveTo>
                <a:cubicBezTo>
                  <a:pt x="1795190" y="1250598"/>
                  <a:pt x="1792551" y="1258514"/>
                  <a:pt x="1766165" y="1266430"/>
                </a:cubicBezTo>
                <a:cubicBezTo>
                  <a:pt x="1742416" y="1255876"/>
                  <a:pt x="1742416" y="1247960"/>
                  <a:pt x="1771442" y="1240044"/>
                </a:cubicBezTo>
                <a:close/>
                <a:moveTo>
                  <a:pt x="1919206" y="1237405"/>
                </a:moveTo>
                <a:cubicBezTo>
                  <a:pt x="1912609" y="1239054"/>
                  <a:pt x="1907497" y="1240373"/>
                  <a:pt x="1903565" y="1241327"/>
                </a:cubicBezTo>
                <a:lnTo>
                  <a:pt x="1898300" y="1242388"/>
                </a:lnTo>
                <a:lnTo>
                  <a:pt x="1898427" y="1242311"/>
                </a:lnTo>
                <a:cubicBezTo>
                  <a:pt x="1903704" y="1240373"/>
                  <a:pt x="1910631" y="1238724"/>
                  <a:pt x="1919206" y="1237405"/>
                </a:cubicBezTo>
                <a:close/>
                <a:moveTo>
                  <a:pt x="719" y="1237405"/>
                </a:moveTo>
                <a:lnTo>
                  <a:pt x="29945" y="1237405"/>
                </a:lnTo>
                <a:cubicBezTo>
                  <a:pt x="29945" y="1259834"/>
                  <a:pt x="21370" y="1273686"/>
                  <a:pt x="3559" y="1278964"/>
                </a:cubicBezTo>
                <a:lnTo>
                  <a:pt x="719" y="1279089"/>
                </a:lnTo>
                <a:close/>
                <a:moveTo>
                  <a:pt x="297103" y="1227510"/>
                </a:moveTo>
                <a:cubicBezTo>
                  <a:pt x="289187" y="1226191"/>
                  <a:pt x="276654" y="1229489"/>
                  <a:pt x="259503" y="1232127"/>
                </a:cubicBezTo>
                <a:cubicBezTo>
                  <a:pt x="272696" y="1245320"/>
                  <a:pt x="285889" y="1258514"/>
                  <a:pt x="296444" y="1271708"/>
                </a:cubicBezTo>
                <a:cubicBezTo>
                  <a:pt x="285889" y="1250597"/>
                  <a:pt x="288528" y="1242681"/>
                  <a:pt x="306998" y="1250597"/>
                </a:cubicBezTo>
                <a:cubicBezTo>
                  <a:pt x="308317" y="1234766"/>
                  <a:pt x="305019" y="1228829"/>
                  <a:pt x="297103" y="1227510"/>
                </a:cubicBezTo>
                <a:close/>
                <a:moveTo>
                  <a:pt x="2158992" y="1215965"/>
                </a:moveTo>
                <a:cubicBezTo>
                  <a:pt x="2159982" y="1214976"/>
                  <a:pt x="2161961" y="1214976"/>
                  <a:pt x="2164599" y="1216295"/>
                </a:cubicBezTo>
                <a:cubicBezTo>
                  <a:pt x="2167238" y="1221572"/>
                  <a:pt x="2164599" y="1224211"/>
                  <a:pt x="2159322" y="1221572"/>
                </a:cubicBezTo>
                <a:cubicBezTo>
                  <a:pt x="2158003" y="1218934"/>
                  <a:pt x="2158003" y="1216955"/>
                  <a:pt x="2158992" y="1215965"/>
                </a:cubicBezTo>
                <a:close/>
                <a:moveTo>
                  <a:pt x="920" y="1208380"/>
                </a:moveTo>
                <a:cubicBezTo>
                  <a:pt x="14115" y="1205742"/>
                  <a:pt x="16753" y="1208380"/>
                  <a:pt x="14115" y="1221574"/>
                </a:cubicBezTo>
                <a:cubicBezTo>
                  <a:pt x="920" y="1226851"/>
                  <a:pt x="-1718" y="1221574"/>
                  <a:pt x="920" y="1208380"/>
                </a:cubicBezTo>
                <a:close/>
                <a:moveTo>
                  <a:pt x="1688852" y="1195579"/>
                </a:moveTo>
                <a:cubicBezTo>
                  <a:pt x="1701445" y="1199979"/>
                  <a:pt x="1711742" y="1216955"/>
                  <a:pt x="1702836" y="1234766"/>
                </a:cubicBezTo>
                <a:cubicBezTo>
                  <a:pt x="1676450" y="1250598"/>
                  <a:pt x="1663257" y="1242682"/>
                  <a:pt x="1663257" y="1213657"/>
                </a:cubicBezTo>
                <a:cubicBezTo>
                  <a:pt x="1665896" y="1203762"/>
                  <a:pt x="1670678" y="1198155"/>
                  <a:pt x="1676120" y="1195805"/>
                </a:cubicBezTo>
                <a:cubicBezTo>
                  <a:pt x="1680202" y="1194042"/>
                  <a:pt x="1684654" y="1194112"/>
                  <a:pt x="1688852" y="1195579"/>
                </a:cubicBezTo>
                <a:close/>
                <a:moveTo>
                  <a:pt x="1861155" y="1195187"/>
                </a:moveTo>
                <a:cubicBezTo>
                  <a:pt x="1869071" y="1195187"/>
                  <a:pt x="1863794" y="1218935"/>
                  <a:pt x="1855878" y="1211019"/>
                </a:cubicBezTo>
                <a:cubicBezTo>
                  <a:pt x="1855878" y="1205741"/>
                  <a:pt x="1855878" y="1197826"/>
                  <a:pt x="1861155" y="1195187"/>
                </a:cubicBezTo>
                <a:close/>
                <a:moveTo>
                  <a:pt x="1890181" y="1195186"/>
                </a:moveTo>
                <a:cubicBezTo>
                  <a:pt x="1904033" y="1230808"/>
                  <a:pt x="1883749" y="1244166"/>
                  <a:pt x="1895004" y="1243053"/>
                </a:cubicBezTo>
                <a:lnTo>
                  <a:pt x="1898300" y="1242388"/>
                </a:lnTo>
                <a:lnTo>
                  <a:pt x="1887542" y="1248949"/>
                </a:lnTo>
                <a:cubicBezTo>
                  <a:pt x="1883584" y="1253896"/>
                  <a:pt x="1886223" y="1259834"/>
                  <a:pt x="1895458" y="1266430"/>
                </a:cubicBezTo>
                <a:cubicBezTo>
                  <a:pt x="1866433" y="1255876"/>
                  <a:pt x="1861156" y="1258514"/>
                  <a:pt x="1832130" y="1263792"/>
                </a:cubicBezTo>
                <a:cubicBezTo>
                  <a:pt x="1834768" y="1229489"/>
                  <a:pt x="1853239" y="1205741"/>
                  <a:pt x="1890181" y="1195186"/>
                </a:cubicBezTo>
                <a:close/>
                <a:moveTo>
                  <a:pt x="53693" y="1187271"/>
                </a:moveTo>
                <a:cubicBezTo>
                  <a:pt x="77442" y="1187271"/>
                  <a:pt x="95912" y="1195187"/>
                  <a:pt x="109106" y="1208380"/>
                </a:cubicBezTo>
                <a:cubicBezTo>
                  <a:pt x="82719" y="1232128"/>
                  <a:pt x="53693" y="1234766"/>
                  <a:pt x="19391" y="1218935"/>
                </a:cubicBezTo>
                <a:cubicBezTo>
                  <a:pt x="32584" y="1208380"/>
                  <a:pt x="43139" y="1197825"/>
                  <a:pt x="53693" y="1187271"/>
                </a:cubicBezTo>
                <a:close/>
                <a:moveTo>
                  <a:pt x="1904694" y="1179356"/>
                </a:moveTo>
                <a:cubicBezTo>
                  <a:pt x="1907992" y="1179356"/>
                  <a:pt x="1911290" y="1181994"/>
                  <a:pt x="1913929" y="1187272"/>
                </a:cubicBezTo>
                <a:cubicBezTo>
                  <a:pt x="1908652" y="1200465"/>
                  <a:pt x="1903375" y="1200465"/>
                  <a:pt x="1895458" y="1187272"/>
                </a:cubicBezTo>
                <a:cubicBezTo>
                  <a:pt x="1898097" y="1181994"/>
                  <a:pt x="1901395" y="1179356"/>
                  <a:pt x="1904694" y="1179356"/>
                </a:cubicBezTo>
                <a:close/>
                <a:moveTo>
                  <a:pt x="2053777" y="1176716"/>
                </a:moveTo>
                <a:cubicBezTo>
                  <a:pt x="2024752" y="1208380"/>
                  <a:pt x="1966701" y="1263791"/>
                  <a:pt x="1921844" y="1274346"/>
                </a:cubicBezTo>
                <a:cubicBezTo>
                  <a:pt x="1927121" y="1216295"/>
                  <a:pt x="2019475" y="1192548"/>
                  <a:pt x="2053777" y="1176716"/>
                </a:cubicBezTo>
                <a:close/>
                <a:moveTo>
                  <a:pt x="367687" y="1163522"/>
                </a:moveTo>
                <a:cubicBezTo>
                  <a:pt x="372964" y="1192547"/>
                  <a:pt x="386158" y="1205741"/>
                  <a:pt x="407267" y="1205741"/>
                </a:cubicBezTo>
                <a:cubicBezTo>
                  <a:pt x="394073" y="1189909"/>
                  <a:pt x="380880" y="1176715"/>
                  <a:pt x="367687" y="1163522"/>
                </a:cubicBezTo>
                <a:close/>
                <a:moveTo>
                  <a:pt x="1592014" y="1150329"/>
                </a:moveTo>
                <a:cubicBezTo>
                  <a:pt x="1578820" y="1158245"/>
                  <a:pt x="1589375" y="1163522"/>
                  <a:pt x="1592014" y="1150329"/>
                </a:cubicBezTo>
                <a:close/>
                <a:moveTo>
                  <a:pt x="2217373" y="1137137"/>
                </a:moveTo>
                <a:cubicBezTo>
                  <a:pt x="2214734" y="1150330"/>
                  <a:pt x="2198902" y="1171439"/>
                  <a:pt x="2185709" y="1163523"/>
                </a:cubicBezTo>
                <a:cubicBezTo>
                  <a:pt x="2188348" y="1152969"/>
                  <a:pt x="2204179" y="1131860"/>
                  <a:pt x="2217373" y="1137137"/>
                </a:cubicBezTo>
                <a:close/>
                <a:moveTo>
                  <a:pt x="1742418" y="1137136"/>
                </a:moveTo>
                <a:cubicBezTo>
                  <a:pt x="1745056" y="1142413"/>
                  <a:pt x="1734502" y="1147691"/>
                  <a:pt x="1729223" y="1147691"/>
                </a:cubicBezTo>
                <a:cubicBezTo>
                  <a:pt x="1726585" y="1139775"/>
                  <a:pt x="1737140" y="1134498"/>
                  <a:pt x="1742418" y="1137136"/>
                </a:cubicBezTo>
                <a:close/>
                <a:moveTo>
                  <a:pt x="719" y="1126605"/>
                </a:moveTo>
                <a:lnTo>
                  <a:pt x="32015" y="1133892"/>
                </a:lnTo>
                <a:cubicBezTo>
                  <a:pt x="41201" y="1136571"/>
                  <a:pt x="48746" y="1139446"/>
                  <a:pt x="53693" y="1142414"/>
                </a:cubicBezTo>
                <a:cubicBezTo>
                  <a:pt x="43798" y="1150331"/>
                  <a:pt x="30110" y="1153464"/>
                  <a:pt x="14897" y="1153547"/>
                </a:cubicBezTo>
                <a:lnTo>
                  <a:pt x="719" y="1151426"/>
                </a:lnTo>
                <a:close/>
                <a:moveTo>
                  <a:pt x="452124" y="1121304"/>
                </a:moveTo>
                <a:cubicBezTo>
                  <a:pt x="452124" y="1126581"/>
                  <a:pt x="462677" y="1181993"/>
                  <a:pt x="478509" y="1176715"/>
                </a:cubicBezTo>
                <a:cubicBezTo>
                  <a:pt x="481148" y="1152968"/>
                  <a:pt x="473232" y="1134497"/>
                  <a:pt x="452124" y="1121304"/>
                </a:cubicBezTo>
                <a:close/>
                <a:moveTo>
                  <a:pt x="1929761" y="1092279"/>
                </a:moveTo>
                <a:cubicBezTo>
                  <a:pt x="1940316" y="1137136"/>
                  <a:pt x="1921845" y="1168799"/>
                  <a:pt x="1874348" y="1189909"/>
                </a:cubicBezTo>
                <a:cubicBezTo>
                  <a:pt x="1842685" y="1158245"/>
                  <a:pt x="1861155" y="1126581"/>
                  <a:pt x="1929761" y="1092279"/>
                </a:cubicBezTo>
                <a:close/>
                <a:moveTo>
                  <a:pt x="1807398" y="1088023"/>
                </a:moveTo>
                <a:cubicBezTo>
                  <a:pt x="1824174" y="1086838"/>
                  <a:pt x="1856539" y="1100856"/>
                  <a:pt x="1813660" y="1110751"/>
                </a:cubicBezTo>
                <a:cubicBezTo>
                  <a:pt x="1792880" y="1094919"/>
                  <a:pt x="1797333" y="1088734"/>
                  <a:pt x="1807398" y="1088023"/>
                </a:cubicBezTo>
                <a:close/>
                <a:moveTo>
                  <a:pt x="1737138" y="1073810"/>
                </a:moveTo>
                <a:cubicBezTo>
                  <a:pt x="1763525" y="1087003"/>
                  <a:pt x="1718668" y="1102835"/>
                  <a:pt x="1737138" y="1073810"/>
                </a:cubicBezTo>
                <a:close/>
                <a:moveTo>
                  <a:pt x="1763526" y="1065892"/>
                </a:moveTo>
                <a:cubicBezTo>
                  <a:pt x="1766165" y="1071170"/>
                  <a:pt x="1755610" y="1076447"/>
                  <a:pt x="1750332" y="1073808"/>
                </a:cubicBezTo>
                <a:cubicBezTo>
                  <a:pt x="1750332" y="1065892"/>
                  <a:pt x="1758249" y="1063254"/>
                  <a:pt x="1763526" y="1065892"/>
                </a:cubicBezTo>
                <a:close/>
                <a:moveTo>
                  <a:pt x="2046562" y="1031549"/>
                </a:moveTo>
                <a:cubicBezTo>
                  <a:pt x="2049819" y="1033734"/>
                  <a:pt x="2051799" y="1039507"/>
                  <a:pt x="2051139" y="1050061"/>
                </a:cubicBezTo>
                <a:cubicBezTo>
                  <a:pt x="2040584" y="1057976"/>
                  <a:pt x="2030030" y="1065892"/>
                  <a:pt x="2019474" y="1076447"/>
                </a:cubicBezTo>
                <a:cubicBezTo>
                  <a:pt x="2015517" y="1050721"/>
                  <a:pt x="2036791" y="1024994"/>
                  <a:pt x="2046562" y="1031549"/>
                </a:cubicBezTo>
                <a:close/>
                <a:moveTo>
                  <a:pt x="426479" y="1025200"/>
                </a:moveTo>
                <a:cubicBezTo>
                  <a:pt x="412873" y="1025323"/>
                  <a:pt x="404627" y="1027632"/>
                  <a:pt x="409905" y="1031590"/>
                </a:cubicBezTo>
                <a:cubicBezTo>
                  <a:pt x="438929" y="1102833"/>
                  <a:pt x="417821" y="1076447"/>
                  <a:pt x="460039" y="1113388"/>
                </a:cubicBezTo>
                <a:cubicBezTo>
                  <a:pt x="412544" y="1002565"/>
                  <a:pt x="436292" y="1065892"/>
                  <a:pt x="473232" y="1097556"/>
                </a:cubicBezTo>
                <a:cubicBezTo>
                  <a:pt x="556351" y="1044124"/>
                  <a:pt x="467295" y="1024829"/>
                  <a:pt x="426479" y="1025200"/>
                </a:cubicBezTo>
                <a:close/>
                <a:moveTo>
                  <a:pt x="2301863" y="1006147"/>
                </a:moveTo>
                <a:cubicBezTo>
                  <a:pt x="2306505" y="1004692"/>
                  <a:pt x="2311066" y="1004947"/>
                  <a:pt x="2315580" y="1006895"/>
                </a:cubicBezTo>
                <a:cubicBezTo>
                  <a:pt x="2321600" y="1009492"/>
                  <a:pt x="2327537" y="1015100"/>
                  <a:pt x="2333474" y="1023675"/>
                </a:cubicBezTo>
                <a:cubicBezTo>
                  <a:pt x="2309726" y="1036868"/>
                  <a:pt x="2283339" y="1052700"/>
                  <a:pt x="2256952" y="1065893"/>
                </a:cubicBezTo>
                <a:cubicBezTo>
                  <a:pt x="2273279" y="1030272"/>
                  <a:pt x="2287936" y="1010513"/>
                  <a:pt x="2301863" y="1006147"/>
                </a:cubicBezTo>
                <a:close/>
                <a:moveTo>
                  <a:pt x="1782986" y="1005493"/>
                </a:moveTo>
                <a:cubicBezTo>
                  <a:pt x="1785460" y="1005205"/>
                  <a:pt x="1787934" y="1005864"/>
                  <a:pt x="1789913" y="1007843"/>
                </a:cubicBezTo>
                <a:cubicBezTo>
                  <a:pt x="1797829" y="1015759"/>
                  <a:pt x="1781997" y="1031591"/>
                  <a:pt x="1774080" y="1023675"/>
                </a:cubicBezTo>
                <a:cubicBezTo>
                  <a:pt x="1768143" y="1015759"/>
                  <a:pt x="1775565" y="1006359"/>
                  <a:pt x="1782986" y="1005493"/>
                </a:cubicBezTo>
                <a:close/>
                <a:moveTo>
                  <a:pt x="1980673" y="1001113"/>
                </a:moveTo>
                <a:cubicBezTo>
                  <a:pt x="1983276" y="1001783"/>
                  <a:pt x="1986492" y="1003885"/>
                  <a:pt x="1990450" y="1007843"/>
                </a:cubicBezTo>
                <a:cubicBezTo>
                  <a:pt x="2011559" y="1021036"/>
                  <a:pt x="2006282" y="1036868"/>
                  <a:pt x="1971978" y="1052700"/>
                </a:cubicBezTo>
                <a:cubicBezTo>
                  <a:pt x="1974288" y="1061936"/>
                  <a:pt x="1962455" y="996423"/>
                  <a:pt x="1980673" y="1001113"/>
                </a:cubicBezTo>
                <a:close/>
                <a:moveTo>
                  <a:pt x="82719" y="986734"/>
                </a:moveTo>
                <a:cubicBezTo>
                  <a:pt x="114383" y="992011"/>
                  <a:pt x="264785" y="1087003"/>
                  <a:pt x="219928" y="1108112"/>
                </a:cubicBezTo>
                <a:cubicBezTo>
                  <a:pt x="172433" y="1071171"/>
                  <a:pt x="124937" y="1031592"/>
                  <a:pt x="82719" y="986734"/>
                </a:cubicBezTo>
                <a:close/>
                <a:moveTo>
                  <a:pt x="1531325" y="957708"/>
                </a:moveTo>
                <a:cubicBezTo>
                  <a:pt x="1533964" y="960347"/>
                  <a:pt x="1528687" y="968263"/>
                  <a:pt x="1523409" y="965624"/>
                </a:cubicBezTo>
                <a:cubicBezTo>
                  <a:pt x="1518132" y="962985"/>
                  <a:pt x="1526048" y="952431"/>
                  <a:pt x="1531325" y="957708"/>
                </a:cubicBezTo>
                <a:close/>
                <a:moveTo>
                  <a:pt x="719" y="953833"/>
                </a:moveTo>
                <a:lnTo>
                  <a:pt x="17737" y="971231"/>
                </a:lnTo>
                <a:lnTo>
                  <a:pt x="148564" y="1107536"/>
                </a:lnTo>
                <a:lnTo>
                  <a:pt x="139037" y="1099180"/>
                </a:lnTo>
                <a:cubicBezTo>
                  <a:pt x="127529" y="1088197"/>
                  <a:pt x="115037" y="1075458"/>
                  <a:pt x="101184" y="1060615"/>
                </a:cubicBezTo>
                <a:lnTo>
                  <a:pt x="719" y="955812"/>
                </a:lnTo>
                <a:close/>
                <a:moveTo>
                  <a:pt x="1454804" y="949792"/>
                </a:moveTo>
                <a:cubicBezTo>
                  <a:pt x="1423141" y="944515"/>
                  <a:pt x="1454804" y="994649"/>
                  <a:pt x="1454804" y="949792"/>
                </a:cubicBezTo>
                <a:close/>
                <a:moveTo>
                  <a:pt x="2201211" y="946824"/>
                </a:moveTo>
                <a:cubicBezTo>
                  <a:pt x="2208798" y="945835"/>
                  <a:pt x="2216054" y="949793"/>
                  <a:pt x="2212096" y="960348"/>
                </a:cubicBezTo>
                <a:cubicBezTo>
                  <a:pt x="2212096" y="968264"/>
                  <a:pt x="2190987" y="976180"/>
                  <a:pt x="2188348" y="962986"/>
                </a:cubicBezTo>
                <a:cubicBezTo>
                  <a:pt x="2185709" y="953751"/>
                  <a:pt x="2193625" y="947814"/>
                  <a:pt x="2201211" y="946824"/>
                </a:cubicBezTo>
                <a:close/>
                <a:moveTo>
                  <a:pt x="327116" y="943856"/>
                </a:moveTo>
                <a:cubicBezTo>
                  <a:pt x="330744" y="945176"/>
                  <a:pt x="333383" y="948474"/>
                  <a:pt x="330744" y="952432"/>
                </a:cubicBezTo>
                <a:cubicBezTo>
                  <a:pt x="328106" y="962986"/>
                  <a:pt x="312273" y="957709"/>
                  <a:pt x="317550" y="947155"/>
                </a:cubicBezTo>
                <a:cubicBezTo>
                  <a:pt x="318870" y="943197"/>
                  <a:pt x="323488" y="942537"/>
                  <a:pt x="327116" y="943856"/>
                </a:cubicBezTo>
                <a:close/>
                <a:moveTo>
                  <a:pt x="1486262" y="933053"/>
                </a:moveTo>
                <a:cubicBezTo>
                  <a:pt x="1487128" y="923406"/>
                  <a:pt x="1459422" y="982775"/>
                  <a:pt x="1473275" y="970901"/>
                </a:cubicBezTo>
                <a:cubicBezTo>
                  <a:pt x="1482510" y="947154"/>
                  <a:pt x="1485973" y="936269"/>
                  <a:pt x="1486262" y="933053"/>
                </a:cubicBezTo>
                <a:close/>
                <a:moveTo>
                  <a:pt x="1368224" y="922994"/>
                </a:moveTo>
                <a:cubicBezTo>
                  <a:pt x="1373171" y="922582"/>
                  <a:pt x="1378284" y="923406"/>
                  <a:pt x="1383561" y="926045"/>
                </a:cubicBezTo>
                <a:cubicBezTo>
                  <a:pt x="1367728" y="939238"/>
                  <a:pt x="1349258" y="952432"/>
                  <a:pt x="1328149" y="944516"/>
                </a:cubicBezTo>
                <a:cubicBezTo>
                  <a:pt x="1340023" y="936600"/>
                  <a:pt x="1353381" y="924231"/>
                  <a:pt x="1368224" y="922994"/>
                </a:cubicBezTo>
                <a:close/>
                <a:moveTo>
                  <a:pt x="1840047" y="910213"/>
                </a:moveTo>
                <a:cubicBezTo>
                  <a:pt x="1826854" y="939238"/>
                  <a:pt x="1800467" y="955070"/>
                  <a:pt x="1766164" y="960347"/>
                </a:cubicBezTo>
                <a:cubicBezTo>
                  <a:pt x="1787273" y="939238"/>
                  <a:pt x="1813660" y="923406"/>
                  <a:pt x="1840047" y="910213"/>
                </a:cubicBezTo>
                <a:close/>
                <a:moveTo>
                  <a:pt x="1035260" y="910212"/>
                </a:moveTo>
                <a:cubicBezTo>
                  <a:pt x="1032621" y="912851"/>
                  <a:pt x="1029983" y="912851"/>
                  <a:pt x="1029983" y="915490"/>
                </a:cubicBezTo>
                <a:cubicBezTo>
                  <a:pt x="1035260" y="915490"/>
                  <a:pt x="1037898" y="912851"/>
                  <a:pt x="1035260" y="910212"/>
                </a:cubicBezTo>
                <a:close/>
                <a:moveTo>
                  <a:pt x="1940314" y="902297"/>
                </a:moveTo>
                <a:cubicBezTo>
                  <a:pt x="1927121" y="918129"/>
                  <a:pt x="1911289" y="931322"/>
                  <a:pt x="1895457" y="944515"/>
                </a:cubicBezTo>
                <a:cubicBezTo>
                  <a:pt x="1845323" y="965624"/>
                  <a:pt x="1908650" y="910213"/>
                  <a:pt x="1940314" y="902297"/>
                </a:cubicBezTo>
                <a:close/>
                <a:moveTo>
                  <a:pt x="1544518" y="894382"/>
                </a:moveTo>
                <a:cubicBezTo>
                  <a:pt x="1541879" y="957710"/>
                  <a:pt x="1523409" y="918130"/>
                  <a:pt x="1544518" y="894382"/>
                </a:cubicBezTo>
                <a:close/>
                <a:moveTo>
                  <a:pt x="478509" y="873271"/>
                </a:moveTo>
                <a:cubicBezTo>
                  <a:pt x="486425" y="889103"/>
                  <a:pt x="573501" y="1081724"/>
                  <a:pt x="623635" y="1002565"/>
                </a:cubicBezTo>
                <a:cubicBezTo>
                  <a:pt x="573501" y="952431"/>
                  <a:pt x="533922" y="912851"/>
                  <a:pt x="478509" y="873271"/>
                </a:cubicBezTo>
                <a:close/>
                <a:moveTo>
                  <a:pt x="391442" y="867996"/>
                </a:moveTo>
                <a:cubicBezTo>
                  <a:pt x="399358" y="862718"/>
                  <a:pt x="404635" y="875911"/>
                  <a:pt x="399358" y="881189"/>
                </a:cubicBezTo>
                <a:cubicBezTo>
                  <a:pt x="391442" y="886466"/>
                  <a:pt x="386165" y="873273"/>
                  <a:pt x="391442" y="867996"/>
                </a:cubicBezTo>
                <a:close/>
                <a:moveTo>
                  <a:pt x="1222104" y="841583"/>
                </a:moveTo>
                <a:cubicBezTo>
                  <a:pt x="1222604" y="842268"/>
                  <a:pt x="1223594" y="843917"/>
                  <a:pt x="1225243" y="846886"/>
                </a:cubicBezTo>
                <a:cubicBezTo>
                  <a:pt x="1239095" y="879210"/>
                  <a:pt x="1218604" y="836785"/>
                  <a:pt x="1222104" y="841583"/>
                </a:cubicBezTo>
                <a:close/>
                <a:moveTo>
                  <a:pt x="571533" y="836991"/>
                </a:moveTo>
                <a:cubicBezTo>
                  <a:pt x="574172" y="836332"/>
                  <a:pt x="577470" y="837651"/>
                  <a:pt x="578789" y="841608"/>
                </a:cubicBezTo>
                <a:cubicBezTo>
                  <a:pt x="581428" y="846886"/>
                  <a:pt x="568235" y="852163"/>
                  <a:pt x="568235" y="844247"/>
                </a:cubicBezTo>
                <a:cubicBezTo>
                  <a:pt x="566915" y="840289"/>
                  <a:pt x="568895" y="837651"/>
                  <a:pt x="571533" y="836991"/>
                </a:cubicBezTo>
                <a:close/>
                <a:moveTo>
                  <a:pt x="1939984" y="836001"/>
                </a:moveTo>
                <a:cubicBezTo>
                  <a:pt x="1940974" y="835012"/>
                  <a:pt x="1942953" y="835012"/>
                  <a:pt x="1945591" y="836331"/>
                </a:cubicBezTo>
                <a:cubicBezTo>
                  <a:pt x="1948230" y="841608"/>
                  <a:pt x="1945591" y="844247"/>
                  <a:pt x="1940314" y="841608"/>
                </a:cubicBezTo>
                <a:cubicBezTo>
                  <a:pt x="1938995" y="838970"/>
                  <a:pt x="1938995" y="836991"/>
                  <a:pt x="1939984" y="836001"/>
                </a:cubicBezTo>
                <a:close/>
                <a:moveTo>
                  <a:pt x="840542" y="832456"/>
                </a:moveTo>
                <a:cubicBezTo>
                  <a:pt x="847592" y="832209"/>
                  <a:pt x="856498" y="841609"/>
                  <a:pt x="850561" y="849525"/>
                </a:cubicBezTo>
                <a:cubicBezTo>
                  <a:pt x="842645" y="860080"/>
                  <a:pt x="824174" y="849525"/>
                  <a:pt x="834729" y="836332"/>
                </a:cubicBezTo>
                <a:cubicBezTo>
                  <a:pt x="836048" y="833693"/>
                  <a:pt x="838192" y="832539"/>
                  <a:pt x="840542" y="832456"/>
                </a:cubicBezTo>
                <a:close/>
                <a:moveTo>
                  <a:pt x="1338786" y="815510"/>
                </a:moveTo>
                <a:cubicBezTo>
                  <a:pt x="1339693" y="814232"/>
                  <a:pt x="1341342" y="818521"/>
                  <a:pt x="1343981" y="833693"/>
                </a:cubicBezTo>
                <a:cubicBezTo>
                  <a:pt x="1343486" y="838640"/>
                  <a:pt x="1342991" y="842127"/>
                  <a:pt x="1342510" y="844433"/>
                </a:cubicBezTo>
                <a:lnTo>
                  <a:pt x="1341526" y="847016"/>
                </a:lnTo>
                <a:lnTo>
                  <a:pt x="1340859" y="847260"/>
                </a:lnTo>
                <a:lnTo>
                  <a:pt x="1338879" y="840882"/>
                </a:lnTo>
                <a:cubicBezTo>
                  <a:pt x="1337734" y="831869"/>
                  <a:pt x="1337425" y="817428"/>
                  <a:pt x="1338786" y="815510"/>
                </a:cubicBezTo>
                <a:close/>
                <a:moveTo>
                  <a:pt x="2169876" y="807306"/>
                </a:moveTo>
                <a:lnTo>
                  <a:pt x="2114617" y="858244"/>
                </a:lnTo>
                <a:lnTo>
                  <a:pt x="2096942" y="863955"/>
                </a:lnTo>
                <a:cubicBezTo>
                  <a:pt x="2090634" y="867336"/>
                  <a:pt x="2084615" y="871624"/>
                  <a:pt x="2078513" y="875911"/>
                </a:cubicBezTo>
                <a:lnTo>
                  <a:pt x="2076897" y="876932"/>
                </a:lnTo>
                <a:lnTo>
                  <a:pt x="2037944" y="894382"/>
                </a:lnTo>
                <a:cubicBezTo>
                  <a:pt x="2045860" y="893722"/>
                  <a:pt x="2052951" y="891248"/>
                  <a:pt x="2059589" y="887868"/>
                </a:cubicBezTo>
                <a:lnTo>
                  <a:pt x="2076897" y="876932"/>
                </a:lnTo>
                <a:lnTo>
                  <a:pt x="2110837" y="861729"/>
                </a:lnTo>
                <a:lnTo>
                  <a:pt x="2114617" y="858244"/>
                </a:lnTo>
                <a:lnTo>
                  <a:pt x="2117103" y="857441"/>
                </a:lnTo>
                <a:cubicBezTo>
                  <a:pt x="2109187" y="891743"/>
                  <a:pt x="2027389" y="955071"/>
                  <a:pt x="1990448" y="944516"/>
                </a:cubicBezTo>
                <a:cubicBezTo>
                  <a:pt x="1969339" y="923407"/>
                  <a:pt x="2006280" y="902298"/>
                  <a:pt x="2024751" y="897021"/>
                </a:cubicBezTo>
                <a:cubicBezTo>
                  <a:pt x="2048499" y="894382"/>
                  <a:pt x="2127658" y="817860"/>
                  <a:pt x="2169876" y="807306"/>
                </a:cubicBezTo>
                <a:close/>
                <a:moveTo>
                  <a:pt x="462683" y="778280"/>
                </a:moveTo>
                <a:cubicBezTo>
                  <a:pt x="475876" y="775642"/>
                  <a:pt x="478515" y="778280"/>
                  <a:pt x="475876" y="791474"/>
                </a:cubicBezTo>
                <a:cubicBezTo>
                  <a:pt x="465322" y="796751"/>
                  <a:pt x="460045" y="791474"/>
                  <a:pt x="462683" y="778280"/>
                </a:cubicBezTo>
                <a:close/>
                <a:moveTo>
                  <a:pt x="713360" y="767726"/>
                </a:moveTo>
                <a:cubicBezTo>
                  <a:pt x="726553" y="775642"/>
                  <a:pt x="723914" y="796751"/>
                  <a:pt x="723914" y="809944"/>
                </a:cubicBezTo>
                <a:cubicBezTo>
                  <a:pt x="700166" y="812583"/>
                  <a:pt x="702805" y="780919"/>
                  <a:pt x="713360" y="767726"/>
                </a:cubicBezTo>
                <a:close/>
                <a:moveTo>
                  <a:pt x="607482" y="765418"/>
                </a:moveTo>
                <a:cubicBezTo>
                  <a:pt x="610450" y="765748"/>
                  <a:pt x="613089" y="769046"/>
                  <a:pt x="615727" y="775642"/>
                </a:cubicBezTo>
                <a:cubicBezTo>
                  <a:pt x="607811" y="786198"/>
                  <a:pt x="602534" y="786198"/>
                  <a:pt x="597257" y="773003"/>
                </a:cubicBezTo>
                <a:cubicBezTo>
                  <a:pt x="601214" y="767726"/>
                  <a:pt x="604513" y="765088"/>
                  <a:pt x="607482" y="765418"/>
                </a:cubicBezTo>
                <a:close/>
                <a:moveTo>
                  <a:pt x="2225288" y="765088"/>
                </a:moveTo>
                <a:cubicBezTo>
                  <a:pt x="2230565" y="770365"/>
                  <a:pt x="2220010" y="778281"/>
                  <a:pt x="2217372" y="773004"/>
                </a:cubicBezTo>
                <a:cubicBezTo>
                  <a:pt x="2214733" y="767726"/>
                  <a:pt x="2222649" y="762449"/>
                  <a:pt x="2225288" y="765088"/>
                </a:cubicBezTo>
                <a:close/>
                <a:moveTo>
                  <a:pt x="1148722" y="762449"/>
                </a:moveTo>
                <a:cubicBezTo>
                  <a:pt x="1151360" y="783558"/>
                  <a:pt x="1127612" y="788835"/>
                  <a:pt x="1132890" y="812583"/>
                </a:cubicBezTo>
                <a:cubicBezTo>
                  <a:pt x="1106503" y="812583"/>
                  <a:pt x="1101226" y="788835"/>
                  <a:pt x="1088033" y="770365"/>
                </a:cubicBezTo>
                <a:cubicBezTo>
                  <a:pt x="1103865" y="778281"/>
                  <a:pt x="1117058" y="788835"/>
                  <a:pt x="1127612" y="802028"/>
                </a:cubicBezTo>
                <a:cubicBezTo>
                  <a:pt x="1135528" y="788835"/>
                  <a:pt x="1140806" y="775642"/>
                  <a:pt x="1148722" y="762449"/>
                </a:cubicBezTo>
                <a:close/>
                <a:moveTo>
                  <a:pt x="1037899" y="754533"/>
                </a:moveTo>
                <a:cubicBezTo>
                  <a:pt x="1061647" y="765087"/>
                  <a:pt x="1037899" y="820499"/>
                  <a:pt x="1016789" y="799390"/>
                </a:cubicBezTo>
                <a:cubicBezTo>
                  <a:pt x="1008873" y="780919"/>
                  <a:pt x="1019429" y="754533"/>
                  <a:pt x="1037899" y="754533"/>
                </a:cubicBezTo>
                <a:close/>
                <a:moveTo>
                  <a:pt x="1381417" y="753955"/>
                </a:moveTo>
                <a:cubicBezTo>
                  <a:pt x="1383890" y="751729"/>
                  <a:pt x="1390817" y="759150"/>
                  <a:pt x="1388838" y="765087"/>
                </a:cubicBezTo>
                <a:cubicBezTo>
                  <a:pt x="1386199" y="773003"/>
                  <a:pt x="1378283" y="765087"/>
                  <a:pt x="1380922" y="759810"/>
                </a:cubicBezTo>
                <a:cubicBezTo>
                  <a:pt x="1380262" y="756512"/>
                  <a:pt x="1380592" y="754697"/>
                  <a:pt x="1381417" y="753955"/>
                </a:cubicBezTo>
                <a:close/>
                <a:moveTo>
                  <a:pt x="792505" y="746617"/>
                </a:moveTo>
                <a:cubicBezTo>
                  <a:pt x="803059" y="762449"/>
                  <a:pt x="805698" y="778281"/>
                  <a:pt x="803059" y="796751"/>
                </a:cubicBezTo>
                <a:cubicBezTo>
                  <a:pt x="800421" y="780919"/>
                  <a:pt x="797782" y="762449"/>
                  <a:pt x="792505" y="746617"/>
                </a:cubicBezTo>
                <a:close/>
                <a:moveTo>
                  <a:pt x="1628955" y="741340"/>
                </a:moveTo>
                <a:cubicBezTo>
                  <a:pt x="1626317" y="751894"/>
                  <a:pt x="1623678" y="765089"/>
                  <a:pt x="1610484" y="765089"/>
                </a:cubicBezTo>
                <a:cubicBezTo>
                  <a:pt x="1610484" y="754533"/>
                  <a:pt x="1621039" y="749256"/>
                  <a:pt x="1628955" y="741340"/>
                </a:cubicBezTo>
                <a:close/>
                <a:moveTo>
                  <a:pt x="1317265" y="717921"/>
                </a:moveTo>
                <a:cubicBezTo>
                  <a:pt x="1318914" y="716932"/>
                  <a:pt x="1321553" y="717591"/>
                  <a:pt x="1325510" y="720230"/>
                </a:cubicBezTo>
                <a:cubicBezTo>
                  <a:pt x="1325510" y="728146"/>
                  <a:pt x="1322872" y="730785"/>
                  <a:pt x="1314956" y="725508"/>
                </a:cubicBezTo>
                <a:cubicBezTo>
                  <a:pt x="1314956" y="721550"/>
                  <a:pt x="1315616" y="718911"/>
                  <a:pt x="1317265" y="717921"/>
                </a:cubicBezTo>
                <a:close/>
                <a:moveTo>
                  <a:pt x="1681727" y="707037"/>
                </a:moveTo>
                <a:cubicBezTo>
                  <a:pt x="1668534" y="733423"/>
                  <a:pt x="1652702" y="757171"/>
                  <a:pt x="1634232" y="778281"/>
                </a:cubicBezTo>
                <a:cubicBezTo>
                  <a:pt x="1642148" y="749255"/>
                  <a:pt x="1657979" y="725507"/>
                  <a:pt x="1681727" y="707037"/>
                </a:cubicBezTo>
                <a:close/>
                <a:moveTo>
                  <a:pt x="1486468" y="680651"/>
                </a:moveTo>
                <a:cubicBezTo>
                  <a:pt x="1449527" y="728146"/>
                  <a:pt x="1467998" y="746617"/>
                  <a:pt x="1409948" y="770365"/>
                </a:cubicBezTo>
                <a:cubicBezTo>
                  <a:pt x="1394115" y="791475"/>
                  <a:pt x="1373006" y="807307"/>
                  <a:pt x="1349258" y="817861"/>
                </a:cubicBezTo>
                <a:cubicBezTo>
                  <a:pt x="1357174" y="804668"/>
                  <a:pt x="1452166" y="680651"/>
                  <a:pt x="1486468" y="680651"/>
                </a:cubicBezTo>
                <a:close/>
                <a:moveTo>
                  <a:pt x="1644787" y="667458"/>
                </a:moveTo>
                <a:cubicBezTo>
                  <a:pt x="1631594" y="720231"/>
                  <a:pt x="1544518" y="722869"/>
                  <a:pt x="1592013" y="693844"/>
                </a:cubicBezTo>
                <a:cubicBezTo>
                  <a:pt x="1610485" y="685928"/>
                  <a:pt x="1628955" y="678012"/>
                  <a:pt x="1644787" y="667458"/>
                </a:cubicBezTo>
                <a:close/>
                <a:moveTo>
                  <a:pt x="1188302" y="662181"/>
                </a:moveTo>
                <a:cubicBezTo>
                  <a:pt x="1185663" y="675374"/>
                  <a:pt x="1180386" y="691206"/>
                  <a:pt x="1177747" y="704399"/>
                </a:cubicBezTo>
                <a:cubicBezTo>
                  <a:pt x="1151360" y="712315"/>
                  <a:pt x="1153998" y="699122"/>
                  <a:pt x="1188302" y="662181"/>
                </a:cubicBezTo>
                <a:close/>
                <a:moveTo>
                  <a:pt x="2111826" y="651626"/>
                </a:moveTo>
                <a:cubicBezTo>
                  <a:pt x="2111826" y="688568"/>
                  <a:pt x="2088079" y="646349"/>
                  <a:pt x="2111826" y="651626"/>
                </a:cubicBezTo>
                <a:close/>
                <a:moveTo>
                  <a:pt x="2074887" y="651626"/>
                </a:moveTo>
                <a:cubicBezTo>
                  <a:pt x="2077525" y="675374"/>
                  <a:pt x="2030029" y="648987"/>
                  <a:pt x="2074887" y="651626"/>
                </a:cubicBezTo>
                <a:close/>
                <a:moveTo>
                  <a:pt x="890140" y="648987"/>
                </a:moveTo>
                <a:cubicBezTo>
                  <a:pt x="929719" y="659541"/>
                  <a:pt x="1011512" y="831054"/>
                  <a:pt x="1022067" y="870634"/>
                </a:cubicBezTo>
                <a:cubicBezTo>
                  <a:pt x="969294" y="812584"/>
                  <a:pt x="921804" y="717592"/>
                  <a:pt x="890140" y="648987"/>
                </a:cubicBezTo>
                <a:close/>
                <a:moveTo>
                  <a:pt x="1526049" y="635794"/>
                </a:moveTo>
                <a:cubicBezTo>
                  <a:pt x="1515494" y="646348"/>
                  <a:pt x="1502301" y="659543"/>
                  <a:pt x="1491746" y="670097"/>
                </a:cubicBezTo>
                <a:cubicBezTo>
                  <a:pt x="1489107" y="678013"/>
                  <a:pt x="1470636" y="638432"/>
                  <a:pt x="1526049" y="635794"/>
                </a:cubicBezTo>
                <a:close/>
                <a:moveTo>
                  <a:pt x="781951" y="633156"/>
                </a:moveTo>
                <a:cubicBezTo>
                  <a:pt x="795144" y="656904"/>
                  <a:pt x="800421" y="667458"/>
                  <a:pt x="789867" y="691206"/>
                </a:cubicBezTo>
                <a:cubicBezTo>
                  <a:pt x="787228" y="672735"/>
                  <a:pt x="784589" y="654265"/>
                  <a:pt x="781951" y="633156"/>
                </a:cubicBezTo>
                <a:close/>
                <a:moveTo>
                  <a:pt x="1285931" y="617323"/>
                </a:moveTo>
                <a:cubicBezTo>
                  <a:pt x="1301763" y="670096"/>
                  <a:pt x="1077478" y="889103"/>
                  <a:pt x="1151360" y="926044"/>
                </a:cubicBezTo>
                <a:cubicBezTo>
                  <a:pt x="1212049" y="936599"/>
                  <a:pt x="1267461" y="878549"/>
                  <a:pt x="1304402" y="846885"/>
                </a:cubicBezTo>
                <a:cubicBezTo>
                  <a:pt x="1322872" y="852162"/>
                  <a:pt x="1304402" y="873271"/>
                  <a:pt x="1299124" y="878549"/>
                </a:cubicBezTo>
                <a:cubicBezTo>
                  <a:pt x="1317595" y="873271"/>
                  <a:pt x="1312317" y="878549"/>
                  <a:pt x="1312317" y="852162"/>
                </a:cubicBezTo>
                <a:cubicBezTo>
                  <a:pt x="1316275" y="853811"/>
                  <a:pt x="1322336" y="853275"/>
                  <a:pt x="1329778" y="851312"/>
                </a:cubicBezTo>
                <a:lnTo>
                  <a:pt x="1340859" y="847260"/>
                </a:lnTo>
                <a:lnTo>
                  <a:pt x="1341117" y="848089"/>
                </a:lnTo>
                <a:lnTo>
                  <a:pt x="1341526" y="847016"/>
                </a:lnTo>
                <a:lnTo>
                  <a:pt x="1355525" y="841896"/>
                </a:lnTo>
                <a:cubicBezTo>
                  <a:pt x="1412421" y="817530"/>
                  <a:pt x="1493065" y="769045"/>
                  <a:pt x="1441611" y="860078"/>
                </a:cubicBezTo>
                <a:cubicBezTo>
                  <a:pt x="1299124" y="773003"/>
                  <a:pt x="1301763" y="997288"/>
                  <a:pt x="1351897" y="1044783"/>
                </a:cubicBezTo>
                <a:cubicBezTo>
                  <a:pt x="1407309" y="1021035"/>
                  <a:pt x="1433695" y="915490"/>
                  <a:pt x="1431056" y="867994"/>
                </a:cubicBezTo>
                <a:cubicBezTo>
                  <a:pt x="1460081" y="867994"/>
                  <a:pt x="1467997" y="889103"/>
                  <a:pt x="1462720" y="933960"/>
                </a:cubicBezTo>
                <a:cubicBezTo>
                  <a:pt x="1507577" y="870633"/>
                  <a:pt x="1518132" y="696482"/>
                  <a:pt x="1512854" y="696482"/>
                </a:cubicBezTo>
                <a:cubicBezTo>
                  <a:pt x="1636871" y="725507"/>
                  <a:pt x="1518132" y="802028"/>
                  <a:pt x="1515493" y="865355"/>
                </a:cubicBezTo>
                <a:cubicBezTo>
                  <a:pt x="1536602" y="854801"/>
                  <a:pt x="1547157" y="836330"/>
                  <a:pt x="1547157" y="809944"/>
                </a:cubicBezTo>
                <a:cubicBezTo>
                  <a:pt x="1562989" y="809944"/>
                  <a:pt x="1605207" y="870633"/>
                  <a:pt x="1560350" y="897019"/>
                </a:cubicBezTo>
                <a:cubicBezTo>
                  <a:pt x="1541880" y="897019"/>
                  <a:pt x="1536602" y="881187"/>
                  <a:pt x="1544518" y="854801"/>
                </a:cubicBezTo>
                <a:cubicBezTo>
                  <a:pt x="1504938" y="928683"/>
                  <a:pt x="1533964" y="931322"/>
                  <a:pt x="1507577" y="997288"/>
                </a:cubicBezTo>
                <a:cubicBezTo>
                  <a:pt x="1586736" y="984094"/>
                  <a:pt x="1705475" y="788835"/>
                  <a:pt x="1774080" y="780919"/>
                </a:cubicBezTo>
                <a:cubicBezTo>
                  <a:pt x="1774080" y="812583"/>
                  <a:pt x="1702837" y="936599"/>
                  <a:pt x="1774080" y="894381"/>
                </a:cubicBezTo>
                <a:cubicBezTo>
                  <a:pt x="1755610" y="949792"/>
                  <a:pt x="1533964" y="1076447"/>
                  <a:pt x="1626316" y="1044783"/>
                </a:cubicBezTo>
                <a:cubicBezTo>
                  <a:pt x="1618400" y="1063254"/>
                  <a:pt x="1581459" y="1084363"/>
                  <a:pt x="1565627" y="1097556"/>
                </a:cubicBezTo>
                <a:cubicBezTo>
                  <a:pt x="1605207" y="1084363"/>
                  <a:pt x="1578820" y="1137136"/>
                  <a:pt x="1581459" y="1142413"/>
                </a:cubicBezTo>
                <a:cubicBezTo>
                  <a:pt x="1597291" y="1123943"/>
                  <a:pt x="1618400" y="1110749"/>
                  <a:pt x="1639509" y="1100195"/>
                </a:cubicBezTo>
                <a:cubicBezTo>
                  <a:pt x="1618400" y="1110749"/>
                  <a:pt x="1634232" y="1100195"/>
                  <a:pt x="1689644" y="1068531"/>
                </a:cubicBezTo>
                <a:cubicBezTo>
                  <a:pt x="1676450" y="1076447"/>
                  <a:pt x="1665896" y="1087002"/>
                  <a:pt x="1652702" y="1094917"/>
                </a:cubicBezTo>
                <a:cubicBezTo>
                  <a:pt x="1581459" y="1121304"/>
                  <a:pt x="1671173" y="1189909"/>
                  <a:pt x="1660618" y="1290178"/>
                </a:cubicBezTo>
                <a:cubicBezTo>
                  <a:pt x="1668534" y="1276985"/>
                  <a:pt x="1687005" y="1279623"/>
                  <a:pt x="1755610" y="1282262"/>
                </a:cubicBezTo>
                <a:cubicBezTo>
                  <a:pt x="1721307" y="1319203"/>
                  <a:pt x="1710753" y="1321842"/>
                  <a:pt x="1697559" y="1371976"/>
                </a:cubicBezTo>
                <a:cubicBezTo>
                  <a:pt x="1729223" y="1335035"/>
                  <a:pt x="1766164" y="1300733"/>
                  <a:pt x="1811021" y="1276985"/>
                </a:cubicBezTo>
                <a:cubicBezTo>
                  <a:pt x="1805744" y="1345590"/>
                  <a:pt x="1710753" y="1393085"/>
                  <a:pt x="1689644" y="1427387"/>
                </a:cubicBezTo>
                <a:cubicBezTo>
                  <a:pt x="1716030" y="1430026"/>
                  <a:pt x="1745055" y="1466967"/>
                  <a:pt x="1755610" y="1466967"/>
                </a:cubicBezTo>
                <a:cubicBezTo>
                  <a:pt x="1752971" y="1509185"/>
                  <a:pt x="1758248" y="1509185"/>
                  <a:pt x="1768803" y="1554042"/>
                </a:cubicBezTo>
                <a:cubicBezTo>
                  <a:pt x="1739778" y="1527656"/>
                  <a:pt x="1729223" y="1535572"/>
                  <a:pt x="1737139" y="1575152"/>
                </a:cubicBezTo>
                <a:cubicBezTo>
                  <a:pt x="1719988" y="1575152"/>
                  <a:pt x="1772761" y="1596921"/>
                  <a:pt x="1815969" y="1611763"/>
                </a:cubicBezTo>
                <a:lnTo>
                  <a:pt x="1833700" y="1617428"/>
                </a:lnTo>
                <a:lnTo>
                  <a:pt x="1827843" y="1634191"/>
                </a:lnTo>
                <a:cubicBezTo>
                  <a:pt x="1821576" y="1641777"/>
                  <a:pt x="1812340" y="1647714"/>
                  <a:pt x="1800466" y="1651672"/>
                </a:cubicBezTo>
                <a:cubicBezTo>
                  <a:pt x="1829492" y="1662227"/>
                  <a:pt x="1858517" y="1627924"/>
                  <a:pt x="1858517" y="1627924"/>
                </a:cubicBezTo>
                <a:cubicBezTo>
                  <a:pt x="1908651" y="1691252"/>
                  <a:pt x="1869071" y="1678059"/>
                  <a:pt x="1903374" y="1738747"/>
                </a:cubicBezTo>
                <a:cubicBezTo>
                  <a:pt x="1906012" y="1770411"/>
                  <a:pt x="1927122" y="1788882"/>
                  <a:pt x="1958785" y="1775689"/>
                </a:cubicBezTo>
                <a:cubicBezTo>
                  <a:pt x="1911290" y="1817907"/>
                  <a:pt x="1834769" y="1759856"/>
                  <a:pt x="1784635" y="1746663"/>
                </a:cubicBezTo>
                <a:cubicBezTo>
                  <a:pt x="1811021" y="1759856"/>
                  <a:pt x="1694921" y="1722916"/>
                  <a:pt x="1694921" y="1783604"/>
                </a:cubicBezTo>
                <a:cubicBezTo>
                  <a:pt x="1694921" y="1751941"/>
                  <a:pt x="1681728" y="1744025"/>
                  <a:pt x="1657980" y="1759856"/>
                </a:cubicBezTo>
                <a:cubicBezTo>
                  <a:pt x="1657980" y="1780966"/>
                  <a:pt x="1713391" y="1865402"/>
                  <a:pt x="1716030" y="1873318"/>
                </a:cubicBezTo>
                <a:cubicBezTo>
                  <a:pt x="1697559" y="1846932"/>
                  <a:pt x="1673812" y="1833739"/>
                  <a:pt x="1642148" y="1831100"/>
                </a:cubicBezTo>
                <a:cubicBezTo>
                  <a:pt x="1589375" y="1902343"/>
                  <a:pt x="1697559" y="1941923"/>
                  <a:pt x="1705475" y="1992057"/>
                </a:cubicBezTo>
                <a:cubicBezTo>
                  <a:pt x="1684366" y="1997334"/>
                  <a:pt x="1708114" y="1981503"/>
                  <a:pt x="1718669" y="2034275"/>
                </a:cubicBezTo>
                <a:cubicBezTo>
                  <a:pt x="1657980" y="2076494"/>
                  <a:pt x="1650064" y="1886511"/>
                  <a:pt x="1592014" y="1878595"/>
                </a:cubicBezTo>
                <a:cubicBezTo>
                  <a:pt x="1552434" y="1968309"/>
                  <a:pt x="1491745" y="1907621"/>
                  <a:pt x="1454804" y="1949839"/>
                </a:cubicBezTo>
                <a:cubicBezTo>
                  <a:pt x="1409947" y="2005250"/>
                  <a:pt x="1449527" y="2028998"/>
                  <a:pt x="1433695" y="2079132"/>
                </a:cubicBezTo>
                <a:cubicBezTo>
                  <a:pt x="1415225" y="2079132"/>
                  <a:pt x="1407309" y="2076494"/>
                  <a:pt x="1388838" y="2076494"/>
                </a:cubicBezTo>
                <a:cubicBezTo>
                  <a:pt x="1362452" y="2105519"/>
                  <a:pt x="1367729" y="2123989"/>
                  <a:pt x="1407309" y="2126628"/>
                </a:cubicBezTo>
                <a:cubicBezTo>
                  <a:pt x="1300444" y="2128607"/>
                  <a:pt x="1246269" y="2216300"/>
                  <a:pt x="1220434" y="2336137"/>
                </a:cubicBezTo>
                <a:lnTo>
                  <a:pt x="1214432" y="2380765"/>
                </a:lnTo>
                <a:lnTo>
                  <a:pt x="1214688" y="2295501"/>
                </a:lnTo>
                <a:cubicBezTo>
                  <a:pt x="1193578" y="2332442"/>
                  <a:pt x="1188301" y="2319249"/>
                  <a:pt x="1212049" y="2345635"/>
                </a:cubicBezTo>
                <a:cubicBezTo>
                  <a:pt x="1180385" y="2358829"/>
                  <a:pt x="1151360" y="2564643"/>
                  <a:pt x="1114419" y="2430072"/>
                </a:cubicBezTo>
                <a:cubicBezTo>
                  <a:pt x="1177747" y="2414240"/>
                  <a:pt x="1177747" y="2332442"/>
                  <a:pt x="1183024" y="2274392"/>
                </a:cubicBezTo>
                <a:cubicBezTo>
                  <a:pt x="1136518" y="2243718"/>
                  <a:pt x="1112647" y="2356273"/>
                  <a:pt x="1100278" y="2508948"/>
                </a:cubicBezTo>
                <a:lnTo>
                  <a:pt x="1093207" y="2637168"/>
                </a:lnTo>
                <a:lnTo>
                  <a:pt x="1087531" y="2637168"/>
                </a:lnTo>
                <a:lnTo>
                  <a:pt x="1080117" y="2575197"/>
                </a:lnTo>
                <a:cubicBezTo>
                  <a:pt x="1069562" y="2522424"/>
                  <a:pt x="987764" y="2559365"/>
                  <a:pt x="1008873" y="2488122"/>
                </a:cubicBezTo>
                <a:cubicBezTo>
                  <a:pt x="1011512" y="2472290"/>
                  <a:pt x="1035260" y="2501315"/>
                  <a:pt x="1045814" y="2493399"/>
                </a:cubicBezTo>
                <a:cubicBezTo>
                  <a:pt x="1040537" y="2472290"/>
                  <a:pt x="1032621" y="2451181"/>
                  <a:pt x="1024705" y="2430072"/>
                </a:cubicBezTo>
                <a:cubicBezTo>
                  <a:pt x="1015470" y="2441616"/>
                  <a:pt x="1028457" y="2483463"/>
                  <a:pt x="1012404" y="2467229"/>
                </a:cubicBezTo>
                <a:lnTo>
                  <a:pt x="1009525" y="2463709"/>
                </a:lnTo>
                <a:lnTo>
                  <a:pt x="1010409" y="2463499"/>
                </a:lnTo>
                <a:cubicBezTo>
                  <a:pt x="1013656" y="2457572"/>
                  <a:pt x="1016130" y="2429743"/>
                  <a:pt x="1006235" y="2437988"/>
                </a:cubicBezTo>
                <a:cubicBezTo>
                  <a:pt x="1006235" y="2446234"/>
                  <a:pt x="1006482" y="2452212"/>
                  <a:pt x="1006884" y="2456387"/>
                </a:cubicBezTo>
                <a:lnTo>
                  <a:pt x="1008027" y="2461878"/>
                </a:lnTo>
                <a:lnTo>
                  <a:pt x="1003596" y="2456458"/>
                </a:lnTo>
                <a:cubicBezTo>
                  <a:pt x="1003596" y="2478227"/>
                  <a:pt x="1007307" y="2551203"/>
                  <a:pt x="1010136" y="2633918"/>
                </a:cubicBezTo>
                <a:lnTo>
                  <a:pt x="1010227" y="2637168"/>
                </a:lnTo>
                <a:lnTo>
                  <a:pt x="986520" y="2637168"/>
                </a:lnTo>
                <a:lnTo>
                  <a:pt x="987177" y="2591658"/>
                </a:lnTo>
                <a:cubicBezTo>
                  <a:pt x="988259" y="2497193"/>
                  <a:pt x="987764" y="2413581"/>
                  <a:pt x="979848" y="2387854"/>
                </a:cubicBezTo>
                <a:cubicBezTo>
                  <a:pt x="977870" y="2391812"/>
                  <a:pt x="972922" y="2438813"/>
                  <a:pt x="970572" y="2462066"/>
                </a:cubicBezTo>
                <a:lnTo>
                  <a:pt x="970057" y="2467253"/>
                </a:lnTo>
                <a:lnTo>
                  <a:pt x="970052" y="2467255"/>
                </a:lnTo>
                <a:cubicBezTo>
                  <a:pt x="969583" y="2468539"/>
                  <a:pt x="969294" y="2470971"/>
                  <a:pt x="969294" y="2474929"/>
                </a:cubicBezTo>
                <a:lnTo>
                  <a:pt x="970057" y="2467253"/>
                </a:lnTo>
                <a:lnTo>
                  <a:pt x="971891" y="2466477"/>
                </a:lnTo>
                <a:cubicBezTo>
                  <a:pt x="976220" y="2470311"/>
                  <a:pt x="983147" y="2501975"/>
                  <a:pt x="969294" y="2480206"/>
                </a:cubicBezTo>
                <a:cubicBezTo>
                  <a:pt x="967975" y="2477568"/>
                  <a:pt x="958081" y="2540236"/>
                  <a:pt x="949505" y="2602573"/>
                </a:cubicBezTo>
                <a:lnTo>
                  <a:pt x="944938" y="2637168"/>
                </a:lnTo>
                <a:lnTo>
                  <a:pt x="895202" y="2637168"/>
                </a:lnTo>
                <a:lnTo>
                  <a:pt x="888392" y="2625997"/>
                </a:lnTo>
                <a:cubicBezTo>
                  <a:pt x="881312" y="2616813"/>
                  <a:pt x="874334" y="2613422"/>
                  <a:pt x="867830" y="2620977"/>
                </a:cubicBezTo>
                <a:lnTo>
                  <a:pt x="860327" y="2637168"/>
                </a:lnTo>
                <a:lnTo>
                  <a:pt x="857668" y="2637168"/>
                </a:lnTo>
                <a:lnTo>
                  <a:pt x="852853" y="2613370"/>
                </a:lnTo>
                <a:cubicBezTo>
                  <a:pt x="848704" y="2532237"/>
                  <a:pt x="900364" y="2353882"/>
                  <a:pt x="861114" y="2430072"/>
                </a:cubicBezTo>
                <a:cubicBezTo>
                  <a:pt x="853199" y="2411601"/>
                  <a:pt x="869030" y="2372022"/>
                  <a:pt x="869030" y="2350913"/>
                </a:cubicBezTo>
                <a:cubicBezTo>
                  <a:pt x="850560" y="2390492"/>
                  <a:pt x="832089" y="2332442"/>
                  <a:pt x="826812" y="2329804"/>
                </a:cubicBezTo>
                <a:cubicBezTo>
                  <a:pt x="816257" y="2350913"/>
                  <a:pt x="824173" y="2490761"/>
                  <a:pt x="792510" y="2488122"/>
                </a:cubicBezTo>
                <a:cubicBezTo>
                  <a:pt x="755569" y="2485483"/>
                  <a:pt x="789871" y="2253283"/>
                  <a:pt x="789871" y="2234812"/>
                </a:cubicBezTo>
                <a:cubicBezTo>
                  <a:pt x="779316" y="2240090"/>
                  <a:pt x="774039" y="2237451"/>
                  <a:pt x="774039" y="2221619"/>
                </a:cubicBezTo>
                <a:cubicBezTo>
                  <a:pt x="774039" y="2230854"/>
                  <a:pt x="770905" y="2240749"/>
                  <a:pt x="766123" y="2251221"/>
                </a:cubicBezTo>
                <a:lnTo>
                  <a:pt x="750366" y="2280474"/>
                </a:lnTo>
                <a:lnTo>
                  <a:pt x="755685" y="2284947"/>
                </a:lnTo>
                <a:cubicBezTo>
                  <a:pt x="758452" y="2287730"/>
                  <a:pt x="759991" y="2289956"/>
                  <a:pt x="758735" y="2290374"/>
                </a:cubicBezTo>
                <a:lnTo>
                  <a:pt x="747463" y="2285914"/>
                </a:lnTo>
                <a:lnTo>
                  <a:pt x="735128" y="2309557"/>
                </a:lnTo>
                <a:lnTo>
                  <a:pt x="739741" y="2306385"/>
                </a:lnTo>
                <a:cubicBezTo>
                  <a:pt x="745018" y="2307375"/>
                  <a:pt x="750295" y="2315291"/>
                  <a:pt x="739741" y="2327165"/>
                </a:cubicBezTo>
                <a:lnTo>
                  <a:pt x="734148" y="2311435"/>
                </a:lnTo>
                <a:lnTo>
                  <a:pt x="729512" y="2320321"/>
                </a:lnTo>
                <a:cubicBezTo>
                  <a:pt x="724070" y="2332772"/>
                  <a:pt x="719947" y="2345636"/>
                  <a:pt x="718628" y="2358829"/>
                </a:cubicBezTo>
                <a:cubicBezTo>
                  <a:pt x="705434" y="2390492"/>
                  <a:pt x="668492" y="2350913"/>
                  <a:pt x="673770" y="2342997"/>
                </a:cubicBezTo>
                <a:cubicBezTo>
                  <a:pt x="663215" y="2356190"/>
                  <a:pt x="652661" y="2366744"/>
                  <a:pt x="642106" y="2377299"/>
                </a:cubicBezTo>
                <a:cubicBezTo>
                  <a:pt x="655299" y="2342997"/>
                  <a:pt x="723904" y="2234812"/>
                  <a:pt x="768762" y="2216342"/>
                </a:cubicBezTo>
                <a:cubicBezTo>
                  <a:pt x="752930" y="2192594"/>
                  <a:pt x="663215" y="2253283"/>
                  <a:pt x="673770" y="2303417"/>
                </a:cubicBezTo>
                <a:cubicBezTo>
                  <a:pt x="644745" y="2263837"/>
                  <a:pt x="620997" y="2279669"/>
                  <a:pt x="602526" y="2350913"/>
                </a:cubicBezTo>
                <a:cubicBezTo>
                  <a:pt x="602526" y="2308694"/>
                  <a:pt x="555031" y="2203149"/>
                  <a:pt x="613081" y="2187317"/>
                </a:cubicBezTo>
                <a:cubicBezTo>
                  <a:pt x="613081" y="2187317"/>
                  <a:pt x="473232" y="2218980"/>
                  <a:pt x="473232" y="2218980"/>
                </a:cubicBezTo>
                <a:cubicBezTo>
                  <a:pt x="446845" y="2187317"/>
                  <a:pt x="441569" y="2189955"/>
                  <a:pt x="401989" y="2166208"/>
                </a:cubicBezTo>
                <a:cubicBezTo>
                  <a:pt x="438929" y="2163569"/>
                  <a:pt x="444207" y="2153014"/>
                  <a:pt x="409905" y="2129267"/>
                </a:cubicBezTo>
                <a:cubicBezTo>
                  <a:pt x="391435" y="2147737"/>
                  <a:pt x="365048" y="2126628"/>
                  <a:pt x="336023" y="2155653"/>
                </a:cubicBezTo>
                <a:cubicBezTo>
                  <a:pt x="349217" y="2134544"/>
                  <a:pt x="346578" y="2123989"/>
                  <a:pt x="328107" y="2123989"/>
                </a:cubicBezTo>
                <a:cubicBezTo>
                  <a:pt x="343939" y="2145098"/>
                  <a:pt x="339981" y="2140481"/>
                  <a:pt x="333714" y="2132565"/>
                </a:cubicBezTo>
                <a:lnTo>
                  <a:pt x="325413" y="2121854"/>
                </a:lnTo>
                <a:lnTo>
                  <a:pt x="325469" y="2121351"/>
                </a:lnTo>
                <a:cubicBezTo>
                  <a:pt x="322170" y="2117393"/>
                  <a:pt x="322665" y="2118217"/>
                  <a:pt x="324768" y="2121021"/>
                </a:cubicBezTo>
                <a:lnTo>
                  <a:pt x="325413" y="2121854"/>
                </a:lnTo>
                <a:lnTo>
                  <a:pt x="324082" y="2133894"/>
                </a:lnTo>
                <a:cubicBezTo>
                  <a:pt x="309183" y="2164269"/>
                  <a:pt x="218273" y="2199191"/>
                  <a:pt x="169789" y="2171485"/>
                </a:cubicBezTo>
                <a:lnTo>
                  <a:pt x="186642" y="2144189"/>
                </a:lnTo>
                <a:lnTo>
                  <a:pt x="178371" y="2146748"/>
                </a:lnTo>
                <a:cubicBezTo>
                  <a:pt x="169135" y="2147078"/>
                  <a:pt x="160560" y="2142460"/>
                  <a:pt x="161879" y="2131906"/>
                </a:cubicBezTo>
                <a:cubicBezTo>
                  <a:pt x="164518" y="2122670"/>
                  <a:pt x="174413" y="2117393"/>
                  <a:pt x="183318" y="2117063"/>
                </a:cubicBezTo>
                <a:cubicBezTo>
                  <a:pt x="192224" y="2116733"/>
                  <a:pt x="200140" y="2121351"/>
                  <a:pt x="198821" y="2131906"/>
                </a:cubicBezTo>
                <a:lnTo>
                  <a:pt x="197211" y="2134293"/>
                </a:lnTo>
                <a:lnTo>
                  <a:pt x="206565" y="2126421"/>
                </a:lnTo>
                <a:cubicBezTo>
                  <a:pt x="244165" y="2106013"/>
                  <a:pt x="283250" y="2143119"/>
                  <a:pt x="314914" y="2089687"/>
                </a:cubicBezTo>
                <a:cubicBezTo>
                  <a:pt x="306998" y="2065939"/>
                  <a:pt x="288528" y="2063300"/>
                  <a:pt x="262141" y="2081771"/>
                </a:cubicBezTo>
                <a:cubicBezTo>
                  <a:pt x="280612" y="2068578"/>
                  <a:pt x="275334" y="2065939"/>
                  <a:pt x="288528" y="2028998"/>
                </a:cubicBezTo>
                <a:cubicBezTo>
                  <a:pt x="272696" y="2042191"/>
                  <a:pt x="258843" y="2042191"/>
                  <a:pt x="255544" y="2038563"/>
                </a:cubicBezTo>
                <a:lnTo>
                  <a:pt x="257927" y="2034454"/>
                </a:lnTo>
                <a:lnTo>
                  <a:pt x="285889" y="2026360"/>
                </a:lnTo>
                <a:cubicBezTo>
                  <a:pt x="272695" y="2027019"/>
                  <a:pt x="264285" y="2029163"/>
                  <a:pt x="259585" y="2031596"/>
                </a:cubicBezTo>
                <a:lnTo>
                  <a:pt x="257927" y="2034454"/>
                </a:lnTo>
                <a:lnTo>
                  <a:pt x="248288" y="2037244"/>
                </a:lnTo>
                <a:cubicBezTo>
                  <a:pt x="236415" y="2037573"/>
                  <a:pt x="225200" y="2034275"/>
                  <a:pt x="214646" y="2026360"/>
                </a:cubicBezTo>
                <a:cubicBezTo>
                  <a:pt x="251587" y="2034275"/>
                  <a:pt x="272696" y="2026360"/>
                  <a:pt x="280612" y="1997334"/>
                </a:cubicBezTo>
                <a:cubicBezTo>
                  <a:pt x="222562" y="2007889"/>
                  <a:pt x="93268" y="2023721"/>
                  <a:pt x="80075" y="2068578"/>
                </a:cubicBezTo>
                <a:cubicBezTo>
                  <a:pt x="85352" y="2042191"/>
                  <a:pt x="77436" y="2031637"/>
                  <a:pt x="56327" y="2039553"/>
                </a:cubicBezTo>
                <a:cubicBezTo>
                  <a:pt x="72159" y="2007889"/>
                  <a:pt x="77436" y="2036914"/>
                  <a:pt x="74798" y="2005250"/>
                </a:cubicBezTo>
                <a:cubicBezTo>
                  <a:pt x="118335" y="2056704"/>
                  <a:pt x="215305" y="2001292"/>
                  <a:pt x="269974" y="1961465"/>
                </a:cubicBezTo>
                <a:lnTo>
                  <a:pt x="279131" y="1954392"/>
                </a:lnTo>
                <a:lnTo>
                  <a:pt x="277976" y="1954787"/>
                </a:lnTo>
                <a:cubicBezTo>
                  <a:pt x="271380" y="1951819"/>
                  <a:pt x="258187" y="1940604"/>
                  <a:pt x="238397" y="1920814"/>
                </a:cubicBezTo>
                <a:cubicBezTo>
                  <a:pt x="254229" y="1915537"/>
                  <a:pt x="267422" y="1923453"/>
                  <a:pt x="277976" y="1939284"/>
                </a:cubicBezTo>
                <a:lnTo>
                  <a:pt x="282465" y="1951817"/>
                </a:lnTo>
                <a:lnTo>
                  <a:pt x="293341" y="1943417"/>
                </a:lnTo>
                <a:cubicBezTo>
                  <a:pt x="299659" y="1938212"/>
                  <a:pt x="304359" y="1934007"/>
                  <a:pt x="306998" y="1931368"/>
                </a:cubicBezTo>
                <a:cubicBezTo>
                  <a:pt x="283250" y="1899705"/>
                  <a:pt x="248948" y="1883873"/>
                  <a:pt x="206730" y="1889150"/>
                </a:cubicBezTo>
                <a:cubicBezTo>
                  <a:pt x="235755" y="1894427"/>
                  <a:pt x="264780" y="1889150"/>
                  <a:pt x="288528" y="1868041"/>
                </a:cubicBezTo>
                <a:cubicBezTo>
                  <a:pt x="283250" y="1828461"/>
                  <a:pt x="225200" y="1862764"/>
                  <a:pt x="198814" y="1860125"/>
                </a:cubicBezTo>
                <a:cubicBezTo>
                  <a:pt x="186940" y="1838356"/>
                  <a:pt x="246309" y="1835882"/>
                  <a:pt x="267831" y="1837119"/>
                </a:cubicBezTo>
                <a:lnTo>
                  <a:pt x="270068" y="1837389"/>
                </a:lnTo>
                <a:lnTo>
                  <a:pt x="272696" y="1839016"/>
                </a:lnTo>
                <a:cubicBezTo>
                  <a:pt x="275334" y="1838686"/>
                  <a:pt x="275912" y="1838315"/>
                  <a:pt x="274932" y="1837975"/>
                </a:cubicBezTo>
                <a:lnTo>
                  <a:pt x="270068" y="1837389"/>
                </a:lnTo>
                <a:lnTo>
                  <a:pt x="232745" y="1814278"/>
                </a:lnTo>
                <a:cubicBezTo>
                  <a:pt x="187599" y="1798446"/>
                  <a:pt x="130209" y="1803394"/>
                  <a:pt x="90629" y="1775689"/>
                </a:cubicBezTo>
                <a:cubicBezTo>
                  <a:pt x="89640" y="1778657"/>
                  <a:pt x="125385" y="1780512"/>
                  <a:pt x="172123" y="1780976"/>
                </a:cubicBezTo>
                <a:lnTo>
                  <a:pt x="213526" y="1780967"/>
                </a:lnTo>
                <a:lnTo>
                  <a:pt x="198818" y="1767773"/>
                </a:lnTo>
                <a:cubicBezTo>
                  <a:pt x="209373" y="1767773"/>
                  <a:pt x="219927" y="1769092"/>
                  <a:pt x="229162" y="1773050"/>
                </a:cubicBezTo>
                <a:lnTo>
                  <a:pt x="237246" y="1780658"/>
                </a:lnTo>
                <a:lnTo>
                  <a:pt x="272629" y="1779965"/>
                </a:lnTo>
                <a:cubicBezTo>
                  <a:pt x="322583" y="1778450"/>
                  <a:pt x="366368" y="1775358"/>
                  <a:pt x="378242" y="1770411"/>
                </a:cubicBezTo>
                <a:cubicBezTo>
                  <a:pt x="304360" y="1659588"/>
                  <a:pt x="341301" y="1548765"/>
                  <a:pt x="180343" y="1649034"/>
                </a:cubicBezTo>
                <a:cubicBezTo>
                  <a:pt x="198814" y="1596261"/>
                  <a:pt x="296444" y="1546126"/>
                  <a:pt x="293805" y="1519740"/>
                </a:cubicBezTo>
                <a:cubicBezTo>
                  <a:pt x="291166" y="1451135"/>
                  <a:pt x="214646" y="1490715"/>
                  <a:pt x="206730" y="1443219"/>
                </a:cubicBezTo>
                <a:cubicBezTo>
                  <a:pt x="182982" y="1290178"/>
                  <a:pt x="407267" y="1229488"/>
                  <a:pt x="127570" y="1203102"/>
                </a:cubicBezTo>
                <a:cubicBezTo>
                  <a:pt x="153957" y="1179354"/>
                  <a:pt x="185621" y="1171438"/>
                  <a:pt x="222562" y="1184631"/>
                </a:cubicBezTo>
                <a:lnTo>
                  <a:pt x="148564" y="1107536"/>
                </a:lnTo>
                <a:lnTo>
                  <a:pt x="170984" y="1127200"/>
                </a:lnTo>
                <a:cubicBezTo>
                  <a:pt x="230477" y="1174077"/>
                  <a:pt x="268078" y="1170119"/>
                  <a:pt x="365048" y="1189909"/>
                </a:cubicBezTo>
                <a:cubicBezTo>
                  <a:pt x="349217" y="1166161"/>
                  <a:pt x="204091" y="1004544"/>
                  <a:pt x="62924" y="848864"/>
                </a:cubicBezTo>
                <a:lnTo>
                  <a:pt x="719" y="780413"/>
                </a:lnTo>
                <a:lnTo>
                  <a:pt x="719" y="754513"/>
                </a:lnTo>
                <a:lnTo>
                  <a:pt x="32538" y="788959"/>
                </a:lnTo>
                <a:cubicBezTo>
                  <a:pt x="96978" y="859089"/>
                  <a:pt x="153627" y="921427"/>
                  <a:pt x="172427" y="939237"/>
                </a:cubicBezTo>
                <a:cubicBezTo>
                  <a:pt x="180343" y="949792"/>
                  <a:pt x="230478" y="939237"/>
                  <a:pt x="248948" y="957708"/>
                </a:cubicBezTo>
                <a:cubicBezTo>
                  <a:pt x="264780" y="976179"/>
                  <a:pt x="241032" y="994649"/>
                  <a:pt x="262141" y="1015758"/>
                </a:cubicBezTo>
                <a:cubicBezTo>
                  <a:pt x="328107" y="1084363"/>
                  <a:pt x="359771" y="1208379"/>
                  <a:pt x="391435" y="1121304"/>
                </a:cubicBezTo>
                <a:cubicBezTo>
                  <a:pt x="494341" y="1266430"/>
                  <a:pt x="404628" y="1071170"/>
                  <a:pt x="370326" y="1036867"/>
                </a:cubicBezTo>
                <a:cubicBezTo>
                  <a:pt x="378242" y="1060615"/>
                  <a:pt x="391435" y="1087002"/>
                  <a:pt x="386158" y="1110749"/>
                </a:cubicBezTo>
                <a:cubicBezTo>
                  <a:pt x="364719" y="1085023"/>
                  <a:pt x="113347" y="778847"/>
                  <a:pt x="18421" y="666351"/>
                </a:cubicBezTo>
                <a:lnTo>
                  <a:pt x="719" y="645518"/>
                </a:lnTo>
                <a:lnTo>
                  <a:pt x="719" y="634973"/>
                </a:lnTo>
                <a:lnTo>
                  <a:pt x="3044" y="636665"/>
                </a:lnTo>
                <a:cubicBezTo>
                  <a:pt x="80281" y="700482"/>
                  <a:pt x="342620" y="1000916"/>
                  <a:pt x="388796" y="1044783"/>
                </a:cubicBezTo>
                <a:cubicBezTo>
                  <a:pt x="380880" y="1028951"/>
                  <a:pt x="330746" y="949792"/>
                  <a:pt x="341301" y="939237"/>
                </a:cubicBezTo>
                <a:cubicBezTo>
                  <a:pt x="370326" y="902297"/>
                  <a:pt x="446845" y="1026313"/>
                  <a:pt x="486425" y="960347"/>
                </a:cubicBezTo>
                <a:cubicBezTo>
                  <a:pt x="496980" y="944515"/>
                  <a:pt x="446845" y="754533"/>
                  <a:pt x="383519" y="854801"/>
                </a:cubicBezTo>
                <a:cubicBezTo>
                  <a:pt x="383519" y="825776"/>
                  <a:pt x="378242" y="757171"/>
                  <a:pt x="378242" y="736062"/>
                </a:cubicBezTo>
                <a:cubicBezTo>
                  <a:pt x="449484" y="738701"/>
                  <a:pt x="578779" y="939237"/>
                  <a:pt x="623635" y="986733"/>
                </a:cubicBezTo>
                <a:cubicBezTo>
                  <a:pt x="657938" y="920767"/>
                  <a:pt x="613081" y="857440"/>
                  <a:pt x="631551" y="783558"/>
                </a:cubicBezTo>
                <a:cubicBezTo>
                  <a:pt x="639468" y="833692"/>
                  <a:pt x="650022" y="886465"/>
                  <a:pt x="657938" y="936599"/>
                </a:cubicBezTo>
                <a:cubicBezTo>
                  <a:pt x="792510" y="860078"/>
                  <a:pt x="784594" y="976179"/>
                  <a:pt x="950823" y="962985"/>
                </a:cubicBezTo>
                <a:cubicBezTo>
                  <a:pt x="961378" y="910212"/>
                  <a:pt x="927081" y="918128"/>
                  <a:pt x="958739" y="857440"/>
                </a:cubicBezTo>
                <a:cubicBezTo>
                  <a:pt x="990403" y="886465"/>
                  <a:pt x="956101" y="881187"/>
                  <a:pt x="995680" y="920767"/>
                </a:cubicBezTo>
                <a:cubicBezTo>
                  <a:pt x="1022067" y="915490"/>
                  <a:pt x="1024705" y="894381"/>
                  <a:pt x="1019428" y="873271"/>
                </a:cubicBezTo>
                <a:cubicBezTo>
                  <a:pt x="1053730" y="904935"/>
                  <a:pt x="1040537" y="815221"/>
                  <a:pt x="1090671" y="849524"/>
                </a:cubicBezTo>
                <a:cubicBezTo>
                  <a:pt x="1019428" y="960347"/>
                  <a:pt x="1085394" y="891742"/>
                  <a:pt x="1122335" y="846885"/>
                </a:cubicBezTo>
                <a:cubicBezTo>
                  <a:pt x="1159276" y="802028"/>
                  <a:pt x="1225242" y="685928"/>
                  <a:pt x="1285931" y="617323"/>
                </a:cubicBezTo>
                <a:close/>
                <a:moveTo>
                  <a:pt x="1415554" y="606109"/>
                </a:moveTo>
                <a:cubicBezTo>
                  <a:pt x="1417863" y="606109"/>
                  <a:pt x="1420502" y="608088"/>
                  <a:pt x="1423141" y="612046"/>
                </a:cubicBezTo>
                <a:cubicBezTo>
                  <a:pt x="1420502" y="619962"/>
                  <a:pt x="1417864" y="619962"/>
                  <a:pt x="1409947" y="612046"/>
                </a:cubicBezTo>
                <a:cubicBezTo>
                  <a:pt x="1411266" y="608088"/>
                  <a:pt x="1413245" y="606109"/>
                  <a:pt x="1415554" y="606109"/>
                </a:cubicBezTo>
                <a:close/>
                <a:moveTo>
                  <a:pt x="1182365" y="602812"/>
                </a:moveTo>
                <a:cubicBezTo>
                  <a:pt x="1185663" y="600173"/>
                  <a:pt x="1190941" y="601492"/>
                  <a:pt x="1198857" y="606769"/>
                </a:cubicBezTo>
                <a:cubicBezTo>
                  <a:pt x="1198857" y="625241"/>
                  <a:pt x="1190941" y="630518"/>
                  <a:pt x="1177747" y="622602"/>
                </a:cubicBezTo>
                <a:cubicBezTo>
                  <a:pt x="1177747" y="612047"/>
                  <a:pt x="1179067" y="605450"/>
                  <a:pt x="1182365" y="602812"/>
                </a:cubicBezTo>
                <a:close/>
                <a:moveTo>
                  <a:pt x="613080" y="598853"/>
                </a:moveTo>
                <a:cubicBezTo>
                  <a:pt x="639467" y="648987"/>
                  <a:pt x="639467" y="733424"/>
                  <a:pt x="634190" y="788835"/>
                </a:cubicBezTo>
                <a:cubicBezTo>
                  <a:pt x="628912" y="767726"/>
                  <a:pt x="626273" y="743978"/>
                  <a:pt x="620996" y="722869"/>
                </a:cubicBezTo>
                <a:cubicBezTo>
                  <a:pt x="602525" y="680651"/>
                  <a:pt x="599886" y="638432"/>
                  <a:pt x="613080" y="598853"/>
                </a:cubicBezTo>
                <a:close/>
                <a:moveTo>
                  <a:pt x="1436663" y="556305"/>
                </a:moveTo>
                <a:cubicBezTo>
                  <a:pt x="1438972" y="555975"/>
                  <a:pt x="1441611" y="557954"/>
                  <a:pt x="1444250" y="561912"/>
                </a:cubicBezTo>
                <a:lnTo>
                  <a:pt x="1442773" y="564083"/>
                </a:lnTo>
                <a:lnTo>
                  <a:pt x="1457443" y="564551"/>
                </a:lnTo>
                <a:cubicBezTo>
                  <a:pt x="1465359" y="580383"/>
                  <a:pt x="1454805" y="590938"/>
                  <a:pt x="1428418" y="596216"/>
                </a:cubicBezTo>
                <a:cubicBezTo>
                  <a:pt x="1424460" y="587310"/>
                  <a:pt x="1423099" y="579889"/>
                  <a:pt x="1424615" y="574369"/>
                </a:cubicBezTo>
                <a:lnTo>
                  <a:pt x="1434238" y="566903"/>
                </a:lnTo>
                <a:lnTo>
                  <a:pt x="1431056" y="564551"/>
                </a:lnTo>
                <a:cubicBezTo>
                  <a:pt x="1432375" y="559274"/>
                  <a:pt x="1434354" y="556635"/>
                  <a:pt x="1436663" y="556305"/>
                </a:cubicBezTo>
                <a:close/>
                <a:moveTo>
                  <a:pt x="290833" y="535526"/>
                </a:moveTo>
                <a:cubicBezTo>
                  <a:pt x="293802" y="535526"/>
                  <a:pt x="296440" y="538165"/>
                  <a:pt x="299079" y="543442"/>
                </a:cubicBezTo>
                <a:cubicBezTo>
                  <a:pt x="293802" y="553996"/>
                  <a:pt x="285886" y="553996"/>
                  <a:pt x="280608" y="543442"/>
                </a:cubicBezTo>
                <a:cubicBezTo>
                  <a:pt x="284566" y="538165"/>
                  <a:pt x="287865" y="535526"/>
                  <a:pt x="290833" y="535526"/>
                </a:cubicBezTo>
                <a:close/>
                <a:moveTo>
                  <a:pt x="1119698" y="514417"/>
                </a:moveTo>
                <a:cubicBezTo>
                  <a:pt x="1169832" y="522333"/>
                  <a:pt x="1180387" y="633156"/>
                  <a:pt x="1151361" y="664819"/>
                </a:cubicBezTo>
                <a:cubicBezTo>
                  <a:pt x="1156639" y="659542"/>
                  <a:pt x="1085395" y="707039"/>
                  <a:pt x="1069563" y="714955"/>
                </a:cubicBezTo>
                <a:cubicBezTo>
                  <a:pt x="1074840" y="699123"/>
                  <a:pt x="1080117" y="680652"/>
                  <a:pt x="1085395" y="662181"/>
                </a:cubicBezTo>
                <a:cubicBezTo>
                  <a:pt x="995680" y="648988"/>
                  <a:pt x="1029983" y="498585"/>
                  <a:pt x="1119698" y="514417"/>
                </a:cubicBezTo>
                <a:close/>
                <a:moveTo>
                  <a:pt x="1781996" y="509139"/>
                </a:moveTo>
                <a:cubicBezTo>
                  <a:pt x="1779357" y="532887"/>
                  <a:pt x="1710753" y="601492"/>
                  <a:pt x="1729223" y="567189"/>
                </a:cubicBezTo>
                <a:cubicBezTo>
                  <a:pt x="1684366" y="614686"/>
                  <a:pt x="1776719" y="514416"/>
                  <a:pt x="1781996" y="509139"/>
                </a:cubicBezTo>
                <a:close/>
                <a:moveTo>
                  <a:pt x="1476573" y="503862"/>
                </a:moveTo>
                <a:cubicBezTo>
                  <a:pt x="1478552" y="503202"/>
                  <a:pt x="1477233" y="509139"/>
                  <a:pt x="1473275" y="522333"/>
                </a:cubicBezTo>
                <a:cubicBezTo>
                  <a:pt x="1457442" y="556635"/>
                  <a:pt x="1454804" y="556635"/>
                  <a:pt x="1460081" y="524971"/>
                </a:cubicBezTo>
                <a:cubicBezTo>
                  <a:pt x="1469317" y="511778"/>
                  <a:pt x="1474594" y="504522"/>
                  <a:pt x="1476573" y="503862"/>
                </a:cubicBezTo>
                <a:close/>
                <a:moveTo>
                  <a:pt x="2307545" y="497770"/>
                </a:moveTo>
                <a:cubicBezTo>
                  <a:pt x="2310673" y="498997"/>
                  <a:pt x="2311704" y="502543"/>
                  <a:pt x="2309725" y="509139"/>
                </a:cubicBezTo>
                <a:cubicBezTo>
                  <a:pt x="2288615" y="527609"/>
                  <a:pt x="2267506" y="543441"/>
                  <a:pt x="2246397" y="561913"/>
                </a:cubicBezTo>
                <a:cubicBezTo>
                  <a:pt x="2160971" y="594236"/>
                  <a:pt x="2285647" y="489184"/>
                  <a:pt x="2307545" y="497770"/>
                </a:cubicBezTo>
                <a:close/>
                <a:moveTo>
                  <a:pt x="1483500" y="488690"/>
                </a:moveTo>
                <a:cubicBezTo>
                  <a:pt x="1485149" y="487370"/>
                  <a:pt x="1487787" y="488030"/>
                  <a:pt x="1491745" y="490668"/>
                </a:cubicBezTo>
                <a:cubicBezTo>
                  <a:pt x="1491745" y="501223"/>
                  <a:pt x="1489107" y="503862"/>
                  <a:pt x="1481191" y="498584"/>
                </a:cubicBezTo>
                <a:cubicBezTo>
                  <a:pt x="1481191" y="493307"/>
                  <a:pt x="1481851" y="490009"/>
                  <a:pt x="1483500" y="488690"/>
                </a:cubicBezTo>
                <a:close/>
                <a:moveTo>
                  <a:pt x="1856786" y="488360"/>
                </a:moveTo>
                <a:cubicBezTo>
                  <a:pt x="1865939" y="487865"/>
                  <a:pt x="1874349" y="499244"/>
                  <a:pt x="1866434" y="509140"/>
                </a:cubicBezTo>
                <a:cubicBezTo>
                  <a:pt x="1858518" y="522333"/>
                  <a:pt x="1837407" y="506500"/>
                  <a:pt x="1847962" y="493307"/>
                </a:cubicBezTo>
                <a:cubicBezTo>
                  <a:pt x="1850601" y="490009"/>
                  <a:pt x="1853735" y="488525"/>
                  <a:pt x="1856786" y="488360"/>
                </a:cubicBezTo>
                <a:close/>
                <a:moveTo>
                  <a:pt x="1663257" y="474837"/>
                </a:moveTo>
                <a:cubicBezTo>
                  <a:pt x="1671173" y="522332"/>
                  <a:pt x="1560349" y="612046"/>
                  <a:pt x="1526047" y="635794"/>
                </a:cubicBezTo>
                <a:cubicBezTo>
                  <a:pt x="1539240" y="614685"/>
                  <a:pt x="1555072" y="593576"/>
                  <a:pt x="1570904" y="572467"/>
                </a:cubicBezTo>
                <a:cubicBezTo>
                  <a:pt x="1599930" y="538164"/>
                  <a:pt x="1628955" y="503862"/>
                  <a:pt x="1663257" y="474837"/>
                </a:cubicBezTo>
                <a:close/>
                <a:moveTo>
                  <a:pt x="720874" y="470564"/>
                </a:moveTo>
                <a:cubicBezTo>
                  <a:pt x="725440" y="469806"/>
                  <a:pt x="730840" y="470219"/>
                  <a:pt x="737107" y="472198"/>
                </a:cubicBezTo>
                <a:cubicBezTo>
                  <a:pt x="755577" y="488030"/>
                  <a:pt x="755577" y="506500"/>
                  <a:pt x="737107" y="522332"/>
                </a:cubicBezTo>
                <a:cubicBezTo>
                  <a:pt x="697857" y="538494"/>
                  <a:pt x="688911" y="475867"/>
                  <a:pt x="720874" y="470564"/>
                </a:cubicBezTo>
                <a:close/>
                <a:moveTo>
                  <a:pt x="811063" y="458964"/>
                </a:moveTo>
                <a:cubicBezTo>
                  <a:pt x="818732" y="460819"/>
                  <a:pt x="824174" y="474177"/>
                  <a:pt x="816258" y="480115"/>
                </a:cubicBezTo>
                <a:cubicBezTo>
                  <a:pt x="805704" y="490669"/>
                  <a:pt x="792510" y="469559"/>
                  <a:pt x="803065" y="461643"/>
                </a:cubicBezTo>
                <a:cubicBezTo>
                  <a:pt x="805703" y="459005"/>
                  <a:pt x="808507" y="458345"/>
                  <a:pt x="811063" y="458964"/>
                </a:cubicBezTo>
                <a:close/>
                <a:moveTo>
                  <a:pt x="1528687" y="429980"/>
                </a:moveTo>
                <a:cubicBezTo>
                  <a:pt x="1531325" y="437896"/>
                  <a:pt x="1528687" y="443173"/>
                  <a:pt x="1523409" y="448451"/>
                </a:cubicBezTo>
                <a:cubicBezTo>
                  <a:pt x="1507576" y="453729"/>
                  <a:pt x="1515492" y="424703"/>
                  <a:pt x="1528687" y="429980"/>
                </a:cubicBezTo>
                <a:close/>
                <a:moveTo>
                  <a:pt x="1433696" y="422064"/>
                </a:moveTo>
                <a:cubicBezTo>
                  <a:pt x="1449528" y="469559"/>
                  <a:pt x="1328149" y="590938"/>
                  <a:pt x="1296486" y="630518"/>
                </a:cubicBezTo>
                <a:cubicBezTo>
                  <a:pt x="1304402" y="612047"/>
                  <a:pt x="1314956" y="593577"/>
                  <a:pt x="1322872" y="575105"/>
                </a:cubicBezTo>
                <a:cubicBezTo>
                  <a:pt x="1362453" y="519694"/>
                  <a:pt x="1370369" y="461643"/>
                  <a:pt x="1433696" y="422064"/>
                </a:cubicBezTo>
                <a:close/>
                <a:moveTo>
                  <a:pt x="948185" y="422064"/>
                </a:moveTo>
                <a:cubicBezTo>
                  <a:pt x="961379" y="429980"/>
                  <a:pt x="966656" y="440534"/>
                  <a:pt x="964017" y="456367"/>
                </a:cubicBezTo>
                <a:cubicBezTo>
                  <a:pt x="934991" y="464283"/>
                  <a:pt x="929719" y="451090"/>
                  <a:pt x="948185" y="422064"/>
                </a:cubicBezTo>
                <a:close/>
                <a:moveTo>
                  <a:pt x="549760" y="406232"/>
                </a:moveTo>
                <a:cubicBezTo>
                  <a:pt x="560315" y="411509"/>
                  <a:pt x="560315" y="419425"/>
                  <a:pt x="549760" y="424702"/>
                </a:cubicBezTo>
                <a:cubicBezTo>
                  <a:pt x="539205" y="419425"/>
                  <a:pt x="539205" y="411509"/>
                  <a:pt x="549760" y="406232"/>
                </a:cubicBezTo>
                <a:close/>
                <a:moveTo>
                  <a:pt x="1296486" y="390400"/>
                </a:moveTo>
                <a:cubicBezTo>
                  <a:pt x="1307041" y="398316"/>
                  <a:pt x="1296486" y="416787"/>
                  <a:pt x="1285932" y="411510"/>
                </a:cubicBezTo>
                <a:cubicBezTo>
                  <a:pt x="1275376" y="406232"/>
                  <a:pt x="1283292" y="385122"/>
                  <a:pt x="1296486" y="390400"/>
                </a:cubicBezTo>
                <a:close/>
                <a:moveTo>
                  <a:pt x="1234477" y="374239"/>
                </a:moveTo>
                <a:cubicBezTo>
                  <a:pt x="1234477" y="373909"/>
                  <a:pt x="1235796" y="379846"/>
                  <a:pt x="1238435" y="393039"/>
                </a:cubicBezTo>
                <a:cubicBezTo>
                  <a:pt x="1235796" y="381165"/>
                  <a:pt x="1234477" y="374569"/>
                  <a:pt x="1234477" y="374239"/>
                </a:cubicBezTo>
                <a:close/>
                <a:moveTo>
                  <a:pt x="1584098" y="348182"/>
                </a:moveTo>
                <a:cubicBezTo>
                  <a:pt x="1573543" y="377207"/>
                  <a:pt x="1557712" y="403593"/>
                  <a:pt x="1533964" y="424703"/>
                </a:cubicBezTo>
                <a:cubicBezTo>
                  <a:pt x="1528687" y="411510"/>
                  <a:pt x="1560350" y="345543"/>
                  <a:pt x="1584098" y="348182"/>
                </a:cubicBezTo>
                <a:close/>
                <a:moveTo>
                  <a:pt x="750287" y="345543"/>
                </a:moveTo>
                <a:cubicBezTo>
                  <a:pt x="797783" y="387761"/>
                  <a:pt x="776673" y="538164"/>
                  <a:pt x="779312" y="588298"/>
                </a:cubicBezTo>
                <a:cubicBezTo>
                  <a:pt x="752926" y="527609"/>
                  <a:pt x="742371" y="403593"/>
                  <a:pt x="750287" y="345543"/>
                </a:cubicBezTo>
                <a:close/>
                <a:moveTo>
                  <a:pt x="1583768" y="327732"/>
                </a:moveTo>
                <a:cubicBezTo>
                  <a:pt x="1585417" y="326413"/>
                  <a:pt x="1588055" y="327072"/>
                  <a:pt x="1592013" y="329711"/>
                </a:cubicBezTo>
                <a:cubicBezTo>
                  <a:pt x="1592013" y="340266"/>
                  <a:pt x="1589375" y="340266"/>
                  <a:pt x="1581459" y="337627"/>
                </a:cubicBezTo>
                <a:cubicBezTo>
                  <a:pt x="1581459" y="332350"/>
                  <a:pt x="1582119" y="329052"/>
                  <a:pt x="1583768" y="327732"/>
                </a:cubicBezTo>
                <a:close/>
                <a:moveTo>
                  <a:pt x="739732" y="279577"/>
                </a:moveTo>
                <a:cubicBezTo>
                  <a:pt x="745010" y="298047"/>
                  <a:pt x="747648" y="316518"/>
                  <a:pt x="752926" y="334988"/>
                </a:cubicBezTo>
                <a:cubicBezTo>
                  <a:pt x="755564" y="337627"/>
                  <a:pt x="726538" y="303325"/>
                  <a:pt x="739732" y="279577"/>
                </a:cubicBezTo>
                <a:close/>
                <a:moveTo>
                  <a:pt x="1305721" y="276609"/>
                </a:moveTo>
                <a:cubicBezTo>
                  <a:pt x="1305721" y="276279"/>
                  <a:pt x="1307041" y="282216"/>
                  <a:pt x="1309679" y="295409"/>
                </a:cubicBezTo>
                <a:cubicBezTo>
                  <a:pt x="1307041" y="283535"/>
                  <a:pt x="1305721" y="276939"/>
                  <a:pt x="1305721" y="276609"/>
                </a:cubicBezTo>
                <a:close/>
                <a:moveTo>
                  <a:pt x="388801" y="271661"/>
                </a:moveTo>
                <a:cubicBezTo>
                  <a:pt x="425743" y="274299"/>
                  <a:pt x="431020" y="329711"/>
                  <a:pt x="404633" y="348182"/>
                </a:cubicBezTo>
                <a:cubicBezTo>
                  <a:pt x="388801" y="327072"/>
                  <a:pt x="388801" y="298047"/>
                  <a:pt x="388801" y="271661"/>
                </a:cubicBezTo>
                <a:close/>
                <a:moveTo>
                  <a:pt x="1626646" y="259581"/>
                </a:moveTo>
                <a:cubicBezTo>
                  <a:pt x="1630604" y="260612"/>
                  <a:pt x="1634892" y="263746"/>
                  <a:pt x="1639509" y="269023"/>
                </a:cubicBezTo>
                <a:cubicBezTo>
                  <a:pt x="1626316" y="279577"/>
                  <a:pt x="1613123" y="292771"/>
                  <a:pt x="1599930" y="305964"/>
                </a:cubicBezTo>
                <a:cubicBezTo>
                  <a:pt x="1605867" y="272321"/>
                  <a:pt x="1614772" y="256489"/>
                  <a:pt x="1626646" y="259581"/>
                </a:cubicBezTo>
                <a:close/>
                <a:moveTo>
                  <a:pt x="1486468" y="226804"/>
                </a:moveTo>
                <a:cubicBezTo>
                  <a:pt x="1533964" y="216249"/>
                  <a:pt x="1555073" y="279577"/>
                  <a:pt x="1510216" y="300687"/>
                </a:cubicBezTo>
                <a:cubicBezTo>
                  <a:pt x="1465359" y="292771"/>
                  <a:pt x="1457443" y="269022"/>
                  <a:pt x="1486468" y="226804"/>
                </a:cubicBezTo>
                <a:close/>
                <a:moveTo>
                  <a:pt x="1821575" y="224166"/>
                </a:moveTo>
                <a:cubicBezTo>
                  <a:pt x="1826853" y="266384"/>
                  <a:pt x="1739777" y="385124"/>
                  <a:pt x="1718668" y="416788"/>
                </a:cubicBezTo>
                <a:cubicBezTo>
                  <a:pt x="1705475" y="427342"/>
                  <a:pt x="1692282" y="435258"/>
                  <a:pt x="1679089" y="445813"/>
                </a:cubicBezTo>
                <a:cubicBezTo>
                  <a:pt x="1639509" y="379846"/>
                  <a:pt x="1750332" y="253191"/>
                  <a:pt x="1821575" y="224166"/>
                </a:cubicBezTo>
                <a:close/>
                <a:moveTo>
                  <a:pt x="1328150" y="210973"/>
                </a:moveTo>
                <a:cubicBezTo>
                  <a:pt x="1336066" y="229443"/>
                  <a:pt x="1330788" y="237360"/>
                  <a:pt x="1312317" y="234721"/>
                </a:cubicBezTo>
                <a:cubicBezTo>
                  <a:pt x="1307040" y="216250"/>
                  <a:pt x="1309678" y="208334"/>
                  <a:pt x="1328150" y="210973"/>
                </a:cubicBezTo>
                <a:close/>
                <a:moveTo>
                  <a:pt x="1800863" y="76556"/>
                </a:moveTo>
                <a:cubicBezTo>
                  <a:pt x="1802734" y="78009"/>
                  <a:pt x="1798157" y="91244"/>
                  <a:pt x="1787273" y="115981"/>
                </a:cubicBezTo>
                <a:cubicBezTo>
                  <a:pt x="1776718" y="168754"/>
                  <a:pt x="1758248" y="187225"/>
                  <a:pt x="1737139" y="168754"/>
                </a:cubicBezTo>
                <a:cubicBezTo>
                  <a:pt x="1776718" y="104437"/>
                  <a:pt x="1797745" y="74134"/>
                  <a:pt x="1800863" y="76556"/>
                </a:cubicBezTo>
                <a:close/>
                <a:moveTo>
                  <a:pt x="2242358" y="8045"/>
                </a:moveTo>
                <a:cubicBezTo>
                  <a:pt x="2249037" y="8787"/>
                  <a:pt x="2254974" y="17692"/>
                  <a:pt x="2249037" y="23629"/>
                </a:cubicBezTo>
                <a:cubicBezTo>
                  <a:pt x="2241121" y="34184"/>
                  <a:pt x="2227927" y="20990"/>
                  <a:pt x="2235844" y="10436"/>
                </a:cubicBezTo>
                <a:cubicBezTo>
                  <a:pt x="2237823" y="8457"/>
                  <a:pt x="2240131" y="7798"/>
                  <a:pt x="2242358" y="8045"/>
                </a:cubicBezTo>
                <a:close/>
                <a:moveTo>
                  <a:pt x="1860372" y="87"/>
                </a:moveTo>
                <a:cubicBezTo>
                  <a:pt x="1861155" y="1036"/>
                  <a:pt x="1856538" y="9776"/>
                  <a:pt x="1842685" y="31545"/>
                </a:cubicBezTo>
                <a:cubicBezTo>
                  <a:pt x="1837407" y="47377"/>
                  <a:pt x="1824214" y="55293"/>
                  <a:pt x="1811021" y="60570"/>
                </a:cubicBezTo>
                <a:cubicBezTo>
                  <a:pt x="1807063" y="64528"/>
                  <a:pt x="1858022" y="-2757"/>
                  <a:pt x="1860372" y="87"/>
                </a:cubicBezTo>
                <a:close/>
              </a:path>
            </a:pathLst>
          </a:custGeom>
          <a:solidFill>
            <a:schemeClr val="bg1"/>
          </a:solidFill>
          <a:ln w="9525" cap="flat">
            <a:noFill/>
            <a:prstDash val="solid"/>
            <a:miter/>
          </a:ln>
        </p:spPr>
        <p:txBody>
          <a:bodyPr wrap="square" rtlCol="0" anchor="ctr">
            <a:noAutofit/>
          </a:bodyPr>
          <a:lstStyle/>
          <a:p>
            <a:endParaRPr lang="en-US"/>
          </a:p>
        </p:txBody>
      </p:sp>
      <p:grpSp>
        <p:nvGrpSpPr>
          <p:cNvPr id="379" name="Group 378">
            <a:extLst>
              <a:ext uri="{FF2B5EF4-FFF2-40B4-BE49-F238E27FC236}">
                <a16:creationId xmlns:a16="http://schemas.microsoft.com/office/drawing/2014/main" id="{981B30B4-AD3E-4088-8A90-A9BF6CD7FB3E}"/>
              </a:ext>
            </a:extLst>
          </p:cNvPr>
          <p:cNvGrpSpPr/>
          <p:nvPr userDrawn="1"/>
        </p:nvGrpSpPr>
        <p:grpSpPr>
          <a:xfrm>
            <a:off x="448683" y="5314328"/>
            <a:ext cx="1035835" cy="1298362"/>
            <a:chOff x="6846896" y="2302630"/>
            <a:chExt cx="2407391" cy="3017534"/>
          </a:xfrm>
          <a:solidFill>
            <a:schemeClr val="tx1">
              <a:lumMod val="85000"/>
              <a:lumOff val="15000"/>
            </a:schemeClr>
          </a:solidFill>
        </p:grpSpPr>
        <p:sp>
          <p:nvSpPr>
            <p:cNvPr id="380" name="Oval 379">
              <a:extLst>
                <a:ext uri="{FF2B5EF4-FFF2-40B4-BE49-F238E27FC236}">
                  <a16:creationId xmlns:a16="http://schemas.microsoft.com/office/drawing/2014/main" id="{7C43FE14-DADE-4E33-8173-07C811DB49F3}"/>
                </a:ext>
              </a:extLst>
            </p:cNvPr>
            <p:cNvSpPr/>
            <p:nvPr/>
          </p:nvSpPr>
          <p:spPr>
            <a:xfrm>
              <a:off x="6858578" y="2310064"/>
              <a:ext cx="2376797" cy="2352598"/>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1" name="Freeform: Shape 380">
              <a:extLst>
                <a:ext uri="{FF2B5EF4-FFF2-40B4-BE49-F238E27FC236}">
                  <a16:creationId xmlns:a16="http://schemas.microsoft.com/office/drawing/2014/main" id="{B53E186B-3759-492F-A532-95BDDACB610D}"/>
                </a:ext>
              </a:extLst>
            </p:cNvPr>
            <p:cNvSpPr/>
            <p:nvPr/>
          </p:nvSpPr>
          <p:spPr>
            <a:xfrm>
              <a:off x="7009298" y="5253489"/>
              <a:ext cx="76200" cy="66675"/>
            </a:xfrm>
            <a:custGeom>
              <a:avLst/>
              <a:gdLst>
                <a:gd name="connsiteX0" fmla="*/ 63967 w 76200"/>
                <a:gd name="connsiteY0" fmla="*/ 62413 h 66675"/>
                <a:gd name="connsiteX1" fmla="*/ 8722 w 76200"/>
                <a:gd name="connsiteY1" fmla="*/ 30980 h 66675"/>
                <a:gd name="connsiteX2" fmla="*/ 7769 w 76200"/>
                <a:gd name="connsiteY2" fmla="*/ 22408 h 66675"/>
                <a:gd name="connsiteX3" fmla="*/ 43964 w 76200"/>
                <a:gd name="connsiteY3" fmla="*/ 10978 h 66675"/>
                <a:gd name="connsiteX4" fmla="*/ 71587 w 76200"/>
                <a:gd name="connsiteY4" fmla="*/ 52888 h 66675"/>
                <a:gd name="connsiteX5" fmla="*/ 63967 w 76200"/>
                <a:gd name="connsiteY5" fmla="*/ 62413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66675">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CF01CDF6-5A18-413F-B000-72F108EFA69A}"/>
                </a:ext>
              </a:extLst>
            </p:cNvPr>
            <p:cNvSpPr/>
            <p:nvPr/>
          </p:nvSpPr>
          <p:spPr>
            <a:xfrm>
              <a:off x="7163010" y="3086576"/>
              <a:ext cx="533400" cy="219075"/>
            </a:xfrm>
            <a:custGeom>
              <a:avLst/>
              <a:gdLst>
                <a:gd name="connsiteX0" fmla="*/ 82508 w 533400"/>
                <a:gd name="connsiteY0" fmla="*/ 8096 h 219075"/>
                <a:gd name="connsiteX1" fmla="*/ 132990 w 533400"/>
                <a:gd name="connsiteY1" fmla="*/ 54769 h 219075"/>
                <a:gd name="connsiteX2" fmla="*/ 449220 w 533400"/>
                <a:gd name="connsiteY2" fmla="*/ 139541 h 219075"/>
                <a:gd name="connsiteX3" fmla="*/ 516848 w 533400"/>
                <a:gd name="connsiteY3" fmla="*/ 149066 h 219075"/>
                <a:gd name="connsiteX4" fmla="*/ 516848 w 533400"/>
                <a:gd name="connsiteY4" fmla="*/ 216694 h 219075"/>
                <a:gd name="connsiteX5" fmla="*/ 441600 w 533400"/>
                <a:gd name="connsiteY5" fmla="*/ 147161 h 219075"/>
                <a:gd name="connsiteX6" fmla="*/ 129180 w 533400"/>
                <a:gd name="connsiteY6" fmla="*/ 64294 h 219075"/>
                <a:gd name="connsiteX7" fmla="*/ 58695 w 533400"/>
                <a:gd name="connsiteY7" fmla="*/ 85249 h 219075"/>
                <a:gd name="connsiteX8" fmla="*/ 23453 w 533400"/>
                <a:gd name="connsiteY8" fmla="*/ 50006 h 219075"/>
                <a:gd name="connsiteX9" fmla="*/ 56790 w 533400"/>
                <a:gd name="connsiteY9" fmla="*/ 33814 h 219075"/>
                <a:gd name="connsiteX10" fmla="*/ 78698 w 533400"/>
                <a:gd name="connsiteY10"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400" h="219075">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80D15B99-7E1B-4B26-BCDB-9AC870C2A704}"/>
                </a:ext>
              </a:extLst>
            </p:cNvPr>
            <p:cNvSpPr/>
            <p:nvPr/>
          </p:nvSpPr>
          <p:spPr>
            <a:xfrm>
              <a:off x="8437254" y="3084671"/>
              <a:ext cx="533400" cy="219075"/>
            </a:xfrm>
            <a:custGeom>
              <a:avLst/>
              <a:gdLst>
                <a:gd name="connsiteX0" fmla="*/ 454184 w 533400"/>
                <a:gd name="connsiteY0" fmla="*/ 7144 h 219075"/>
                <a:gd name="connsiteX1" fmla="*/ 403701 w 533400"/>
                <a:gd name="connsiteY1" fmla="*/ 53816 h 219075"/>
                <a:gd name="connsiteX2" fmla="*/ 87471 w 533400"/>
                <a:gd name="connsiteY2" fmla="*/ 138589 h 219075"/>
                <a:gd name="connsiteX3" fmla="*/ 19844 w 533400"/>
                <a:gd name="connsiteY3" fmla="*/ 148114 h 219075"/>
                <a:gd name="connsiteX4" fmla="*/ 19844 w 533400"/>
                <a:gd name="connsiteY4" fmla="*/ 215741 h 219075"/>
                <a:gd name="connsiteX5" fmla="*/ 95091 w 533400"/>
                <a:gd name="connsiteY5" fmla="*/ 146209 h 219075"/>
                <a:gd name="connsiteX6" fmla="*/ 406559 w 533400"/>
                <a:gd name="connsiteY6" fmla="*/ 64294 h 219075"/>
                <a:gd name="connsiteX7" fmla="*/ 477044 w 533400"/>
                <a:gd name="connsiteY7" fmla="*/ 85249 h 219075"/>
                <a:gd name="connsiteX8" fmla="*/ 512286 w 533400"/>
                <a:gd name="connsiteY8" fmla="*/ 50006 h 219075"/>
                <a:gd name="connsiteX9" fmla="*/ 478949 w 533400"/>
                <a:gd name="connsiteY9" fmla="*/ 33814 h 219075"/>
                <a:gd name="connsiteX10" fmla="*/ 457041 w 533400"/>
                <a:gd name="connsiteY10"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400" h="219075">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AD102F8A-0599-44C4-97EF-4E6D26F37CCA}"/>
                </a:ext>
              </a:extLst>
            </p:cNvPr>
            <p:cNvSpPr/>
            <p:nvPr/>
          </p:nvSpPr>
          <p:spPr>
            <a:xfrm>
              <a:off x="6986914" y="3417981"/>
              <a:ext cx="295275" cy="638175"/>
            </a:xfrm>
            <a:custGeom>
              <a:avLst/>
              <a:gdLst>
                <a:gd name="connsiteX0" fmla="*/ 48101 w 295275"/>
                <a:gd name="connsiteY0" fmla="*/ 46261 h 638175"/>
                <a:gd name="connsiteX1" fmla="*/ 38576 w 295275"/>
                <a:gd name="connsiteY1" fmla="*/ 123413 h 638175"/>
                <a:gd name="connsiteX2" fmla="*/ 177641 w 295275"/>
                <a:gd name="connsiteY2" fmla="*/ 559658 h 638175"/>
                <a:gd name="connsiteX3" fmla="*/ 296704 w 295275"/>
                <a:gd name="connsiteY3" fmla="*/ 633953 h 638175"/>
                <a:gd name="connsiteX4" fmla="*/ 183356 w 295275"/>
                <a:gd name="connsiteY4" fmla="*/ 592043 h 638175"/>
                <a:gd name="connsiteX5" fmla="*/ 120491 w 295275"/>
                <a:gd name="connsiteY5" fmla="*/ 493936 h 638175"/>
                <a:gd name="connsiteX6" fmla="*/ 25241 w 295275"/>
                <a:gd name="connsiteY6" fmla="*/ 98648 h 638175"/>
                <a:gd name="connsiteX7" fmla="*/ 7144 w 295275"/>
                <a:gd name="connsiteY7" fmla="*/ 29116 h 638175"/>
                <a:gd name="connsiteX8" fmla="*/ 29051 w 295275"/>
                <a:gd name="connsiteY8" fmla="*/ 7208 h 638175"/>
                <a:gd name="connsiteX9" fmla="*/ 48101 w 295275"/>
                <a:gd name="connsiteY9" fmla="*/ 4626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6381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92EAEFBC-D1CA-4748-9281-BB88178FFC99}"/>
                </a:ext>
              </a:extLst>
            </p:cNvPr>
            <p:cNvSpPr/>
            <p:nvPr/>
          </p:nvSpPr>
          <p:spPr>
            <a:xfrm>
              <a:off x="8836669" y="3403739"/>
              <a:ext cx="295275" cy="638175"/>
            </a:xfrm>
            <a:custGeom>
              <a:avLst/>
              <a:gdLst>
                <a:gd name="connsiteX0" fmla="*/ 243364 w 295275"/>
                <a:gd name="connsiteY0" fmla="*/ 40501 h 638175"/>
                <a:gd name="connsiteX1" fmla="*/ 256699 w 295275"/>
                <a:gd name="connsiteY1" fmla="*/ 111938 h 638175"/>
                <a:gd name="connsiteX2" fmla="*/ 125254 w 295275"/>
                <a:gd name="connsiteY2" fmla="*/ 561518 h 638175"/>
                <a:gd name="connsiteX3" fmla="*/ 7144 w 295275"/>
                <a:gd name="connsiteY3" fmla="*/ 635813 h 638175"/>
                <a:gd name="connsiteX4" fmla="*/ 120491 w 295275"/>
                <a:gd name="connsiteY4" fmla="*/ 592951 h 638175"/>
                <a:gd name="connsiteX5" fmla="*/ 183356 w 295275"/>
                <a:gd name="connsiteY5" fmla="*/ 494843 h 638175"/>
                <a:gd name="connsiteX6" fmla="*/ 270986 w 295275"/>
                <a:gd name="connsiteY6" fmla="*/ 86221 h 638175"/>
                <a:gd name="connsiteX7" fmla="*/ 295751 w 295275"/>
                <a:gd name="connsiteY7" fmla="*/ 29071 h 638175"/>
                <a:gd name="connsiteX8" fmla="*/ 273844 w 295275"/>
                <a:gd name="connsiteY8" fmla="*/ 7163 h 638175"/>
                <a:gd name="connsiteX9" fmla="*/ 243364 w 295275"/>
                <a:gd name="connsiteY9" fmla="*/ 4050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6381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444718A5-89F4-4D76-B152-F20E0CA42248}"/>
                </a:ext>
              </a:extLst>
            </p:cNvPr>
            <p:cNvSpPr/>
            <p:nvPr/>
          </p:nvSpPr>
          <p:spPr>
            <a:xfrm>
              <a:off x="7480347" y="3667601"/>
              <a:ext cx="390525" cy="552450"/>
            </a:xfrm>
            <a:custGeom>
              <a:avLst/>
              <a:gdLst>
                <a:gd name="connsiteX0" fmla="*/ 316668 w 390525"/>
                <a:gd name="connsiteY0" fmla="*/ 13811 h 552450"/>
                <a:gd name="connsiteX1" fmla="*/ 304285 w 390525"/>
                <a:gd name="connsiteY1" fmla="*/ 88106 h 552450"/>
                <a:gd name="connsiteX2" fmla="*/ 84258 w 390525"/>
                <a:gd name="connsiteY2" fmla="*/ 420529 h 552450"/>
                <a:gd name="connsiteX3" fmla="*/ 20440 w 390525"/>
                <a:gd name="connsiteY3" fmla="*/ 437674 h 552450"/>
                <a:gd name="connsiteX4" fmla="*/ 90925 w 390525"/>
                <a:gd name="connsiteY4" fmla="*/ 523399 h 552450"/>
                <a:gd name="connsiteX5" fmla="*/ 97593 w 390525"/>
                <a:gd name="connsiteY5" fmla="*/ 550069 h 552450"/>
                <a:gd name="connsiteX6" fmla="*/ 96640 w 390525"/>
                <a:gd name="connsiteY6" fmla="*/ 422434 h 552450"/>
                <a:gd name="connsiteX7" fmla="*/ 314763 w 390525"/>
                <a:gd name="connsiteY7" fmla="*/ 91916 h 552450"/>
                <a:gd name="connsiteX8" fmla="*/ 375723 w 390525"/>
                <a:gd name="connsiteY8" fmla="*/ 48101 h 552450"/>
                <a:gd name="connsiteX9" fmla="*/ 375723 w 390525"/>
                <a:gd name="connsiteY9" fmla="*/ 7144 h 552450"/>
                <a:gd name="connsiteX10" fmla="*/ 316668 w 390525"/>
                <a:gd name="connsiteY10" fmla="*/ 13811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5A8D6745-6ECD-434F-876A-54F43923B852}"/>
                </a:ext>
              </a:extLst>
            </p:cNvPr>
            <p:cNvSpPr/>
            <p:nvPr/>
          </p:nvSpPr>
          <p:spPr>
            <a:xfrm>
              <a:off x="8236700" y="3652361"/>
              <a:ext cx="390525" cy="552450"/>
            </a:xfrm>
            <a:custGeom>
              <a:avLst/>
              <a:gdLst>
                <a:gd name="connsiteX0" fmla="*/ 82285 w 390525"/>
                <a:gd name="connsiteY0" fmla="*/ 13811 h 552450"/>
                <a:gd name="connsiteX1" fmla="*/ 94668 w 390525"/>
                <a:gd name="connsiteY1" fmla="*/ 88106 h 552450"/>
                <a:gd name="connsiteX2" fmla="*/ 314695 w 390525"/>
                <a:gd name="connsiteY2" fmla="*/ 420529 h 552450"/>
                <a:gd name="connsiteX3" fmla="*/ 378513 w 390525"/>
                <a:gd name="connsiteY3" fmla="*/ 437674 h 552450"/>
                <a:gd name="connsiteX4" fmla="*/ 308028 w 390525"/>
                <a:gd name="connsiteY4" fmla="*/ 523399 h 552450"/>
                <a:gd name="connsiteX5" fmla="*/ 301360 w 390525"/>
                <a:gd name="connsiteY5" fmla="*/ 550069 h 552450"/>
                <a:gd name="connsiteX6" fmla="*/ 302313 w 390525"/>
                <a:gd name="connsiteY6" fmla="*/ 422434 h 552450"/>
                <a:gd name="connsiteX7" fmla="*/ 84190 w 390525"/>
                <a:gd name="connsiteY7" fmla="*/ 91916 h 552450"/>
                <a:gd name="connsiteX8" fmla="*/ 23230 w 390525"/>
                <a:gd name="connsiteY8" fmla="*/ 48101 h 552450"/>
                <a:gd name="connsiteX9" fmla="*/ 23230 w 390525"/>
                <a:gd name="connsiteY9" fmla="*/ 7144 h 552450"/>
                <a:gd name="connsiteX10" fmla="*/ 82285 w 390525"/>
                <a:gd name="connsiteY10" fmla="*/ 13811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E87765FF-B10D-488D-BAA8-02582595E1B4}"/>
                </a:ext>
              </a:extLst>
            </p:cNvPr>
            <p:cNvSpPr/>
            <p:nvPr/>
          </p:nvSpPr>
          <p:spPr>
            <a:xfrm>
              <a:off x="7773679" y="4406741"/>
              <a:ext cx="600075" cy="95250"/>
            </a:xfrm>
            <a:custGeom>
              <a:avLst/>
              <a:gdLst>
                <a:gd name="connsiteX0" fmla="*/ 7144 w 600075"/>
                <a:gd name="connsiteY0" fmla="*/ 30956 h 95250"/>
                <a:gd name="connsiteX1" fmla="*/ 280511 w 600075"/>
                <a:gd name="connsiteY1" fmla="*/ 89059 h 95250"/>
                <a:gd name="connsiteX2" fmla="*/ 593884 w 600075"/>
                <a:gd name="connsiteY2" fmla="*/ 7144 h 95250"/>
                <a:gd name="connsiteX3" fmla="*/ 588169 w 600075"/>
                <a:gd name="connsiteY3" fmla="*/ 34766 h 95250"/>
                <a:gd name="connsiteX4" fmla="*/ 280511 w 600075"/>
                <a:gd name="connsiteY4" fmla="*/ 94774 h 95250"/>
                <a:gd name="connsiteX5" fmla="*/ 7144 w 600075"/>
                <a:gd name="connsiteY5" fmla="*/ 45244 h 95250"/>
                <a:gd name="connsiteX6" fmla="*/ 7144 w 600075"/>
                <a:gd name="connsiteY6" fmla="*/ 30956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075" h="95250">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34F4337A-E770-4B68-8B0C-4BE9E18CB948}"/>
                </a:ext>
              </a:extLst>
            </p:cNvPr>
            <p:cNvSpPr/>
            <p:nvPr/>
          </p:nvSpPr>
          <p:spPr>
            <a:xfrm>
              <a:off x="7213609" y="2436971"/>
              <a:ext cx="523875" cy="381000"/>
            </a:xfrm>
            <a:custGeom>
              <a:avLst/>
              <a:gdLst>
                <a:gd name="connsiteX0" fmla="*/ 27146 w 523875"/>
                <a:gd name="connsiteY0" fmla="*/ 362426 h 381000"/>
                <a:gd name="connsiteX1" fmla="*/ 212884 w 523875"/>
                <a:gd name="connsiteY1" fmla="*/ 131921 h 381000"/>
                <a:gd name="connsiteX2" fmla="*/ 516731 w 523875"/>
                <a:gd name="connsiteY2" fmla="*/ 17621 h 381000"/>
                <a:gd name="connsiteX3" fmla="*/ 516731 w 523875"/>
                <a:gd name="connsiteY3" fmla="*/ 7144 h 381000"/>
                <a:gd name="connsiteX4" fmla="*/ 206216 w 523875"/>
                <a:gd name="connsiteY4" fmla="*/ 130969 h 381000"/>
                <a:gd name="connsiteX5" fmla="*/ 7144 w 523875"/>
                <a:gd name="connsiteY5" fmla="*/ 359569 h 381000"/>
                <a:gd name="connsiteX6" fmla="*/ 7144 w 523875"/>
                <a:gd name="connsiteY6" fmla="*/ 383381 h 381000"/>
                <a:gd name="connsiteX7" fmla="*/ 27146 w 523875"/>
                <a:gd name="connsiteY7" fmla="*/ 362426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875" h="381000">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3EA84EDB-71AA-4B09-9267-E6E5A52601DA}"/>
                </a:ext>
              </a:extLst>
            </p:cNvPr>
            <p:cNvSpPr/>
            <p:nvPr/>
          </p:nvSpPr>
          <p:spPr>
            <a:xfrm>
              <a:off x="8363276" y="2424588"/>
              <a:ext cx="523875" cy="381000"/>
            </a:xfrm>
            <a:custGeom>
              <a:avLst/>
              <a:gdLst>
                <a:gd name="connsiteX0" fmla="*/ 496729 w 523875"/>
                <a:gd name="connsiteY0" fmla="*/ 362426 h 381000"/>
                <a:gd name="connsiteX1" fmla="*/ 310991 w 523875"/>
                <a:gd name="connsiteY1" fmla="*/ 131921 h 381000"/>
                <a:gd name="connsiteX2" fmla="*/ 7144 w 523875"/>
                <a:gd name="connsiteY2" fmla="*/ 17621 h 381000"/>
                <a:gd name="connsiteX3" fmla="*/ 7144 w 523875"/>
                <a:gd name="connsiteY3" fmla="*/ 7144 h 381000"/>
                <a:gd name="connsiteX4" fmla="*/ 317659 w 523875"/>
                <a:gd name="connsiteY4" fmla="*/ 130969 h 381000"/>
                <a:gd name="connsiteX5" fmla="*/ 516731 w 523875"/>
                <a:gd name="connsiteY5" fmla="*/ 359569 h 381000"/>
                <a:gd name="connsiteX6" fmla="*/ 516731 w 523875"/>
                <a:gd name="connsiteY6" fmla="*/ 383381 h 381000"/>
                <a:gd name="connsiteX7" fmla="*/ 496729 w 523875"/>
                <a:gd name="connsiteY7" fmla="*/ 362426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875" h="381000">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012E4EDC-005E-4749-A46A-BFB0BE363A5D}"/>
                </a:ext>
              </a:extLst>
            </p:cNvPr>
            <p:cNvSpPr/>
            <p:nvPr/>
          </p:nvSpPr>
          <p:spPr>
            <a:xfrm>
              <a:off x="7997180" y="2522696"/>
              <a:ext cx="104775" cy="495300"/>
            </a:xfrm>
            <a:custGeom>
              <a:avLst/>
              <a:gdLst>
                <a:gd name="connsiteX0" fmla="*/ 41770 w 104775"/>
                <a:gd name="connsiteY0" fmla="*/ 30004 h 495300"/>
                <a:gd name="connsiteX1" fmla="*/ 44628 w 104775"/>
                <a:gd name="connsiteY1" fmla="*/ 30956 h 495300"/>
                <a:gd name="connsiteX2" fmla="*/ 69393 w 104775"/>
                <a:gd name="connsiteY2" fmla="*/ 72866 h 495300"/>
                <a:gd name="connsiteX3" fmla="*/ 57963 w 104775"/>
                <a:gd name="connsiteY3" fmla="*/ 428149 h 495300"/>
                <a:gd name="connsiteX4" fmla="*/ 17958 w 104775"/>
                <a:gd name="connsiteY4" fmla="*/ 478631 h 495300"/>
                <a:gd name="connsiteX5" fmla="*/ 65583 w 104775"/>
                <a:gd name="connsiteY5" fmla="*/ 488156 h 495300"/>
                <a:gd name="connsiteX6" fmla="*/ 92253 w 104775"/>
                <a:gd name="connsiteY6" fmla="*/ 474821 h 495300"/>
                <a:gd name="connsiteX7" fmla="*/ 65583 w 104775"/>
                <a:gd name="connsiteY7" fmla="*/ 427196 h 495300"/>
                <a:gd name="connsiteX8" fmla="*/ 77965 w 104775"/>
                <a:gd name="connsiteY8" fmla="*/ 68104 h 495300"/>
                <a:gd name="connsiteX9" fmla="*/ 104635 w 104775"/>
                <a:gd name="connsiteY9" fmla="*/ 13811 h 495300"/>
                <a:gd name="connsiteX10" fmla="*/ 58915 w 104775"/>
                <a:gd name="connsiteY10" fmla="*/ 7144 h 495300"/>
                <a:gd name="connsiteX11" fmla="*/ 41770 w 104775"/>
                <a:gd name="connsiteY11" fmla="*/ 3000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775" h="495300">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9AA10048-C1AD-498A-8B8E-E7EAC0248F1C}"/>
                </a:ext>
              </a:extLst>
            </p:cNvPr>
            <p:cNvSpPr/>
            <p:nvPr/>
          </p:nvSpPr>
          <p:spPr>
            <a:xfrm>
              <a:off x="7554604" y="4539138"/>
              <a:ext cx="76200" cy="95250"/>
            </a:xfrm>
            <a:custGeom>
              <a:avLst/>
              <a:gdLst>
                <a:gd name="connsiteX0" fmla="*/ 7144 w 76200"/>
                <a:gd name="connsiteY0" fmla="*/ 13811 h 95250"/>
                <a:gd name="connsiteX1" fmla="*/ 18574 w 76200"/>
                <a:gd name="connsiteY1" fmla="*/ 23336 h 95250"/>
                <a:gd name="connsiteX2" fmla="*/ 71914 w 76200"/>
                <a:gd name="connsiteY2" fmla="*/ 88106 h 95250"/>
                <a:gd name="connsiteX3" fmla="*/ 24289 w 76200"/>
                <a:gd name="connsiteY3" fmla="*/ 21431 h 95250"/>
                <a:gd name="connsiteX4" fmla="*/ 19526 w 76200"/>
                <a:gd name="connsiteY4" fmla="*/ 7144 h 95250"/>
                <a:gd name="connsiteX5" fmla="*/ 714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grp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0D288128-0B08-453F-B092-5F6D8D737B64}"/>
                </a:ext>
              </a:extLst>
            </p:cNvPr>
            <p:cNvSpPr/>
            <p:nvPr/>
          </p:nvSpPr>
          <p:spPr>
            <a:xfrm>
              <a:off x="8489959" y="4535328"/>
              <a:ext cx="76200" cy="95250"/>
            </a:xfrm>
            <a:custGeom>
              <a:avLst/>
              <a:gdLst>
                <a:gd name="connsiteX0" fmla="*/ 71914 w 76200"/>
                <a:gd name="connsiteY0" fmla="*/ 13811 h 95250"/>
                <a:gd name="connsiteX1" fmla="*/ 60484 w 76200"/>
                <a:gd name="connsiteY1" fmla="*/ 23336 h 95250"/>
                <a:gd name="connsiteX2" fmla="*/ 7144 w 76200"/>
                <a:gd name="connsiteY2" fmla="*/ 88106 h 95250"/>
                <a:gd name="connsiteX3" fmla="*/ 54769 w 76200"/>
                <a:gd name="connsiteY3" fmla="*/ 21431 h 95250"/>
                <a:gd name="connsiteX4" fmla="*/ 59531 w 76200"/>
                <a:gd name="connsiteY4" fmla="*/ 7144 h 95250"/>
                <a:gd name="connsiteX5" fmla="*/ 7191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grp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A7F919C5-98A9-4086-8481-9B3BE52A816C}"/>
                </a:ext>
              </a:extLst>
            </p:cNvPr>
            <p:cNvSpPr/>
            <p:nvPr/>
          </p:nvSpPr>
          <p:spPr>
            <a:xfrm>
              <a:off x="7075496" y="4203858"/>
              <a:ext cx="114300" cy="57150"/>
            </a:xfrm>
            <a:custGeom>
              <a:avLst/>
              <a:gdLst>
                <a:gd name="connsiteX0" fmla="*/ 109061 w 114300"/>
                <a:gd name="connsiteY0" fmla="*/ 48101 h 57150"/>
                <a:gd name="connsiteX1" fmla="*/ 7144 w 114300"/>
                <a:gd name="connsiteY1" fmla="*/ 7144 h 57150"/>
                <a:gd name="connsiteX2" fmla="*/ 112871 w 114300"/>
                <a:gd name="connsiteY2" fmla="*/ 55721 h 57150"/>
                <a:gd name="connsiteX3" fmla="*/ 109061 w 114300"/>
                <a:gd name="connsiteY3" fmla="*/ 48101 h 57150"/>
              </a:gdLst>
              <a:ahLst/>
              <a:cxnLst>
                <a:cxn ang="0">
                  <a:pos x="connsiteX0" y="connsiteY0"/>
                </a:cxn>
                <a:cxn ang="0">
                  <a:pos x="connsiteX1" y="connsiteY1"/>
                </a:cxn>
                <a:cxn ang="0">
                  <a:pos x="connsiteX2" y="connsiteY2"/>
                </a:cxn>
                <a:cxn ang="0">
                  <a:pos x="connsiteX3" y="connsiteY3"/>
                </a:cxn>
              </a:cxnLst>
              <a:rect l="l" t="t" r="r" b="b"/>
              <a:pathLst>
                <a:path w="114300" h="57150">
                  <a:moveTo>
                    <a:pt x="109061" y="48101"/>
                  </a:moveTo>
                  <a:cubicBezTo>
                    <a:pt x="109061" y="48101"/>
                    <a:pt x="47149" y="47149"/>
                    <a:pt x="7144" y="7144"/>
                  </a:cubicBezTo>
                  <a:cubicBezTo>
                    <a:pt x="7144" y="7144"/>
                    <a:pt x="38576" y="50006"/>
                    <a:pt x="112871" y="55721"/>
                  </a:cubicBezTo>
                  <a:lnTo>
                    <a:pt x="109061" y="48101"/>
                  </a:lnTo>
                  <a:close/>
                </a:path>
              </a:pathLst>
            </a:custGeom>
            <a:grp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7B0AED30-C0CF-48B9-8876-0ABF1C7A6498}"/>
                </a:ext>
              </a:extLst>
            </p:cNvPr>
            <p:cNvSpPr/>
            <p:nvPr/>
          </p:nvSpPr>
          <p:spPr>
            <a:xfrm>
              <a:off x="8932871" y="4194333"/>
              <a:ext cx="104775" cy="57150"/>
            </a:xfrm>
            <a:custGeom>
              <a:avLst/>
              <a:gdLst>
                <a:gd name="connsiteX0" fmla="*/ 10954 w 104775"/>
                <a:gd name="connsiteY0" fmla="*/ 48101 h 57150"/>
                <a:gd name="connsiteX1" fmla="*/ 97631 w 104775"/>
                <a:gd name="connsiteY1" fmla="*/ 7144 h 57150"/>
                <a:gd name="connsiteX2" fmla="*/ 7144 w 104775"/>
                <a:gd name="connsiteY2" fmla="*/ 55721 h 57150"/>
                <a:gd name="connsiteX3" fmla="*/ 10954 w 104775"/>
                <a:gd name="connsiteY3" fmla="*/ 48101 h 57150"/>
              </a:gdLst>
              <a:ahLst/>
              <a:cxnLst>
                <a:cxn ang="0">
                  <a:pos x="connsiteX0" y="connsiteY0"/>
                </a:cxn>
                <a:cxn ang="0">
                  <a:pos x="connsiteX1" y="connsiteY1"/>
                </a:cxn>
                <a:cxn ang="0">
                  <a:pos x="connsiteX2" y="connsiteY2"/>
                </a:cxn>
                <a:cxn ang="0">
                  <a:pos x="connsiteX3" y="connsiteY3"/>
                </a:cxn>
              </a:cxnLst>
              <a:rect l="l" t="t" r="r" b="b"/>
              <a:pathLst>
                <a:path w="104775" h="57150">
                  <a:moveTo>
                    <a:pt x="10954" y="48101"/>
                  </a:moveTo>
                  <a:cubicBezTo>
                    <a:pt x="10954" y="48101"/>
                    <a:pt x="63341" y="47149"/>
                    <a:pt x="97631" y="7144"/>
                  </a:cubicBezTo>
                  <a:cubicBezTo>
                    <a:pt x="97631" y="7144"/>
                    <a:pt x="70961" y="50006"/>
                    <a:pt x="7144" y="55721"/>
                  </a:cubicBezTo>
                  <a:lnTo>
                    <a:pt x="10954" y="48101"/>
                  </a:lnTo>
                  <a:close/>
                </a:path>
              </a:pathLst>
            </a:custGeom>
            <a:grp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92F7D5D0-6935-4912-A014-DF0DB6E8595B}"/>
                </a:ext>
              </a:extLst>
            </p:cNvPr>
            <p:cNvSpPr/>
            <p:nvPr/>
          </p:nvSpPr>
          <p:spPr>
            <a:xfrm>
              <a:off x="6846896" y="3349133"/>
              <a:ext cx="66675" cy="95250"/>
            </a:xfrm>
            <a:custGeom>
              <a:avLst/>
              <a:gdLst>
                <a:gd name="connsiteX0" fmla="*/ 59531 w 66675"/>
                <a:gd name="connsiteY0" fmla="*/ 16049 h 95250"/>
                <a:gd name="connsiteX1" fmla="*/ 7144 w 66675"/>
                <a:gd name="connsiteY1" fmla="*/ 93201 h 95250"/>
                <a:gd name="connsiteX2" fmla="*/ 9049 w 66675"/>
                <a:gd name="connsiteY2" fmla="*/ 64626 h 95250"/>
                <a:gd name="connsiteX3" fmla="*/ 59531 w 66675"/>
                <a:gd name="connsiteY3" fmla="*/ 9381 h 95250"/>
                <a:gd name="connsiteX4" fmla="*/ 59531 w 66675"/>
                <a:gd name="connsiteY4" fmla="*/ 16049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grp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7A9A0496-705E-49A1-961D-523680025B37}"/>
                </a:ext>
              </a:extLst>
            </p:cNvPr>
            <p:cNvSpPr/>
            <p:nvPr/>
          </p:nvSpPr>
          <p:spPr>
            <a:xfrm>
              <a:off x="7052818" y="2791301"/>
              <a:ext cx="28575" cy="85725"/>
            </a:xfrm>
            <a:custGeom>
              <a:avLst/>
              <a:gdLst>
                <a:gd name="connsiteX0" fmla="*/ 9820 w 28575"/>
                <a:gd name="connsiteY0" fmla="*/ 82391 h 85725"/>
                <a:gd name="connsiteX1" fmla="*/ 12677 w 28575"/>
                <a:gd name="connsiteY1" fmla="*/ 30004 h 85725"/>
                <a:gd name="connsiteX2" fmla="*/ 28870 w 28575"/>
                <a:gd name="connsiteY2" fmla="*/ 7144 h 85725"/>
                <a:gd name="connsiteX3" fmla="*/ 9820 w 28575"/>
                <a:gd name="connsiteY3" fmla="*/ 82391 h 85725"/>
              </a:gdLst>
              <a:ahLst/>
              <a:cxnLst>
                <a:cxn ang="0">
                  <a:pos x="connsiteX0" y="connsiteY0"/>
                </a:cxn>
                <a:cxn ang="0">
                  <a:pos x="connsiteX1" y="connsiteY1"/>
                </a:cxn>
                <a:cxn ang="0">
                  <a:pos x="connsiteX2" y="connsiteY2"/>
                </a:cxn>
                <a:cxn ang="0">
                  <a:pos x="connsiteX3" y="connsiteY3"/>
                </a:cxn>
              </a:cxnLst>
              <a:rect l="l" t="t" r="r" b="b"/>
              <a:pathLst>
                <a:path w="28575" h="85725">
                  <a:moveTo>
                    <a:pt x="9820" y="82391"/>
                  </a:moveTo>
                  <a:cubicBezTo>
                    <a:pt x="9820" y="82391"/>
                    <a:pt x="2200" y="51911"/>
                    <a:pt x="12677" y="30004"/>
                  </a:cubicBezTo>
                  <a:lnTo>
                    <a:pt x="28870" y="7144"/>
                  </a:lnTo>
                  <a:cubicBezTo>
                    <a:pt x="27917" y="7144"/>
                    <a:pt x="3152" y="51911"/>
                    <a:pt x="9820" y="82391"/>
                  </a:cubicBezTo>
                </a:path>
              </a:pathLst>
            </a:custGeom>
            <a:grp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22BC1B8-8D9A-4695-9641-D7C2FBB39215}"/>
                </a:ext>
              </a:extLst>
            </p:cNvPr>
            <p:cNvSpPr/>
            <p:nvPr/>
          </p:nvSpPr>
          <p:spPr>
            <a:xfrm>
              <a:off x="9187612" y="3347228"/>
              <a:ext cx="66675" cy="95250"/>
            </a:xfrm>
            <a:custGeom>
              <a:avLst/>
              <a:gdLst>
                <a:gd name="connsiteX0" fmla="*/ 14340 w 66675"/>
                <a:gd name="connsiteY0" fmla="*/ 16049 h 95250"/>
                <a:gd name="connsiteX1" fmla="*/ 66728 w 66675"/>
                <a:gd name="connsiteY1" fmla="*/ 93201 h 95250"/>
                <a:gd name="connsiteX2" fmla="*/ 64823 w 66675"/>
                <a:gd name="connsiteY2" fmla="*/ 64626 h 95250"/>
                <a:gd name="connsiteX3" fmla="*/ 14340 w 66675"/>
                <a:gd name="connsiteY3" fmla="*/ 9381 h 95250"/>
                <a:gd name="connsiteX4" fmla="*/ 14340 w 66675"/>
                <a:gd name="connsiteY4" fmla="*/ 16049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grp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2E6EC69E-773F-4890-8924-E4FEDDFC45FC}"/>
                </a:ext>
              </a:extLst>
            </p:cNvPr>
            <p:cNvSpPr/>
            <p:nvPr/>
          </p:nvSpPr>
          <p:spPr>
            <a:xfrm>
              <a:off x="9019549" y="2790348"/>
              <a:ext cx="28575" cy="85725"/>
            </a:xfrm>
            <a:custGeom>
              <a:avLst/>
              <a:gdLst>
                <a:gd name="connsiteX0" fmla="*/ 26194 w 28575"/>
                <a:gd name="connsiteY0" fmla="*/ 82391 h 85725"/>
                <a:gd name="connsiteX1" fmla="*/ 23336 w 28575"/>
                <a:gd name="connsiteY1" fmla="*/ 30004 h 85725"/>
                <a:gd name="connsiteX2" fmla="*/ 7144 w 28575"/>
                <a:gd name="connsiteY2" fmla="*/ 7144 h 85725"/>
                <a:gd name="connsiteX3" fmla="*/ 26194 w 28575"/>
                <a:gd name="connsiteY3" fmla="*/ 82391 h 85725"/>
              </a:gdLst>
              <a:ahLst/>
              <a:cxnLst>
                <a:cxn ang="0">
                  <a:pos x="connsiteX0" y="connsiteY0"/>
                </a:cxn>
                <a:cxn ang="0">
                  <a:pos x="connsiteX1" y="connsiteY1"/>
                </a:cxn>
                <a:cxn ang="0">
                  <a:pos x="connsiteX2" y="connsiteY2"/>
                </a:cxn>
                <a:cxn ang="0">
                  <a:pos x="connsiteX3" y="connsiteY3"/>
                </a:cxn>
              </a:cxnLst>
              <a:rect l="l" t="t" r="r" b="b"/>
              <a:pathLst>
                <a:path w="28575" h="85725">
                  <a:moveTo>
                    <a:pt x="26194" y="82391"/>
                  </a:moveTo>
                  <a:cubicBezTo>
                    <a:pt x="26194" y="82391"/>
                    <a:pt x="33814" y="51911"/>
                    <a:pt x="23336" y="30004"/>
                  </a:cubicBezTo>
                  <a:lnTo>
                    <a:pt x="7144" y="7144"/>
                  </a:lnTo>
                  <a:cubicBezTo>
                    <a:pt x="8096" y="7144"/>
                    <a:pt x="32861" y="50959"/>
                    <a:pt x="26194" y="82391"/>
                  </a:cubicBezTo>
                </a:path>
              </a:pathLst>
            </a:custGeom>
            <a:grp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D91E01CE-8180-4F1A-9C71-24ECA43C02DD}"/>
                </a:ext>
              </a:extLst>
            </p:cNvPr>
            <p:cNvSpPr/>
            <p:nvPr/>
          </p:nvSpPr>
          <p:spPr>
            <a:xfrm>
              <a:off x="7634614" y="2965608"/>
              <a:ext cx="838200" cy="771525"/>
            </a:xfrm>
            <a:custGeom>
              <a:avLst/>
              <a:gdLst>
                <a:gd name="connsiteX0" fmla="*/ 639604 w 838200"/>
                <a:gd name="connsiteY0" fmla="*/ 135731 h 771525"/>
                <a:gd name="connsiteX1" fmla="*/ 421481 w 838200"/>
                <a:gd name="connsiteY1" fmla="*/ 7144 h 771525"/>
                <a:gd name="connsiteX2" fmla="*/ 203359 w 838200"/>
                <a:gd name="connsiteY2" fmla="*/ 135731 h 771525"/>
                <a:gd name="connsiteX3" fmla="*/ 7144 w 838200"/>
                <a:gd name="connsiteY3" fmla="*/ 283369 h 771525"/>
                <a:gd name="connsiteX4" fmla="*/ 80486 w 838200"/>
                <a:gd name="connsiteY4" fmla="*/ 536734 h 771525"/>
                <a:gd name="connsiteX5" fmla="*/ 173831 w 838200"/>
                <a:gd name="connsiteY5" fmla="*/ 753904 h 771525"/>
                <a:gd name="connsiteX6" fmla="*/ 421481 w 838200"/>
                <a:gd name="connsiteY6" fmla="*/ 767239 h 771525"/>
                <a:gd name="connsiteX7" fmla="*/ 669131 w 838200"/>
                <a:gd name="connsiteY7" fmla="*/ 753904 h 771525"/>
                <a:gd name="connsiteX8" fmla="*/ 762476 w 838200"/>
                <a:gd name="connsiteY8" fmla="*/ 536734 h 771525"/>
                <a:gd name="connsiteX9" fmla="*/ 835819 w 838200"/>
                <a:gd name="connsiteY9" fmla="*/ 283369 h 771525"/>
                <a:gd name="connsiteX10" fmla="*/ 639604 w 838200"/>
                <a:gd name="connsiteY10" fmla="*/ 135731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8200" h="771525">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grp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877603-5AD2-4EB3-9648-58A4A4BCF5A5}"/>
                </a:ext>
              </a:extLst>
            </p:cNvPr>
            <p:cNvSpPr/>
            <p:nvPr/>
          </p:nvSpPr>
          <p:spPr>
            <a:xfrm>
              <a:off x="6892616" y="2763611"/>
              <a:ext cx="371475" cy="742950"/>
            </a:xfrm>
            <a:custGeom>
              <a:avLst/>
              <a:gdLst>
                <a:gd name="connsiteX0" fmla="*/ 171926 w 371475"/>
                <a:gd name="connsiteY0" fmla="*/ 95793 h 742950"/>
                <a:gd name="connsiteX1" fmla="*/ 7144 w 371475"/>
                <a:gd name="connsiteY1" fmla="*/ 599666 h 742950"/>
                <a:gd name="connsiteX2" fmla="*/ 124301 w 371475"/>
                <a:gd name="connsiteY2" fmla="*/ 737778 h 742950"/>
                <a:gd name="connsiteX3" fmla="*/ 372904 w 371475"/>
                <a:gd name="connsiteY3" fmla="*/ 378686 h 742950"/>
                <a:gd name="connsiteX4" fmla="*/ 359569 w 371475"/>
                <a:gd name="connsiteY4" fmla="*/ 7211 h 742950"/>
                <a:gd name="connsiteX5" fmla="*/ 171926 w 371475"/>
                <a:gd name="connsiteY5" fmla="*/ 9579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75" h="742950">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grp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EF0AEECD-A51D-4F4C-ACAD-CD20A9E9AF6A}"/>
                </a:ext>
              </a:extLst>
            </p:cNvPr>
            <p:cNvSpPr/>
            <p:nvPr/>
          </p:nvSpPr>
          <p:spPr>
            <a:xfrm>
              <a:off x="8837621" y="2763611"/>
              <a:ext cx="371475" cy="742950"/>
            </a:xfrm>
            <a:custGeom>
              <a:avLst/>
              <a:gdLst>
                <a:gd name="connsiteX0" fmla="*/ 208121 w 371475"/>
                <a:gd name="connsiteY0" fmla="*/ 95793 h 742950"/>
                <a:gd name="connsiteX1" fmla="*/ 372904 w 371475"/>
                <a:gd name="connsiteY1" fmla="*/ 599666 h 742950"/>
                <a:gd name="connsiteX2" fmla="*/ 255746 w 371475"/>
                <a:gd name="connsiteY2" fmla="*/ 737778 h 742950"/>
                <a:gd name="connsiteX3" fmla="*/ 7144 w 371475"/>
                <a:gd name="connsiteY3" fmla="*/ 378686 h 742950"/>
                <a:gd name="connsiteX4" fmla="*/ 20479 w 371475"/>
                <a:gd name="connsiteY4" fmla="*/ 7211 h 742950"/>
                <a:gd name="connsiteX5" fmla="*/ 208121 w 371475"/>
                <a:gd name="connsiteY5" fmla="*/ 9579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75" h="742950">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grpFill/>
            <a:ln w="9525"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A9FF6D04-A2EB-4334-8F37-DDA941623956}"/>
                </a:ext>
              </a:extLst>
            </p:cNvPr>
            <p:cNvSpPr/>
            <p:nvPr/>
          </p:nvSpPr>
          <p:spPr>
            <a:xfrm>
              <a:off x="7670809" y="2302630"/>
              <a:ext cx="781050" cy="266700"/>
            </a:xfrm>
            <a:custGeom>
              <a:avLst/>
              <a:gdLst>
                <a:gd name="connsiteX0" fmla="*/ 101441 w 781050"/>
                <a:gd name="connsiteY0" fmla="*/ 45282 h 266700"/>
                <a:gd name="connsiteX1" fmla="*/ 630079 w 781050"/>
                <a:gd name="connsiteY1" fmla="*/ 35757 h 266700"/>
                <a:gd name="connsiteX2" fmla="*/ 775811 w 781050"/>
                <a:gd name="connsiteY2" fmla="*/ 148152 h 266700"/>
                <a:gd name="connsiteX3" fmla="*/ 398621 w 781050"/>
                <a:gd name="connsiteY3" fmla="*/ 265310 h 266700"/>
                <a:gd name="connsiteX4" fmla="*/ 7144 w 781050"/>
                <a:gd name="connsiteY4" fmla="*/ 161487 h 266700"/>
                <a:gd name="connsiteX5" fmla="*/ 101441 w 781050"/>
                <a:gd name="connsiteY5" fmla="*/ 45282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1050" h="26670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grp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C7B464D2-4A66-4AC9-BCF0-4C3E3DFDFB30}"/>
                </a:ext>
              </a:extLst>
            </p:cNvPr>
            <p:cNvSpPr/>
            <p:nvPr/>
          </p:nvSpPr>
          <p:spPr>
            <a:xfrm>
              <a:off x="7143099" y="3983831"/>
              <a:ext cx="676275" cy="581025"/>
            </a:xfrm>
            <a:custGeom>
              <a:avLst/>
              <a:gdLst>
                <a:gd name="connsiteX0" fmla="*/ 25266 w 676275"/>
                <a:gd name="connsiteY0" fmla="*/ 7144 h 581025"/>
                <a:gd name="connsiteX1" fmla="*/ 38601 w 676275"/>
                <a:gd name="connsiteY1" fmla="*/ 274796 h 581025"/>
                <a:gd name="connsiteX2" fmla="*/ 435793 w 676275"/>
                <a:gd name="connsiteY2" fmla="*/ 582454 h 581025"/>
                <a:gd name="connsiteX3" fmla="*/ 669156 w 676275"/>
                <a:gd name="connsiteY3" fmla="*/ 475774 h 581025"/>
                <a:gd name="connsiteX4" fmla="*/ 424363 w 676275"/>
                <a:gd name="connsiteY4" fmla="*/ 116681 h 581025"/>
                <a:gd name="connsiteX5" fmla="*/ 25266 w 676275"/>
                <a:gd name="connsiteY5" fmla="*/ 7144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58102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grp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CC1C3010-6A1F-4BE0-ABE9-C3E2CED8FCAE}"/>
                </a:ext>
              </a:extLst>
            </p:cNvPr>
            <p:cNvSpPr/>
            <p:nvPr/>
          </p:nvSpPr>
          <p:spPr>
            <a:xfrm>
              <a:off x="8308984" y="3973353"/>
              <a:ext cx="676275" cy="581025"/>
            </a:xfrm>
            <a:custGeom>
              <a:avLst/>
              <a:gdLst>
                <a:gd name="connsiteX0" fmla="*/ 651034 w 676275"/>
                <a:gd name="connsiteY0" fmla="*/ 7144 h 581025"/>
                <a:gd name="connsiteX1" fmla="*/ 637699 w 676275"/>
                <a:gd name="connsiteY1" fmla="*/ 274796 h 581025"/>
                <a:gd name="connsiteX2" fmla="*/ 240506 w 676275"/>
                <a:gd name="connsiteY2" fmla="*/ 582454 h 581025"/>
                <a:gd name="connsiteX3" fmla="*/ 7144 w 676275"/>
                <a:gd name="connsiteY3" fmla="*/ 475774 h 581025"/>
                <a:gd name="connsiteX4" fmla="*/ 251936 w 676275"/>
                <a:gd name="connsiteY4" fmla="*/ 116681 h 581025"/>
                <a:gd name="connsiteX5" fmla="*/ 651034 w 676275"/>
                <a:gd name="connsiteY5" fmla="*/ 7144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58102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06427702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Contents slide layout">
    <p:bg>
      <p:bgPr>
        <a:solidFill>
          <a:schemeClr val="accent3"/>
        </a:solidFill>
        <a:effectLst/>
      </p:bgPr>
    </p:bg>
    <p:spTree>
      <p:nvGrpSpPr>
        <p:cNvPr id="1" name=""/>
        <p:cNvGrpSpPr/>
        <p:nvPr/>
      </p:nvGrpSpPr>
      <p:grpSpPr>
        <a:xfrm>
          <a:off x="0" y="0"/>
          <a:ext cx="0" cy="0"/>
          <a:chOff x="0" y="0"/>
          <a:chExt cx="0" cy="0"/>
        </a:xfrm>
      </p:grpSpPr>
      <p:sp>
        <p:nvSpPr>
          <p:cNvPr id="482" name="Freeform: Shape 481">
            <a:extLst>
              <a:ext uri="{FF2B5EF4-FFF2-40B4-BE49-F238E27FC236}">
                <a16:creationId xmlns:a16="http://schemas.microsoft.com/office/drawing/2014/main" id="{93F14347-8724-4E0E-B38A-BF49D2989204}"/>
              </a:ext>
            </a:extLst>
          </p:cNvPr>
          <p:cNvSpPr/>
          <p:nvPr userDrawn="1"/>
        </p:nvSpPr>
        <p:spPr>
          <a:xfrm rot="14443387">
            <a:off x="843847" y="4911580"/>
            <a:ext cx="1140072" cy="2962120"/>
          </a:xfrm>
          <a:custGeom>
            <a:avLst/>
            <a:gdLst>
              <a:gd name="connsiteX0" fmla="*/ 1140072 w 1140072"/>
              <a:gd name="connsiteY0" fmla="*/ 2962120 h 2962120"/>
              <a:gd name="connsiteX1" fmla="*/ 0 w 1140072"/>
              <a:gd name="connsiteY1" fmla="*/ 2962120 h 2962120"/>
              <a:gd name="connsiteX2" fmla="*/ 0 w 1140072"/>
              <a:gd name="connsiteY2" fmla="*/ 1495855 h 2962120"/>
              <a:gd name="connsiteX3" fmla="*/ 838641 w 1140072"/>
              <a:gd name="connsiteY3" fmla="*/ 0 h 2962120"/>
              <a:gd name="connsiteX4" fmla="*/ 1140072 w 1140072"/>
              <a:gd name="connsiteY4" fmla="*/ 168995 h 2962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072" h="2962120">
                <a:moveTo>
                  <a:pt x="1140072" y="2962120"/>
                </a:moveTo>
                <a:lnTo>
                  <a:pt x="0" y="2962120"/>
                </a:lnTo>
                <a:lnTo>
                  <a:pt x="0" y="1495855"/>
                </a:lnTo>
                <a:lnTo>
                  <a:pt x="838641" y="0"/>
                </a:lnTo>
                <a:lnTo>
                  <a:pt x="1140072" y="168995"/>
                </a:lnTo>
                <a:close/>
              </a:path>
            </a:pathLst>
          </a:custGeom>
          <a:solidFill>
            <a:schemeClr val="accent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2" name="Freeform: Shape 431">
            <a:extLst>
              <a:ext uri="{FF2B5EF4-FFF2-40B4-BE49-F238E27FC236}">
                <a16:creationId xmlns:a16="http://schemas.microsoft.com/office/drawing/2014/main" id="{7EA5F801-0BB4-4602-A1F4-1851DCFFBA1E}"/>
              </a:ext>
            </a:extLst>
          </p:cNvPr>
          <p:cNvSpPr/>
          <p:nvPr userDrawn="1"/>
        </p:nvSpPr>
        <p:spPr>
          <a:xfrm rot="4221030">
            <a:off x="283573" y="565936"/>
            <a:ext cx="768387" cy="1712336"/>
          </a:xfrm>
          <a:custGeom>
            <a:avLst/>
            <a:gdLst>
              <a:gd name="connsiteX0" fmla="*/ 0 w 768387"/>
              <a:gd name="connsiteY0" fmla="*/ 0 h 1712336"/>
              <a:gd name="connsiteX1" fmla="*/ 768387 w 768387"/>
              <a:gd name="connsiteY1" fmla="*/ 0 h 1712336"/>
              <a:gd name="connsiteX2" fmla="*/ 768387 w 768387"/>
              <a:gd name="connsiteY2" fmla="*/ 1712336 h 1712336"/>
              <a:gd name="connsiteX3" fmla="*/ 0 w 768387"/>
              <a:gd name="connsiteY3" fmla="*/ 1437977 h 1712336"/>
            </a:gdLst>
            <a:ahLst/>
            <a:cxnLst>
              <a:cxn ang="0">
                <a:pos x="connsiteX0" y="connsiteY0"/>
              </a:cxn>
              <a:cxn ang="0">
                <a:pos x="connsiteX1" y="connsiteY1"/>
              </a:cxn>
              <a:cxn ang="0">
                <a:pos x="connsiteX2" y="connsiteY2"/>
              </a:cxn>
              <a:cxn ang="0">
                <a:pos x="connsiteX3" y="connsiteY3"/>
              </a:cxn>
            </a:cxnLst>
            <a:rect l="l" t="t" r="r" b="b"/>
            <a:pathLst>
              <a:path w="768387" h="1712336">
                <a:moveTo>
                  <a:pt x="0" y="0"/>
                </a:moveTo>
                <a:lnTo>
                  <a:pt x="768387" y="0"/>
                </a:lnTo>
                <a:lnTo>
                  <a:pt x="768387" y="1712336"/>
                </a:lnTo>
                <a:lnTo>
                  <a:pt x="0" y="1437977"/>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7" name="Freeform: Shape 486">
            <a:extLst>
              <a:ext uri="{FF2B5EF4-FFF2-40B4-BE49-F238E27FC236}">
                <a16:creationId xmlns:a16="http://schemas.microsoft.com/office/drawing/2014/main" id="{AD2F5493-95FF-45A5-8F15-33555CE33354}"/>
              </a:ext>
            </a:extLst>
          </p:cNvPr>
          <p:cNvSpPr/>
          <p:nvPr userDrawn="1"/>
        </p:nvSpPr>
        <p:spPr>
          <a:xfrm rot="7145988">
            <a:off x="774000" y="-711676"/>
            <a:ext cx="777923" cy="2298825"/>
          </a:xfrm>
          <a:custGeom>
            <a:avLst/>
            <a:gdLst>
              <a:gd name="connsiteX0" fmla="*/ 511308 w 777923"/>
              <a:gd name="connsiteY0" fmla="*/ 2298825 h 2298825"/>
              <a:gd name="connsiteX1" fmla="*/ 0 w 777923"/>
              <a:gd name="connsiteY1" fmla="*/ 1380179 h 2298825"/>
              <a:gd name="connsiteX2" fmla="*/ 0 w 777923"/>
              <a:gd name="connsiteY2" fmla="*/ 0 h 2298825"/>
              <a:gd name="connsiteX3" fmla="*/ 777923 w 777923"/>
              <a:gd name="connsiteY3" fmla="*/ 0 h 2298825"/>
              <a:gd name="connsiteX4" fmla="*/ 777923 w 777923"/>
              <a:gd name="connsiteY4" fmla="*/ 2298825 h 2298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2298825">
                <a:moveTo>
                  <a:pt x="511308" y="2298825"/>
                </a:moveTo>
                <a:lnTo>
                  <a:pt x="0" y="1380179"/>
                </a:lnTo>
                <a:lnTo>
                  <a:pt x="0" y="0"/>
                </a:lnTo>
                <a:lnTo>
                  <a:pt x="777923" y="0"/>
                </a:lnTo>
                <a:lnTo>
                  <a:pt x="777923" y="2298825"/>
                </a:lnTo>
                <a:close/>
              </a:path>
            </a:pathLst>
          </a:cu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8" name="Freeform: Shape 487">
            <a:extLst>
              <a:ext uri="{FF2B5EF4-FFF2-40B4-BE49-F238E27FC236}">
                <a16:creationId xmlns:a16="http://schemas.microsoft.com/office/drawing/2014/main" id="{6C72F3B4-1312-46E3-8F4F-29244C1AE652}"/>
              </a:ext>
            </a:extLst>
          </p:cNvPr>
          <p:cNvSpPr/>
          <p:nvPr userDrawn="1"/>
        </p:nvSpPr>
        <p:spPr>
          <a:xfrm rot="7461413">
            <a:off x="142002" y="-203301"/>
            <a:ext cx="777923" cy="1558219"/>
          </a:xfrm>
          <a:custGeom>
            <a:avLst/>
            <a:gdLst>
              <a:gd name="connsiteX0" fmla="*/ 206683 w 777923"/>
              <a:gd name="connsiteY0" fmla="*/ 1558219 h 1558219"/>
              <a:gd name="connsiteX1" fmla="*/ 0 w 777923"/>
              <a:gd name="connsiteY1" fmla="*/ 1255879 h 1558219"/>
              <a:gd name="connsiteX2" fmla="*/ 0 w 777923"/>
              <a:gd name="connsiteY2" fmla="*/ 0 h 1558219"/>
              <a:gd name="connsiteX3" fmla="*/ 777923 w 777923"/>
              <a:gd name="connsiteY3" fmla="*/ 0 h 1558219"/>
              <a:gd name="connsiteX4" fmla="*/ 777923 w 777923"/>
              <a:gd name="connsiteY4" fmla="*/ 1167714 h 1558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558219">
                <a:moveTo>
                  <a:pt x="206683" y="1558219"/>
                </a:moveTo>
                <a:lnTo>
                  <a:pt x="0" y="1255879"/>
                </a:lnTo>
                <a:lnTo>
                  <a:pt x="0" y="0"/>
                </a:lnTo>
                <a:lnTo>
                  <a:pt x="777923" y="0"/>
                </a:lnTo>
                <a:lnTo>
                  <a:pt x="777923" y="1167714"/>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9" name="Freeform: Shape 488">
            <a:extLst>
              <a:ext uri="{FF2B5EF4-FFF2-40B4-BE49-F238E27FC236}">
                <a16:creationId xmlns:a16="http://schemas.microsoft.com/office/drawing/2014/main" id="{C363B2A3-9490-4057-AE0C-F60EF584CA90}"/>
              </a:ext>
            </a:extLst>
          </p:cNvPr>
          <p:cNvSpPr/>
          <p:nvPr userDrawn="1"/>
        </p:nvSpPr>
        <p:spPr>
          <a:xfrm rot="5977642">
            <a:off x="611731" y="-394577"/>
            <a:ext cx="648786" cy="1199486"/>
          </a:xfrm>
          <a:custGeom>
            <a:avLst/>
            <a:gdLst>
              <a:gd name="connsiteX0" fmla="*/ 203468 w 648786"/>
              <a:gd name="connsiteY0" fmla="*/ 1199486 h 1199486"/>
              <a:gd name="connsiteX1" fmla="*/ 0 w 648786"/>
              <a:gd name="connsiteY1" fmla="*/ 0 h 1199486"/>
              <a:gd name="connsiteX2" fmla="*/ 648786 w 648786"/>
              <a:gd name="connsiteY2" fmla="*/ 0 h 1199486"/>
              <a:gd name="connsiteX3" fmla="*/ 648786 w 648786"/>
              <a:gd name="connsiteY3" fmla="*/ 1199486 h 1199486"/>
            </a:gdLst>
            <a:ahLst/>
            <a:cxnLst>
              <a:cxn ang="0">
                <a:pos x="connsiteX0" y="connsiteY0"/>
              </a:cxn>
              <a:cxn ang="0">
                <a:pos x="connsiteX1" y="connsiteY1"/>
              </a:cxn>
              <a:cxn ang="0">
                <a:pos x="connsiteX2" y="connsiteY2"/>
              </a:cxn>
              <a:cxn ang="0">
                <a:pos x="connsiteX3" y="connsiteY3"/>
              </a:cxn>
            </a:cxnLst>
            <a:rect l="l" t="t" r="r" b="b"/>
            <a:pathLst>
              <a:path w="648786" h="1199486">
                <a:moveTo>
                  <a:pt x="203468" y="1199486"/>
                </a:moveTo>
                <a:lnTo>
                  <a:pt x="0" y="0"/>
                </a:lnTo>
                <a:lnTo>
                  <a:pt x="648786" y="0"/>
                </a:lnTo>
                <a:lnTo>
                  <a:pt x="648786" y="1199486"/>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5" name="Freeform: Shape 444">
            <a:extLst>
              <a:ext uri="{FF2B5EF4-FFF2-40B4-BE49-F238E27FC236}">
                <a16:creationId xmlns:a16="http://schemas.microsoft.com/office/drawing/2014/main" id="{BEF8D5B6-05AA-4B68-82D9-18EF1C3FB4E2}"/>
              </a:ext>
            </a:extLst>
          </p:cNvPr>
          <p:cNvSpPr/>
          <p:nvPr userDrawn="1"/>
        </p:nvSpPr>
        <p:spPr>
          <a:xfrm rot="12074554">
            <a:off x="-24147" y="749004"/>
            <a:ext cx="629447" cy="1637731"/>
          </a:xfrm>
          <a:custGeom>
            <a:avLst/>
            <a:gdLst>
              <a:gd name="connsiteX0" fmla="*/ 629447 w 629447"/>
              <a:gd name="connsiteY0" fmla="*/ 1637731 h 1637731"/>
              <a:gd name="connsiteX1" fmla="*/ 0 w 629447"/>
              <a:gd name="connsiteY1" fmla="*/ 1637731 h 1637731"/>
              <a:gd name="connsiteX2" fmla="*/ 0 w 629447"/>
              <a:gd name="connsiteY2" fmla="*/ 0 h 1637731"/>
              <a:gd name="connsiteX3" fmla="*/ 318200 w 629447"/>
              <a:gd name="connsiteY3" fmla="*/ 0 h 1637731"/>
              <a:gd name="connsiteX4" fmla="*/ 629447 w 629447"/>
              <a:gd name="connsiteY4" fmla="*/ 800677 h 1637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447" h="1637731">
                <a:moveTo>
                  <a:pt x="629447" y="1637731"/>
                </a:moveTo>
                <a:lnTo>
                  <a:pt x="0" y="1637731"/>
                </a:lnTo>
                <a:lnTo>
                  <a:pt x="0" y="0"/>
                </a:lnTo>
                <a:lnTo>
                  <a:pt x="318200" y="0"/>
                </a:lnTo>
                <a:lnTo>
                  <a:pt x="629447" y="800677"/>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7" name="Freeform: Shape 456">
            <a:extLst>
              <a:ext uri="{FF2B5EF4-FFF2-40B4-BE49-F238E27FC236}">
                <a16:creationId xmlns:a16="http://schemas.microsoft.com/office/drawing/2014/main" id="{7156A140-5FB4-4806-A48D-387E9BA5ADDF}"/>
              </a:ext>
            </a:extLst>
          </p:cNvPr>
          <p:cNvSpPr/>
          <p:nvPr userDrawn="1"/>
        </p:nvSpPr>
        <p:spPr>
          <a:xfrm rot="9538251">
            <a:off x="-192762" y="387902"/>
            <a:ext cx="1072551" cy="1186088"/>
          </a:xfrm>
          <a:custGeom>
            <a:avLst/>
            <a:gdLst>
              <a:gd name="connsiteX0" fmla="*/ 0 w 1072551"/>
              <a:gd name="connsiteY0" fmla="*/ 1186088 h 1186088"/>
              <a:gd name="connsiteX1" fmla="*/ 0 w 1072551"/>
              <a:gd name="connsiteY1" fmla="*/ 0 h 1186088"/>
              <a:gd name="connsiteX2" fmla="*/ 1072551 w 1072551"/>
              <a:gd name="connsiteY2" fmla="*/ 0 h 1186088"/>
              <a:gd name="connsiteX3" fmla="*/ 1072551 w 1072551"/>
              <a:gd name="connsiteY3" fmla="*/ 181466 h 1186088"/>
              <a:gd name="connsiteX4" fmla="*/ 686326 w 1072551"/>
              <a:gd name="connsiteY4" fmla="*/ 1186088 h 1186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1186088">
                <a:moveTo>
                  <a:pt x="0" y="1186088"/>
                </a:moveTo>
                <a:lnTo>
                  <a:pt x="0" y="0"/>
                </a:lnTo>
                <a:lnTo>
                  <a:pt x="1072551" y="0"/>
                </a:lnTo>
                <a:lnTo>
                  <a:pt x="1072551" y="181466"/>
                </a:lnTo>
                <a:lnTo>
                  <a:pt x="686326" y="1186088"/>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6" name="Freeform: Shape 445">
            <a:extLst>
              <a:ext uri="{FF2B5EF4-FFF2-40B4-BE49-F238E27FC236}">
                <a16:creationId xmlns:a16="http://schemas.microsoft.com/office/drawing/2014/main" id="{33DF524D-17F0-4071-8D15-A3A2F52E3507}"/>
              </a:ext>
            </a:extLst>
          </p:cNvPr>
          <p:cNvSpPr/>
          <p:nvPr userDrawn="1"/>
        </p:nvSpPr>
        <p:spPr>
          <a:xfrm rot="6278811">
            <a:off x="466065" y="1039647"/>
            <a:ext cx="343574" cy="1427681"/>
          </a:xfrm>
          <a:custGeom>
            <a:avLst/>
            <a:gdLst>
              <a:gd name="connsiteX0" fmla="*/ 0 w 343574"/>
              <a:gd name="connsiteY0" fmla="*/ 1427681 h 1427681"/>
              <a:gd name="connsiteX1" fmla="*/ 0 w 343574"/>
              <a:gd name="connsiteY1" fmla="*/ 0 h 1427681"/>
              <a:gd name="connsiteX2" fmla="*/ 343574 w 343574"/>
              <a:gd name="connsiteY2" fmla="*/ 0 h 1427681"/>
              <a:gd name="connsiteX3" fmla="*/ 343574 w 343574"/>
              <a:gd name="connsiteY3" fmla="*/ 1337887 h 1427681"/>
            </a:gdLst>
            <a:ahLst/>
            <a:cxnLst>
              <a:cxn ang="0">
                <a:pos x="connsiteX0" y="connsiteY0"/>
              </a:cxn>
              <a:cxn ang="0">
                <a:pos x="connsiteX1" y="connsiteY1"/>
              </a:cxn>
              <a:cxn ang="0">
                <a:pos x="connsiteX2" y="connsiteY2"/>
              </a:cxn>
              <a:cxn ang="0">
                <a:pos x="connsiteX3" y="connsiteY3"/>
              </a:cxn>
            </a:cxnLst>
            <a:rect l="l" t="t" r="r" b="b"/>
            <a:pathLst>
              <a:path w="343574" h="1427681">
                <a:moveTo>
                  <a:pt x="0" y="1427681"/>
                </a:moveTo>
                <a:lnTo>
                  <a:pt x="0" y="0"/>
                </a:lnTo>
                <a:lnTo>
                  <a:pt x="343574" y="0"/>
                </a:lnTo>
                <a:lnTo>
                  <a:pt x="343574" y="1337887"/>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4" name="Freeform: Shape 483">
            <a:extLst>
              <a:ext uri="{FF2B5EF4-FFF2-40B4-BE49-F238E27FC236}">
                <a16:creationId xmlns:a16="http://schemas.microsoft.com/office/drawing/2014/main" id="{40226568-9FBE-46DD-8728-D20FB670880A}"/>
              </a:ext>
            </a:extLst>
          </p:cNvPr>
          <p:cNvSpPr/>
          <p:nvPr userDrawn="1"/>
        </p:nvSpPr>
        <p:spPr>
          <a:xfrm rot="4221030">
            <a:off x="378481" y="5399956"/>
            <a:ext cx="768387" cy="1834429"/>
          </a:xfrm>
          <a:custGeom>
            <a:avLst/>
            <a:gdLst>
              <a:gd name="connsiteX0" fmla="*/ 0 w 768387"/>
              <a:gd name="connsiteY0" fmla="*/ 0 h 1834429"/>
              <a:gd name="connsiteX1" fmla="*/ 768387 w 768387"/>
              <a:gd name="connsiteY1" fmla="*/ 0 h 1834429"/>
              <a:gd name="connsiteX2" fmla="*/ 768387 w 768387"/>
              <a:gd name="connsiteY2" fmla="*/ 1522801 h 1834429"/>
              <a:gd name="connsiteX3" fmla="*/ 657117 w 768387"/>
              <a:gd name="connsiteY3" fmla="*/ 1834429 h 1834429"/>
              <a:gd name="connsiteX4" fmla="*/ 0 w 768387"/>
              <a:gd name="connsiteY4" fmla="*/ 1599801 h 1834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87" h="1834429">
                <a:moveTo>
                  <a:pt x="0" y="0"/>
                </a:moveTo>
                <a:lnTo>
                  <a:pt x="768387" y="0"/>
                </a:lnTo>
                <a:lnTo>
                  <a:pt x="768387" y="1522801"/>
                </a:lnTo>
                <a:lnTo>
                  <a:pt x="657117" y="1834429"/>
                </a:lnTo>
                <a:lnTo>
                  <a:pt x="0" y="1599801"/>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Rectangle 11">
            <a:extLst>
              <a:ext uri="{FF2B5EF4-FFF2-40B4-BE49-F238E27FC236}">
                <a16:creationId xmlns:a16="http://schemas.microsoft.com/office/drawing/2014/main" id="{B06E4F8B-0231-43DA-AFD5-190BE61CB8C0}"/>
              </a:ext>
            </a:extLst>
          </p:cNvPr>
          <p:cNvSpPr/>
          <p:nvPr userDrawn="1"/>
        </p:nvSpPr>
        <p:spPr>
          <a:xfrm rot="7145988">
            <a:off x="926400" y="4162862"/>
            <a:ext cx="777923" cy="2298825"/>
          </a:xfrm>
          <a:prstGeom prst="rect">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3" name="Freeform: Shape 442">
            <a:extLst>
              <a:ext uri="{FF2B5EF4-FFF2-40B4-BE49-F238E27FC236}">
                <a16:creationId xmlns:a16="http://schemas.microsoft.com/office/drawing/2014/main" id="{0ABE4525-6265-47D4-8C66-EB1437ED984D}"/>
              </a:ext>
            </a:extLst>
          </p:cNvPr>
          <p:cNvSpPr/>
          <p:nvPr userDrawn="1"/>
        </p:nvSpPr>
        <p:spPr>
          <a:xfrm rot="7461413">
            <a:off x="261582" y="4609045"/>
            <a:ext cx="777923" cy="1637731"/>
          </a:xfrm>
          <a:custGeom>
            <a:avLst/>
            <a:gdLst>
              <a:gd name="connsiteX0" fmla="*/ 0 w 777923"/>
              <a:gd name="connsiteY0" fmla="*/ 1637731 h 1637731"/>
              <a:gd name="connsiteX1" fmla="*/ 0 w 777923"/>
              <a:gd name="connsiteY1" fmla="*/ 0 h 1637731"/>
              <a:gd name="connsiteX2" fmla="*/ 777923 w 777923"/>
              <a:gd name="connsiteY2" fmla="*/ 0 h 1637731"/>
              <a:gd name="connsiteX3" fmla="*/ 777923 w 777923"/>
              <a:gd name="connsiteY3" fmla="*/ 1352321 h 1637731"/>
              <a:gd name="connsiteX4" fmla="*/ 360418 w 777923"/>
              <a:gd name="connsiteY4" fmla="*/ 1637731 h 1637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637731">
                <a:moveTo>
                  <a:pt x="0" y="1637731"/>
                </a:moveTo>
                <a:lnTo>
                  <a:pt x="0" y="0"/>
                </a:lnTo>
                <a:lnTo>
                  <a:pt x="777923" y="0"/>
                </a:lnTo>
                <a:lnTo>
                  <a:pt x="777923" y="1352321"/>
                </a:lnTo>
                <a:lnTo>
                  <a:pt x="360418" y="1637731"/>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ectangle 13">
            <a:extLst>
              <a:ext uri="{FF2B5EF4-FFF2-40B4-BE49-F238E27FC236}">
                <a16:creationId xmlns:a16="http://schemas.microsoft.com/office/drawing/2014/main" id="{7F04F17F-2249-463C-B7CB-1F5D0D66C3B8}"/>
              </a:ext>
            </a:extLst>
          </p:cNvPr>
          <p:cNvSpPr/>
          <p:nvPr userDrawn="1"/>
        </p:nvSpPr>
        <p:spPr>
          <a:xfrm rot="5977642">
            <a:off x="710362" y="4416302"/>
            <a:ext cx="777923" cy="1199486"/>
          </a:xfrm>
          <a:prstGeom prst="rect">
            <a:avLst/>
          </a:pr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3" name="Freeform: Shape 482">
            <a:extLst>
              <a:ext uri="{FF2B5EF4-FFF2-40B4-BE49-F238E27FC236}">
                <a16:creationId xmlns:a16="http://schemas.microsoft.com/office/drawing/2014/main" id="{5A61EDBD-3CA5-4D26-B8A6-5FE631F168AC}"/>
              </a:ext>
            </a:extLst>
          </p:cNvPr>
          <p:cNvSpPr/>
          <p:nvPr userDrawn="1"/>
        </p:nvSpPr>
        <p:spPr>
          <a:xfrm rot="12074554">
            <a:off x="172576" y="5631854"/>
            <a:ext cx="629447" cy="1393063"/>
          </a:xfrm>
          <a:custGeom>
            <a:avLst/>
            <a:gdLst>
              <a:gd name="connsiteX0" fmla="*/ 629447 w 629447"/>
              <a:gd name="connsiteY0" fmla="*/ 1393063 h 1393063"/>
              <a:gd name="connsiteX1" fmla="*/ 0 w 629447"/>
              <a:gd name="connsiteY1" fmla="*/ 1393063 h 1393063"/>
              <a:gd name="connsiteX2" fmla="*/ 0 w 629447"/>
              <a:gd name="connsiteY2" fmla="*/ 224227 h 1393063"/>
              <a:gd name="connsiteX3" fmla="*/ 576820 w 629447"/>
              <a:gd name="connsiteY3" fmla="*/ 0 h 1393063"/>
              <a:gd name="connsiteX4" fmla="*/ 629447 w 629447"/>
              <a:gd name="connsiteY4" fmla="*/ 135383 h 1393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447" h="1393063">
                <a:moveTo>
                  <a:pt x="629447" y="1393063"/>
                </a:moveTo>
                <a:lnTo>
                  <a:pt x="0" y="1393063"/>
                </a:lnTo>
                <a:lnTo>
                  <a:pt x="0" y="224227"/>
                </a:lnTo>
                <a:lnTo>
                  <a:pt x="576820" y="0"/>
                </a:lnTo>
                <a:lnTo>
                  <a:pt x="629447" y="135383"/>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6" name="Freeform: Shape 435">
            <a:extLst>
              <a:ext uri="{FF2B5EF4-FFF2-40B4-BE49-F238E27FC236}">
                <a16:creationId xmlns:a16="http://schemas.microsoft.com/office/drawing/2014/main" id="{CA96CECD-6623-4A4B-8D85-59E660620F21}"/>
              </a:ext>
            </a:extLst>
          </p:cNvPr>
          <p:cNvSpPr/>
          <p:nvPr userDrawn="1"/>
        </p:nvSpPr>
        <p:spPr>
          <a:xfrm rot="9538251">
            <a:off x="-40362" y="5262440"/>
            <a:ext cx="1072551" cy="1186088"/>
          </a:xfrm>
          <a:custGeom>
            <a:avLst/>
            <a:gdLst>
              <a:gd name="connsiteX0" fmla="*/ 0 w 1072551"/>
              <a:gd name="connsiteY0" fmla="*/ 1186088 h 1186088"/>
              <a:gd name="connsiteX1" fmla="*/ 0 w 1072551"/>
              <a:gd name="connsiteY1" fmla="*/ 0 h 1186088"/>
              <a:gd name="connsiteX2" fmla="*/ 1072551 w 1072551"/>
              <a:gd name="connsiteY2" fmla="*/ 0 h 1186088"/>
              <a:gd name="connsiteX3" fmla="*/ 1072551 w 1072551"/>
              <a:gd name="connsiteY3" fmla="*/ 606164 h 1186088"/>
              <a:gd name="connsiteX4" fmla="*/ 849601 w 1072551"/>
              <a:gd name="connsiteY4" fmla="*/ 1186088 h 1186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1186088">
                <a:moveTo>
                  <a:pt x="0" y="1186088"/>
                </a:moveTo>
                <a:lnTo>
                  <a:pt x="0" y="0"/>
                </a:lnTo>
                <a:lnTo>
                  <a:pt x="1072551" y="0"/>
                </a:lnTo>
                <a:lnTo>
                  <a:pt x="1072551" y="606164"/>
                </a:lnTo>
                <a:lnTo>
                  <a:pt x="849601" y="1186088"/>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6" name="Freeform: Shape 485">
            <a:extLst>
              <a:ext uri="{FF2B5EF4-FFF2-40B4-BE49-F238E27FC236}">
                <a16:creationId xmlns:a16="http://schemas.microsoft.com/office/drawing/2014/main" id="{7B9860C4-D992-49C5-90F2-DC11914132AB}"/>
              </a:ext>
            </a:extLst>
          </p:cNvPr>
          <p:cNvSpPr/>
          <p:nvPr userDrawn="1"/>
        </p:nvSpPr>
        <p:spPr>
          <a:xfrm rot="6278811">
            <a:off x="542264" y="5815509"/>
            <a:ext cx="343574" cy="1585200"/>
          </a:xfrm>
          <a:custGeom>
            <a:avLst/>
            <a:gdLst>
              <a:gd name="connsiteX0" fmla="*/ 0 w 343574"/>
              <a:gd name="connsiteY0" fmla="*/ 1585200 h 1585200"/>
              <a:gd name="connsiteX1" fmla="*/ 0 w 343574"/>
              <a:gd name="connsiteY1" fmla="*/ 0 h 1585200"/>
              <a:gd name="connsiteX2" fmla="*/ 248379 w 343574"/>
              <a:gd name="connsiteY2" fmla="*/ 0 h 1585200"/>
              <a:gd name="connsiteX3" fmla="*/ 343574 w 343574"/>
              <a:gd name="connsiteY3" fmla="*/ 364238 h 1585200"/>
              <a:gd name="connsiteX4" fmla="*/ 343574 w 343574"/>
              <a:gd name="connsiteY4" fmla="*/ 1495406 h 1585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574" h="1585200">
                <a:moveTo>
                  <a:pt x="0" y="1585200"/>
                </a:moveTo>
                <a:lnTo>
                  <a:pt x="0" y="0"/>
                </a:lnTo>
                <a:lnTo>
                  <a:pt x="248379" y="0"/>
                </a:lnTo>
                <a:lnTo>
                  <a:pt x="343574" y="364238"/>
                </a:lnTo>
                <a:lnTo>
                  <a:pt x="343574" y="1495406"/>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8" name="Freeform: Shape 437">
            <a:extLst>
              <a:ext uri="{FF2B5EF4-FFF2-40B4-BE49-F238E27FC236}">
                <a16:creationId xmlns:a16="http://schemas.microsoft.com/office/drawing/2014/main" id="{87C96BEE-DBCD-4DAC-AD1F-6D2CAA3A5740}"/>
              </a:ext>
            </a:extLst>
          </p:cNvPr>
          <p:cNvSpPr/>
          <p:nvPr userDrawn="1"/>
        </p:nvSpPr>
        <p:spPr>
          <a:xfrm rot="15742194">
            <a:off x="178781" y="3196514"/>
            <a:ext cx="768387" cy="1257817"/>
          </a:xfrm>
          <a:custGeom>
            <a:avLst/>
            <a:gdLst>
              <a:gd name="connsiteX0" fmla="*/ 768387 w 768387"/>
              <a:gd name="connsiteY0" fmla="*/ 1257817 h 1257817"/>
              <a:gd name="connsiteX1" fmla="*/ 0 w 768387"/>
              <a:gd name="connsiteY1" fmla="*/ 1257817 h 1257817"/>
              <a:gd name="connsiteX2" fmla="*/ 0 w 768387"/>
              <a:gd name="connsiteY2" fmla="*/ 0 h 1257817"/>
              <a:gd name="connsiteX3" fmla="*/ 768387 w 768387"/>
              <a:gd name="connsiteY3" fmla="*/ 102935 h 1257817"/>
            </a:gdLst>
            <a:ahLst/>
            <a:cxnLst>
              <a:cxn ang="0">
                <a:pos x="connsiteX0" y="connsiteY0"/>
              </a:cxn>
              <a:cxn ang="0">
                <a:pos x="connsiteX1" y="connsiteY1"/>
              </a:cxn>
              <a:cxn ang="0">
                <a:pos x="connsiteX2" y="connsiteY2"/>
              </a:cxn>
              <a:cxn ang="0">
                <a:pos x="connsiteX3" y="connsiteY3"/>
              </a:cxn>
            </a:cxnLst>
            <a:rect l="l" t="t" r="r" b="b"/>
            <a:pathLst>
              <a:path w="768387" h="1257817">
                <a:moveTo>
                  <a:pt x="768387" y="1257817"/>
                </a:moveTo>
                <a:lnTo>
                  <a:pt x="0" y="1257817"/>
                </a:lnTo>
                <a:lnTo>
                  <a:pt x="0" y="0"/>
                </a:lnTo>
                <a:lnTo>
                  <a:pt x="768387" y="102935"/>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4" name="Freeform: Shape 443">
            <a:extLst>
              <a:ext uri="{FF2B5EF4-FFF2-40B4-BE49-F238E27FC236}">
                <a16:creationId xmlns:a16="http://schemas.microsoft.com/office/drawing/2014/main" id="{6A38C584-A72C-4284-9728-047586A67C39}"/>
              </a:ext>
            </a:extLst>
          </p:cNvPr>
          <p:cNvSpPr/>
          <p:nvPr userDrawn="1"/>
        </p:nvSpPr>
        <p:spPr>
          <a:xfrm rot="18667152">
            <a:off x="430486" y="1666286"/>
            <a:ext cx="777923" cy="2298825"/>
          </a:xfrm>
          <a:custGeom>
            <a:avLst/>
            <a:gdLst>
              <a:gd name="connsiteX0" fmla="*/ 777923 w 777923"/>
              <a:gd name="connsiteY0" fmla="*/ 0 h 2298825"/>
              <a:gd name="connsiteX1" fmla="*/ 777923 w 777923"/>
              <a:gd name="connsiteY1" fmla="*/ 2298825 h 2298825"/>
              <a:gd name="connsiteX2" fmla="*/ 0 w 777923"/>
              <a:gd name="connsiteY2" fmla="*/ 2298825 h 2298825"/>
              <a:gd name="connsiteX3" fmla="*/ 0 w 777923"/>
              <a:gd name="connsiteY3" fmla="*/ 388791 h 2298825"/>
              <a:gd name="connsiteX4" fmla="*/ 445378 w 777923"/>
              <a:gd name="connsiteY4" fmla="*/ 0 h 2298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2298825">
                <a:moveTo>
                  <a:pt x="777923" y="0"/>
                </a:moveTo>
                <a:lnTo>
                  <a:pt x="777923" y="2298825"/>
                </a:lnTo>
                <a:lnTo>
                  <a:pt x="0" y="2298825"/>
                </a:lnTo>
                <a:lnTo>
                  <a:pt x="0" y="388791"/>
                </a:lnTo>
                <a:lnTo>
                  <a:pt x="445378" y="0"/>
                </a:lnTo>
                <a:close/>
              </a:path>
            </a:pathLst>
          </a:cu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9" name="Freeform: Shape 438">
            <a:extLst>
              <a:ext uri="{FF2B5EF4-FFF2-40B4-BE49-F238E27FC236}">
                <a16:creationId xmlns:a16="http://schemas.microsoft.com/office/drawing/2014/main" id="{ABFB93A8-8A91-4CBD-B897-6C42530BC10F}"/>
              </a:ext>
            </a:extLst>
          </p:cNvPr>
          <p:cNvSpPr/>
          <p:nvPr userDrawn="1"/>
        </p:nvSpPr>
        <p:spPr>
          <a:xfrm rot="18982577">
            <a:off x="-174630" y="2261645"/>
            <a:ext cx="777923" cy="1464661"/>
          </a:xfrm>
          <a:custGeom>
            <a:avLst/>
            <a:gdLst>
              <a:gd name="connsiteX0" fmla="*/ 777923 w 777923"/>
              <a:gd name="connsiteY0" fmla="*/ 0 h 1464661"/>
              <a:gd name="connsiteX1" fmla="*/ 777923 w 777923"/>
              <a:gd name="connsiteY1" fmla="*/ 1464661 h 1464661"/>
              <a:gd name="connsiteX2" fmla="*/ 0 w 777923"/>
              <a:gd name="connsiteY2" fmla="*/ 1464661 h 1464661"/>
              <a:gd name="connsiteX3" fmla="*/ 0 w 777923"/>
              <a:gd name="connsiteY3" fmla="*/ 816223 h 1464661"/>
            </a:gdLst>
            <a:ahLst/>
            <a:cxnLst>
              <a:cxn ang="0">
                <a:pos x="connsiteX0" y="connsiteY0"/>
              </a:cxn>
              <a:cxn ang="0">
                <a:pos x="connsiteX1" y="connsiteY1"/>
              </a:cxn>
              <a:cxn ang="0">
                <a:pos x="connsiteX2" y="connsiteY2"/>
              </a:cxn>
              <a:cxn ang="0">
                <a:pos x="connsiteX3" y="connsiteY3"/>
              </a:cxn>
            </a:cxnLst>
            <a:rect l="l" t="t" r="r" b="b"/>
            <a:pathLst>
              <a:path w="777923" h="1464661">
                <a:moveTo>
                  <a:pt x="777923" y="0"/>
                </a:moveTo>
                <a:lnTo>
                  <a:pt x="777923" y="1464661"/>
                </a:lnTo>
                <a:lnTo>
                  <a:pt x="0" y="1464661"/>
                </a:lnTo>
                <a:lnTo>
                  <a:pt x="0" y="816223"/>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3" name="Freeform: Shape 432">
            <a:extLst>
              <a:ext uri="{FF2B5EF4-FFF2-40B4-BE49-F238E27FC236}">
                <a16:creationId xmlns:a16="http://schemas.microsoft.com/office/drawing/2014/main" id="{FD581728-24C7-4A4B-88F2-95F03A3E9A9F}"/>
              </a:ext>
            </a:extLst>
          </p:cNvPr>
          <p:cNvSpPr/>
          <p:nvPr userDrawn="1"/>
        </p:nvSpPr>
        <p:spPr>
          <a:xfrm rot="17498806">
            <a:off x="214448" y="1919726"/>
            <a:ext cx="777923" cy="1199486"/>
          </a:xfrm>
          <a:custGeom>
            <a:avLst/>
            <a:gdLst>
              <a:gd name="connsiteX0" fmla="*/ 777923 w 777923"/>
              <a:gd name="connsiteY0" fmla="*/ 0 h 1199486"/>
              <a:gd name="connsiteX1" fmla="*/ 777923 w 777923"/>
              <a:gd name="connsiteY1" fmla="*/ 1199486 h 1199486"/>
              <a:gd name="connsiteX2" fmla="*/ 0 w 777923"/>
              <a:gd name="connsiteY2" fmla="*/ 1199486 h 1199486"/>
              <a:gd name="connsiteX3" fmla="*/ 0 w 777923"/>
              <a:gd name="connsiteY3" fmla="*/ 94855 h 1199486"/>
              <a:gd name="connsiteX4" fmla="*/ 239006 w 777923"/>
              <a:gd name="connsiteY4" fmla="*/ 0 h 119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199486">
                <a:moveTo>
                  <a:pt x="777923" y="0"/>
                </a:moveTo>
                <a:lnTo>
                  <a:pt x="777923" y="1199486"/>
                </a:lnTo>
                <a:lnTo>
                  <a:pt x="0" y="1199486"/>
                </a:lnTo>
                <a:lnTo>
                  <a:pt x="0" y="94855"/>
                </a:lnTo>
                <a:lnTo>
                  <a:pt x="239006" y="0"/>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1" name="Freeform: Shape 440">
            <a:extLst>
              <a:ext uri="{FF2B5EF4-FFF2-40B4-BE49-F238E27FC236}">
                <a16:creationId xmlns:a16="http://schemas.microsoft.com/office/drawing/2014/main" id="{736ABA4F-EC1A-4AB3-8CDA-8E6CBC546160}"/>
              </a:ext>
            </a:extLst>
          </p:cNvPr>
          <p:cNvSpPr/>
          <p:nvPr userDrawn="1"/>
        </p:nvSpPr>
        <p:spPr>
          <a:xfrm rot="1995718">
            <a:off x="-252890" y="3161248"/>
            <a:ext cx="629447" cy="1219214"/>
          </a:xfrm>
          <a:custGeom>
            <a:avLst/>
            <a:gdLst>
              <a:gd name="connsiteX0" fmla="*/ 0 w 629447"/>
              <a:gd name="connsiteY0" fmla="*/ 0 h 1219214"/>
              <a:gd name="connsiteX1" fmla="*/ 629447 w 629447"/>
              <a:gd name="connsiteY1" fmla="*/ 0 h 1219214"/>
              <a:gd name="connsiteX2" fmla="*/ 629447 w 629447"/>
              <a:gd name="connsiteY2" fmla="*/ 1219214 h 1219214"/>
              <a:gd name="connsiteX3" fmla="*/ 0 w 629447"/>
              <a:gd name="connsiteY3" fmla="*/ 259585 h 1219214"/>
            </a:gdLst>
            <a:ahLst/>
            <a:cxnLst>
              <a:cxn ang="0">
                <a:pos x="connsiteX0" y="connsiteY0"/>
              </a:cxn>
              <a:cxn ang="0">
                <a:pos x="connsiteX1" y="connsiteY1"/>
              </a:cxn>
              <a:cxn ang="0">
                <a:pos x="connsiteX2" y="connsiteY2"/>
              </a:cxn>
              <a:cxn ang="0">
                <a:pos x="connsiteX3" y="connsiteY3"/>
              </a:cxn>
            </a:cxnLst>
            <a:rect l="l" t="t" r="r" b="b"/>
            <a:pathLst>
              <a:path w="629447" h="1219214">
                <a:moveTo>
                  <a:pt x="0" y="0"/>
                </a:moveTo>
                <a:lnTo>
                  <a:pt x="629447" y="0"/>
                </a:lnTo>
                <a:lnTo>
                  <a:pt x="629447" y="1219214"/>
                </a:lnTo>
                <a:lnTo>
                  <a:pt x="0" y="259585"/>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4" name="Freeform: Shape 433">
            <a:extLst>
              <a:ext uri="{FF2B5EF4-FFF2-40B4-BE49-F238E27FC236}">
                <a16:creationId xmlns:a16="http://schemas.microsoft.com/office/drawing/2014/main" id="{B5E3C639-2344-43E7-8D39-78FA9041BA4F}"/>
              </a:ext>
            </a:extLst>
          </p:cNvPr>
          <p:cNvSpPr/>
          <p:nvPr userDrawn="1"/>
        </p:nvSpPr>
        <p:spPr>
          <a:xfrm rot="21059415">
            <a:off x="-106172" y="2731977"/>
            <a:ext cx="639777" cy="1186088"/>
          </a:xfrm>
          <a:custGeom>
            <a:avLst/>
            <a:gdLst>
              <a:gd name="connsiteX0" fmla="*/ 639777 w 639777"/>
              <a:gd name="connsiteY0" fmla="*/ 0 h 1186088"/>
              <a:gd name="connsiteX1" fmla="*/ 639777 w 639777"/>
              <a:gd name="connsiteY1" fmla="*/ 1186088 h 1186088"/>
              <a:gd name="connsiteX2" fmla="*/ 0 w 639777"/>
              <a:gd name="connsiteY2" fmla="*/ 1186088 h 1186088"/>
              <a:gd name="connsiteX3" fmla="*/ 188065 w 639777"/>
              <a:gd name="connsiteY3" fmla="*/ 0 h 1186088"/>
            </a:gdLst>
            <a:ahLst/>
            <a:cxnLst>
              <a:cxn ang="0">
                <a:pos x="connsiteX0" y="connsiteY0"/>
              </a:cxn>
              <a:cxn ang="0">
                <a:pos x="connsiteX1" y="connsiteY1"/>
              </a:cxn>
              <a:cxn ang="0">
                <a:pos x="connsiteX2" y="connsiteY2"/>
              </a:cxn>
              <a:cxn ang="0">
                <a:pos x="connsiteX3" y="connsiteY3"/>
              </a:cxn>
            </a:cxnLst>
            <a:rect l="l" t="t" r="r" b="b"/>
            <a:pathLst>
              <a:path w="639777" h="1186088">
                <a:moveTo>
                  <a:pt x="639777" y="0"/>
                </a:moveTo>
                <a:lnTo>
                  <a:pt x="639777" y="1186088"/>
                </a:lnTo>
                <a:lnTo>
                  <a:pt x="0" y="1186088"/>
                </a:lnTo>
                <a:lnTo>
                  <a:pt x="188065" y="0"/>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2" name="Freeform: Shape 441">
            <a:extLst>
              <a:ext uri="{FF2B5EF4-FFF2-40B4-BE49-F238E27FC236}">
                <a16:creationId xmlns:a16="http://schemas.microsoft.com/office/drawing/2014/main" id="{CB35D7B4-E4D9-45A2-B418-16A030E0011F}"/>
              </a:ext>
            </a:extLst>
          </p:cNvPr>
          <p:cNvSpPr/>
          <p:nvPr userDrawn="1"/>
        </p:nvSpPr>
        <p:spPr>
          <a:xfrm rot="17799975">
            <a:off x="247236" y="3652905"/>
            <a:ext cx="343574" cy="1131270"/>
          </a:xfrm>
          <a:custGeom>
            <a:avLst/>
            <a:gdLst>
              <a:gd name="connsiteX0" fmla="*/ 343574 w 343574"/>
              <a:gd name="connsiteY0" fmla="*/ 0 h 1131270"/>
              <a:gd name="connsiteX1" fmla="*/ 343574 w 343574"/>
              <a:gd name="connsiteY1" fmla="*/ 1131270 h 1131270"/>
              <a:gd name="connsiteX2" fmla="*/ 0 w 343574"/>
              <a:gd name="connsiteY2" fmla="*/ 1131270 h 1131270"/>
              <a:gd name="connsiteX3" fmla="*/ 0 w 343574"/>
              <a:gd name="connsiteY3" fmla="*/ 172546 h 1131270"/>
            </a:gdLst>
            <a:ahLst/>
            <a:cxnLst>
              <a:cxn ang="0">
                <a:pos x="connsiteX0" y="connsiteY0"/>
              </a:cxn>
              <a:cxn ang="0">
                <a:pos x="connsiteX1" y="connsiteY1"/>
              </a:cxn>
              <a:cxn ang="0">
                <a:pos x="connsiteX2" y="connsiteY2"/>
              </a:cxn>
              <a:cxn ang="0">
                <a:pos x="connsiteX3" y="connsiteY3"/>
              </a:cxn>
            </a:cxnLst>
            <a:rect l="l" t="t" r="r" b="b"/>
            <a:pathLst>
              <a:path w="343574" h="1131270">
                <a:moveTo>
                  <a:pt x="343574" y="0"/>
                </a:moveTo>
                <a:lnTo>
                  <a:pt x="343574" y="1131270"/>
                </a:lnTo>
                <a:lnTo>
                  <a:pt x="0" y="1131270"/>
                </a:lnTo>
                <a:lnTo>
                  <a:pt x="0" y="172546"/>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Rectangle 24">
            <a:extLst>
              <a:ext uri="{FF2B5EF4-FFF2-40B4-BE49-F238E27FC236}">
                <a16:creationId xmlns:a16="http://schemas.microsoft.com/office/drawing/2014/main" id="{A996029A-C8FF-4786-BCB3-428F268524C7}"/>
              </a:ext>
            </a:extLst>
          </p:cNvPr>
          <p:cNvSpPr/>
          <p:nvPr userDrawn="1"/>
        </p:nvSpPr>
        <p:spPr>
          <a:xfrm rot="5679720">
            <a:off x="1568629" y="5629488"/>
            <a:ext cx="194153" cy="57057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5C2A9AB5-79DA-46F0-BE4F-C0D77E1460E5}"/>
              </a:ext>
            </a:extLst>
          </p:cNvPr>
          <p:cNvSpPr/>
          <p:nvPr userDrawn="1"/>
        </p:nvSpPr>
        <p:spPr>
          <a:xfrm rot="8604678">
            <a:off x="1264227" y="4237744"/>
            <a:ext cx="193367" cy="533129"/>
          </a:xfrm>
          <a:prstGeom prst="rect">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0" name="Freeform: Shape 489">
            <a:extLst>
              <a:ext uri="{FF2B5EF4-FFF2-40B4-BE49-F238E27FC236}">
                <a16:creationId xmlns:a16="http://schemas.microsoft.com/office/drawing/2014/main" id="{8DF1FB72-2314-403F-8449-A3B3A95E091C}"/>
              </a:ext>
            </a:extLst>
          </p:cNvPr>
          <p:cNvSpPr/>
          <p:nvPr userDrawn="1"/>
        </p:nvSpPr>
        <p:spPr>
          <a:xfrm rot="8920103">
            <a:off x="1510758" y="-81786"/>
            <a:ext cx="238958" cy="518707"/>
          </a:xfrm>
          <a:custGeom>
            <a:avLst/>
            <a:gdLst>
              <a:gd name="connsiteX0" fmla="*/ 176418 w 238958"/>
              <a:gd name="connsiteY0" fmla="*/ 518707 h 518707"/>
              <a:gd name="connsiteX1" fmla="*/ 0 w 238958"/>
              <a:gd name="connsiteY1" fmla="*/ 411309 h 518707"/>
              <a:gd name="connsiteX2" fmla="*/ 0 w 238958"/>
              <a:gd name="connsiteY2" fmla="*/ 0 h 518707"/>
              <a:gd name="connsiteX3" fmla="*/ 238958 w 238958"/>
              <a:gd name="connsiteY3" fmla="*/ 0 h 518707"/>
              <a:gd name="connsiteX4" fmla="*/ 238958 w 238958"/>
              <a:gd name="connsiteY4" fmla="*/ 518707 h 518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58" h="518707">
                <a:moveTo>
                  <a:pt x="176418" y="518707"/>
                </a:moveTo>
                <a:lnTo>
                  <a:pt x="0" y="411309"/>
                </a:lnTo>
                <a:lnTo>
                  <a:pt x="0" y="0"/>
                </a:lnTo>
                <a:lnTo>
                  <a:pt x="238958" y="0"/>
                </a:lnTo>
                <a:lnTo>
                  <a:pt x="238958" y="518707"/>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0" name="Freeform: Shape 439">
            <a:extLst>
              <a:ext uri="{FF2B5EF4-FFF2-40B4-BE49-F238E27FC236}">
                <a16:creationId xmlns:a16="http://schemas.microsoft.com/office/drawing/2014/main" id="{043F568C-17B0-41DA-914B-253F67DB3ECC}"/>
              </a:ext>
            </a:extLst>
          </p:cNvPr>
          <p:cNvSpPr/>
          <p:nvPr userDrawn="1"/>
        </p:nvSpPr>
        <p:spPr>
          <a:xfrm rot="5400000">
            <a:off x="-93489" y="4209581"/>
            <a:ext cx="777923" cy="609650"/>
          </a:xfrm>
          <a:custGeom>
            <a:avLst/>
            <a:gdLst>
              <a:gd name="connsiteX0" fmla="*/ 0 w 777923"/>
              <a:gd name="connsiteY0" fmla="*/ 609650 h 609650"/>
              <a:gd name="connsiteX1" fmla="*/ 0 w 777923"/>
              <a:gd name="connsiteY1" fmla="*/ 0 h 609650"/>
              <a:gd name="connsiteX2" fmla="*/ 777923 w 777923"/>
              <a:gd name="connsiteY2" fmla="*/ 0 h 609650"/>
              <a:gd name="connsiteX3" fmla="*/ 777923 w 777923"/>
              <a:gd name="connsiteY3" fmla="*/ 609650 h 609650"/>
            </a:gdLst>
            <a:ahLst/>
            <a:cxnLst>
              <a:cxn ang="0">
                <a:pos x="connsiteX0" y="connsiteY0"/>
              </a:cxn>
              <a:cxn ang="0">
                <a:pos x="connsiteX1" y="connsiteY1"/>
              </a:cxn>
              <a:cxn ang="0">
                <a:pos x="connsiteX2" y="connsiteY2"/>
              </a:cxn>
              <a:cxn ang="0">
                <a:pos x="connsiteX3" y="connsiteY3"/>
              </a:cxn>
            </a:cxnLst>
            <a:rect l="l" t="t" r="r" b="b"/>
            <a:pathLst>
              <a:path w="777923" h="609650">
                <a:moveTo>
                  <a:pt x="0" y="609650"/>
                </a:moveTo>
                <a:lnTo>
                  <a:pt x="0" y="0"/>
                </a:lnTo>
                <a:lnTo>
                  <a:pt x="777923" y="0"/>
                </a:lnTo>
                <a:lnTo>
                  <a:pt x="777923" y="609650"/>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5" name="Freeform: Shape 484">
            <a:extLst>
              <a:ext uri="{FF2B5EF4-FFF2-40B4-BE49-F238E27FC236}">
                <a16:creationId xmlns:a16="http://schemas.microsoft.com/office/drawing/2014/main" id="{1D3AC447-2913-495C-B8BA-42508EDB8247}"/>
              </a:ext>
            </a:extLst>
          </p:cNvPr>
          <p:cNvSpPr/>
          <p:nvPr userDrawn="1"/>
        </p:nvSpPr>
        <p:spPr>
          <a:xfrm rot="13533244">
            <a:off x="1201777" y="6360525"/>
            <a:ext cx="550616" cy="564416"/>
          </a:xfrm>
          <a:custGeom>
            <a:avLst/>
            <a:gdLst>
              <a:gd name="connsiteX0" fmla="*/ 550616 w 550616"/>
              <a:gd name="connsiteY0" fmla="*/ 564416 h 564416"/>
              <a:gd name="connsiteX1" fmla="*/ 0 w 550616"/>
              <a:gd name="connsiteY1" fmla="*/ 564416 h 564416"/>
              <a:gd name="connsiteX2" fmla="*/ 0 w 550616"/>
              <a:gd name="connsiteY2" fmla="*/ 220300 h 564416"/>
              <a:gd name="connsiteX3" fmla="*/ 216079 w 550616"/>
              <a:gd name="connsiteY3" fmla="*/ 0 h 564416"/>
              <a:gd name="connsiteX4" fmla="*/ 550616 w 550616"/>
              <a:gd name="connsiteY4" fmla="*/ 0 h 564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616" h="564416">
                <a:moveTo>
                  <a:pt x="550616" y="564416"/>
                </a:moveTo>
                <a:lnTo>
                  <a:pt x="0" y="564416"/>
                </a:lnTo>
                <a:lnTo>
                  <a:pt x="0" y="220300"/>
                </a:lnTo>
                <a:lnTo>
                  <a:pt x="216079" y="0"/>
                </a:lnTo>
                <a:lnTo>
                  <a:pt x="550616" y="0"/>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5" name="Freeform: Shape 434">
            <a:extLst>
              <a:ext uri="{FF2B5EF4-FFF2-40B4-BE49-F238E27FC236}">
                <a16:creationId xmlns:a16="http://schemas.microsoft.com/office/drawing/2014/main" id="{FA13820A-23F1-4235-82CF-A1E31C6EE266}"/>
              </a:ext>
            </a:extLst>
          </p:cNvPr>
          <p:cNvSpPr/>
          <p:nvPr userDrawn="1"/>
        </p:nvSpPr>
        <p:spPr>
          <a:xfrm rot="15531050">
            <a:off x="-242114" y="4156767"/>
            <a:ext cx="1072551" cy="830086"/>
          </a:xfrm>
          <a:custGeom>
            <a:avLst/>
            <a:gdLst>
              <a:gd name="connsiteX0" fmla="*/ 1072551 w 1072551"/>
              <a:gd name="connsiteY0" fmla="*/ 830086 h 830086"/>
              <a:gd name="connsiteX1" fmla="*/ 0 w 1072551"/>
              <a:gd name="connsiteY1" fmla="*/ 830086 h 830086"/>
              <a:gd name="connsiteX2" fmla="*/ 0 w 1072551"/>
              <a:gd name="connsiteY2" fmla="*/ 0 h 830086"/>
              <a:gd name="connsiteX3" fmla="*/ 699490 w 1072551"/>
              <a:gd name="connsiteY3" fmla="*/ 137858 h 830086"/>
              <a:gd name="connsiteX4" fmla="*/ 1072551 w 1072551"/>
              <a:gd name="connsiteY4" fmla="*/ 211382 h 830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830086">
                <a:moveTo>
                  <a:pt x="1072551" y="830086"/>
                </a:moveTo>
                <a:lnTo>
                  <a:pt x="0" y="830086"/>
                </a:lnTo>
                <a:lnTo>
                  <a:pt x="0" y="0"/>
                </a:lnTo>
                <a:lnTo>
                  <a:pt x="699490" y="137858"/>
                </a:lnTo>
                <a:lnTo>
                  <a:pt x="1072551" y="211382"/>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Rectangle 30">
            <a:extLst>
              <a:ext uri="{FF2B5EF4-FFF2-40B4-BE49-F238E27FC236}">
                <a16:creationId xmlns:a16="http://schemas.microsoft.com/office/drawing/2014/main" id="{FCF6B0E6-D2DE-4273-9530-E87A35FE6034}"/>
              </a:ext>
            </a:extLst>
          </p:cNvPr>
          <p:cNvSpPr/>
          <p:nvPr userDrawn="1"/>
        </p:nvSpPr>
        <p:spPr>
          <a:xfrm rot="3244216">
            <a:off x="1144173" y="328197"/>
            <a:ext cx="151516" cy="1637731"/>
          </a:xfrm>
          <a:prstGeom prst="rect">
            <a:avLst/>
          </a:pr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6" name="Freeform: Shape 495">
            <a:extLst>
              <a:ext uri="{FF2B5EF4-FFF2-40B4-BE49-F238E27FC236}">
                <a16:creationId xmlns:a16="http://schemas.microsoft.com/office/drawing/2014/main" id="{E606A505-24B4-4E4A-B326-C37B6C58CD8D}"/>
              </a:ext>
            </a:extLst>
          </p:cNvPr>
          <p:cNvSpPr/>
          <p:nvPr/>
        </p:nvSpPr>
        <p:spPr>
          <a:xfrm>
            <a:off x="-7390" y="4220832"/>
            <a:ext cx="2658173" cy="2637168"/>
          </a:xfrm>
          <a:custGeom>
            <a:avLst/>
            <a:gdLst>
              <a:gd name="connsiteX0" fmla="*/ 1037898 w 2658173"/>
              <a:gd name="connsiteY0" fmla="*/ 2635885 h 2637168"/>
              <a:gd name="connsiteX1" fmla="*/ 1038512 w 2658173"/>
              <a:gd name="connsiteY1" fmla="*/ 2637168 h 2637168"/>
              <a:gd name="connsiteX2" fmla="*/ 1038243 w 2658173"/>
              <a:gd name="connsiteY2" fmla="*/ 2637168 h 2637168"/>
              <a:gd name="connsiteX3" fmla="*/ 1066923 w 2658173"/>
              <a:gd name="connsiteY3" fmla="*/ 2627971 h 2637168"/>
              <a:gd name="connsiteX4" fmla="*/ 1070512 w 2658173"/>
              <a:gd name="connsiteY4" fmla="*/ 2637168 h 2637168"/>
              <a:gd name="connsiteX5" fmla="*/ 1063997 w 2658173"/>
              <a:gd name="connsiteY5" fmla="*/ 2637168 h 2637168"/>
              <a:gd name="connsiteX6" fmla="*/ 243675 w 2658173"/>
              <a:gd name="connsiteY6" fmla="*/ 2627970 h 2637168"/>
              <a:gd name="connsiteX7" fmla="*/ 240674 w 2658173"/>
              <a:gd name="connsiteY7" fmla="*/ 2637168 h 2637168"/>
              <a:gd name="connsiteX8" fmla="*/ 235772 w 2658173"/>
              <a:gd name="connsiteY8" fmla="*/ 2637168 h 2637168"/>
              <a:gd name="connsiteX9" fmla="*/ 1037898 w 2658173"/>
              <a:gd name="connsiteY9" fmla="*/ 2622692 h 2637168"/>
              <a:gd name="connsiteX10" fmla="*/ 1040537 w 2658173"/>
              <a:gd name="connsiteY10" fmla="*/ 2630608 h 2637168"/>
              <a:gd name="connsiteX11" fmla="*/ 1037898 w 2658173"/>
              <a:gd name="connsiteY11" fmla="*/ 2622692 h 2637168"/>
              <a:gd name="connsiteX12" fmla="*/ 212008 w 2658173"/>
              <a:gd name="connsiteY12" fmla="*/ 2612139 h 2637168"/>
              <a:gd name="connsiteX13" fmla="*/ 209369 w 2658173"/>
              <a:gd name="connsiteY13" fmla="*/ 2625332 h 2637168"/>
              <a:gd name="connsiteX14" fmla="*/ 212008 w 2658173"/>
              <a:gd name="connsiteY14" fmla="*/ 2612139 h 2637168"/>
              <a:gd name="connsiteX15" fmla="*/ 821536 w 2658173"/>
              <a:gd name="connsiteY15" fmla="*/ 2596306 h 2637168"/>
              <a:gd name="connsiteX16" fmla="*/ 815654 w 2658173"/>
              <a:gd name="connsiteY16" fmla="*/ 2637168 h 2637168"/>
              <a:gd name="connsiteX17" fmla="*/ 800795 w 2658173"/>
              <a:gd name="connsiteY17" fmla="*/ 2637168 h 2637168"/>
              <a:gd name="connsiteX18" fmla="*/ 167151 w 2658173"/>
              <a:gd name="connsiteY18" fmla="*/ 2572558 h 2637168"/>
              <a:gd name="connsiteX19" fmla="*/ 169790 w 2658173"/>
              <a:gd name="connsiteY19" fmla="*/ 2583112 h 2637168"/>
              <a:gd name="connsiteX20" fmla="*/ 167151 w 2658173"/>
              <a:gd name="connsiteY20" fmla="*/ 2572558 h 2637168"/>
              <a:gd name="connsiteX21" fmla="*/ 404382 w 2658173"/>
              <a:gd name="connsiteY21" fmla="*/ 2565097 h 2637168"/>
              <a:gd name="connsiteX22" fmla="*/ 412546 w 2658173"/>
              <a:gd name="connsiteY22" fmla="*/ 2593669 h 2637168"/>
              <a:gd name="connsiteX23" fmla="*/ 394075 w 2658173"/>
              <a:gd name="connsiteY23" fmla="*/ 2569921 h 2637168"/>
              <a:gd name="connsiteX24" fmla="*/ 404382 w 2658173"/>
              <a:gd name="connsiteY24" fmla="*/ 2565097 h 2637168"/>
              <a:gd name="connsiteX25" fmla="*/ 771402 w 2658173"/>
              <a:gd name="connsiteY25" fmla="*/ 2556727 h 2637168"/>
              <a:gd name="connsiteX26" fmla="*/ 771402 w 2658173"/>
              <a:gd name="connsiteY26" fmla="*/ 2577836 h 2637168"/>
              <a:gd name="connsiteX27" fmla="*/ 771402 w 2658173"/>
              <a:gd name="connsiteY27" fmla="*/ 2556727 h 2637168"/>
              <a:gd name="connsiteX28" fmla="*/ 436292 w 2658173"/>
              <a:gd name="connsiteY28" fmla="*/ 2554089 h 2637168"/>
              <a:gd name="connsiteX29" fmla="*/ 438931 w 2658173"/>
              <a:gd name="connsiteY29" fmla="*/ 2569921 h 2637168"/>
              <a:gd name="connsiteX30" fmla="*/ 436292 w 2658173"/>
              <a:gd name="connsiteY30" fmla="*/ 2554089 h 2637168"/>
              <a:gd name="connsiteX31" fmla="*/ 1165213 w 2658173"/>
              <a:gd name="connsiteY31" fmla="*/ 2553098 h 2637168"/>
              <a:gd name="connsiteX32" fmla="*/ 1183023 w 2658173"/>
              <a:gd name="connsiteY32" fmla="*/ 2609499 h 2637168"/>
              <a:gd name="connsiteX33" fmla="*/ 1143444 w 2658173"/>
              <a:gd name="connsiteY33" fmla="*/ 2567281 h 2637168"/>
              <a:gd name="connsiteX34" fmla="*/ 1165213 w 2658173"/>
              <a:gd name="connsiteY34" fmla="*/ 2553098 h 2637168"/>
              <a:gd name="connsiteX35" fmla="*/ 594779 w 2658173"/>
              <a:gd name="connsiteY35" fmla="*/ 2540235 h 2637168"/>
              <a:gd name="connsiteX36" fmla="*/ 581421 w 2658173"/>
              <a:gd name="connsiteY36" fmla="*/ 2546172 h 2637168"/>
              <a:gd name="connsiteX37" fmla="*/ 594779 w 2658173"/>
              <a:gd name="connsiteY37" fmla="*/ 2540235 h 2637168"/>
              <a:gd name="connsiteX38" fmla="*/ 752933 w 2658173"/>
              <a:gd name="connsiteY38" fmla="*/ 2506593 h 2637168"/>
              <a:gd name="connsiteX39" fmla="*/ 747655 w 2658173"/>
              <a:gd name="connsiteY39" fmla="*/ 2519786 h 2637168"/>
              <a:gd name="connsiteX40" fmla="*/ 752933 w 2658173"/>
              <a:gd name="connsiteY40" fmla="*/ 2506593 h 2637168"/>
              <a:gd name="connsiteX41" fmla="*/ 185622 w 2658173"/>
              <a:gd name="connsiteY41" fmla="*/ 2493400 h 2637168"/>
              <a:gd name="connsiteX42" fmla="*/ 175067 w 2658173"/>
              <a:gd name="connsiteY42" fmla="*/ 2519786 h 2637168"/>
              <a:gd name="connsiteX43" fmla="*/ 185622 w 2658173"/>
              <a:gd name="connsiteY43" fmla="*/ 2493400 h 2637168"/>
              <a:gd name="connsiteX44" fmla="*/ 502260 w 2658173"/>
              <a:gd name="connsiteY44" fmla="*/ 2485483 h 2637168"/>
              <a:gd name="connsiteX45" fmla="*/ 499621 w 2658173"/>
              <a:gd name="connsiteY45" fmla="*/ 2493399 h 2637168"/>
              <a:gd name="connsiteX46" fmla="*/ 502260 w 2658173"/>
              <a:gd name="connsiteY46" fmla="*/ 2485483 h 2637168"/>
              <a:gd name="connsiteX47" fmla="*/ 751160 w 2658173"/>
              <a:gd name="connsiteY47" fmla="*/ 2479876 h 2637168"/>
              <a:gd name="connsiteX48" fmla="*/ 758211 w 2658173"/>
              <a:gd name="connsiteY48" fmla="*/ 2482844 h 2637168"/>
              <a:gd name="connsiteX49" fmla="*/ 751160 w 2658173"/>
              <a:gd name="connsiteY49" fmla="*/ 2479876 h 2637168"/>
              <a:gd name="connsiteX50" fmla="*/ 1231179 w 2658173"/>
              <a:gd name="connsiteY50" fmla="*/ 2469651 h 2637168"/>
              <a:gd name="connsiteX51" fmla="*/ 1238435 w 2658173"/>
              <a:gd name="connsiteY51" fmla="*/ 2472289 h 2637168"/>
              <a:gd name="connsiteX52" fmla="*/ 1227881 w 2658173"/>
              <a:gd name="connsiteY52" fmla="*/ 2474928 h 2637168"/>
              <a:gd name="connsiteX53" fmla="*/ 1231179 w 2658173"/>
              <a:gd name="connsiteY53" fmla="*/ 2469651 h 2637168"/>
              <a:gd name="connsiteX54" fmla="*/ 1008027 w 2658173"/>
              <a:gd name="connsiteY54" fmla="*/ 2461878 h 2637168"/>
              <a:gd name="connsiteX55" fmla="*/ 1009525 w 2658173"/>
              <a:gd name="connsiteY55" fmla="*/ 2463709 h 2637168"/>
              <a:gd name="connsiteX56" fmla="*/ 1008461 w 2658173"/>
              <a:gd name="connsiteY56" fmla="*/ 2463962 h 2637168"/>
              <a:gd name="connsiteX57" fmla="*/ 539199 w 2658173"/>
              <a:gd name="connsiteY57" fmla="*/ 2456458 h 2637168"/>
              <a:gd name="connsiteX58" fmla="*/ 531283 w 2658173"/>
              <a:gd name="connsiteY58" fmla="*/ 2480206 h 2637168"/>
              <a:gd name="connsiteX59" fmla="*/ 539199 w 2658173"/>
              <a:gd name="connsiteY59" fmla="*/ 2456458 h 2637168"/>
              <a:gd name="connsiteX60" fmla="*/ 544476 w 2658173"/>
              <a:gd name="connsiteY60" fmla="*/ 2440626 h 2637168"/>
              <a:gd name="connsiteX61" fmla="*/ 533922 w 2658173"/>
              <a:gd name="connsiteY61" fmla="*/ 2448542 h 2637168"/>
              <a:gd name="connsiteX62" fmla="*/ 544476 w 2658173"/>
              <a:gd name="connsiteY62" fmla="*/ 2440626 h 2637168"/>
              <a:gd name="connsiteX63" fmla="*/ 715993 w 2658173"/>
              <a:gd name="connsiteY63" fmla="*/ 2437988 h 2637168"/>
              <a:gd name="connsiteX64" fmla="*/ 713353 w 2658173"/>
              <a:gd name="connsiteY64" fmla="*/ 2453820 h 2637168"/>
              <a:gd name="connsiteX65" fmla="*/ 715993 w 2658173"/>
              <a:gd name="connsiteY65" fmla="*/ 2437988 h 2637168"/>
              <a:gd name="connsiteX66" fmla="*/ 391440 w 2658173"/>
              <a:gd name="connsiteY66" fmla="*/ 2435349 h 2637168"/>
              <a:gd name="connsiteX67" fmla="*/ 248952 w 2658173"/>
              <a:gd name="connsiteY67" fmla="*/ 2625331 h 2637168"/>
              <a:gd name="connsiteX68" fmla="*/ 391440 w 2658173"/>
              <a:gd name="connsiteY68" fmla="*/ 2435349 h 2637168"/>
              <a:gd name="connsiteX69" fmla="*/ 578783 w 2658173"/>
              <a:gd name="connsiteY69" fmla="*/ 2403686 h 2637168"/>
              <a:gd name="connsiteX70" fmla="*/ 578783 w 2658173"/>
              <a:gd name="connsiteY70" fmla="*/ 2403686 h 2637168"/>
              <a:gd name="connsiteX71" fmla="*/ 1051092 w 2658173"/>
              <a:gd name="connsiteY71" fmla="*/ 2401047 h 2637168"/>
              <a:gd name="connsiteX72" fmla="*/ 1069562 w 2658173"/>
              <a:gd name="connsiteY72" fmla="*/ 2467013 h 2637168"/>
              <a:gd name="connsiteX73" fmla="*/ 1072201 w 2658173"/>
              <a:gd name="connsiteY73" fmla="*/ 2448542 h 2637168"/>
              <a:gd name="connsiteX74" fmla="*/ 1051092 w 2658173"/>
              <a:gd name="connsiteY74" fmla="*/ 2401047 h 2637168"/>
              <a:gd name="connsiteX75" fmla="*/ 636837 w 2658173"/>
              <a:gd name="connsiteY75" fmla="*/ 2393130 h 2637168"/>
              <a:gd name="connsiteX76" fmla="*/ 526011 w 2658173"/>
              <a:gd name="connsiteY76" fmla="*/ 2540894 h 2637168"/>
              <a:gd name="connsiteX77" fmla="*/ 636837 w 2658173"/>
              <a:gd name="connsiteY77" fmla="*/ 2393130 h 2637168"/>
              <a:gd name="connsiteX78" fmla="*/ 1028493 w 2658173"/>
              <a:gd name="connsiteY78" fmla="*/ 2388111 h 2637168"/>
              <a:gd name="connsiteX79" fmla="*/ 1024705 w 2658173"/>
              <a:gd name="connsiteY79" fmla="*/ 2390492 h 2637168"/>
              <a:gd name="connsiteX80" fmla="*/ 1028493 w 2658173"/>
              <a:gd name="connsiteY80" fmla="*/ 2388111 h 2637168"/>
              <a:gd name="connsiteX81" fmla="*/ 1687004 w 2658173"/>
              <a:gd name="connsiteY81" fmla="*/ 2387854 h 2637168"/>
              <a:gd name="connsiteX82" fmla="*/ 1681727 w 2658173"/>
              <a:gd name="connsiteY82" fmla="*/ 2401047 h 2637168"/>
              <a:gd name="connsiteX83" fmla="*/ 1687004 w 2658173"/>
              <a:gd name="connsiteY83" fmla="*/ 2387854 h 2637168"/>
              <a:gd name="connsiteX84" fmla="*/ 1402031 w 2658173"/>
              <a:gd name="connsiteY84" fmla="*/ 2387853 h 2637168"/>
              <a:gd name="connsiteX85" fmla="*/ 1404669 w 2658173"/>
              <a:gd name="connsiteY85" fmla="*/ 2432710 h 2637168"/>
              <a:gd name="connsiteX86" fmla="*/ 1402031 w 2658173"/>
              <a:gd name="connsiteY86" fmla="*/ 2387853 h 2637168"/>
              <a:gd name="connsiteX87" fmla="*/ 496982 w 2658173"/>
              <a:gd name="connsiteY87" fmla="*/ 2387853 h 2637168"/>
              <a:gd name="connsiteX88" fmla="*/ 491705 w 2658173"/>
              <a:gd name="connsiteY88" fmla="*/ 2398408 h 2637168"/>
              <a:gd name="connsiteX89" fmla="*/ 496982 w 2658173"/>
              <a:gd name="connsiteY89" fmla="*/ 2387853 h 2637168"/>
              <a:gd name="connsiteX90" fmla="*/ 1763526 w 2658173"/>
              <a:gd name="connsiteY90" fmla="*/ 2385216 h 2637168"/>
              <a:gd name="connsiteX91" fmla="*/ 1760887 w 2658173"/>
              <a:gd name="connsiteY91" fmla="*/ 2414241 h 2637168"/>
              <a:gd name="connsiteX92" fmla="*/ 1763526 w 2658173"/>
              <a:gd name="connsiteY92" fmla="*/ 2385216 h 2637168"/>
              <a:gd name="connsiteX93" fmla="*/ 1214432 w 2658173"/>
              <a:gd name="connsiteY93" fmla="*/ 2380765 h 2637168"/>
              <a:gd name="connsiteX94" fmla="*/ 1213698 w 2658173"/>
              <a:gd name="connsiteY94" fmla="*/ 2625332 h 2637168"/>
              <a:gd name="connsiteX95" fmla="*/ 1213734 w 2658173"/>
              <a:gd name="connsiteY95" fmla="*/ 2637168 h 2637168"/>
              <a:gd name="connsiteX96" fmla="*/ 1200415 w 2658173"/>
              <a:gd name="connsiteY96" fmla="*/ 2637168 h 2637168"/>
              <a:gd name="connsiteX97" fmla="*/ 1199335 w 2658173"/>
              <a:gd name="connsiteY97" fmla="*/ 2602795 h 2637168"/>
              <a:gd name="connsiteX98" fmla="*/ 1203144 w 2658173"/>
              <a:gd name="connsiteY98" fmla="*/ 2464704 h 2637168"/>
              <a:gd name="connsiteX99" fmla="*/ 621001 w 2658173"/>
              <a:gd name="connsiteY99" fmla="*/ 2372805 h 2637168"/>
              <a:gd name="connsiteX100" fmla="*/ 628917 w 2658173"/>
              <a:gd name="connsiteY100" fmla="*/ 2374991 h 2637168"/>
              <a:gd name="connsiteX101" fmla="*/ 621002 w 2658173"/>
              <a:gd name="connsiteY101" fmla="*/ 2398409 h 2637168"/>
              <a:gd name="connsiteX102" fmla="*/ 605169 w 2658173"/>
              <a:gd name="connsiteY102" fmla="*/ 2377300 h 2637168"/>
              <a:gd name="connsiteX103" fmla="*/ 621001 w 2658173"/>
              <a:gd name="connsiteY103" fmla="*/ 2372805 h 2637168"/>
              <a:gd name="connsiteX104" fmla="*/ 1043176 w 2658173"/>
              <a:gd name="connsiteY104" fmla="*/ 2364106 h 2637168"/>
              <a:gd name="connsiteX105" fmla="*/ 1043176 w 2658173"/>
              <a:gd name="connsiteY105" fmla="*/ 2364106 h 2637168"/>
              <a:gd name="connsiteX106" fmla="*/ 801168 w 2658173"/>
              <a:gd name="connsiteY106" fmla="*/ 2356974 h 2637168"/>
              <a:gd name="connsiteX107" fmla="*/ 800426 w 2658173"/>
              <a:gd name="connsiteY107" fmla="*/ 2358829 h 2637168"/>
              <a:gd name="connsiteX108" fmla="*/ 801168 w 2658173"/>
              <a:gd name="connsiteY108" fmla="*/ 2356974 h 2637168"/>
              <a:gd name="connsiteX109" fmla="*/ 462682 w 2658173"/>
              <a:gd name="connsiteY109" fmla="*/ 2350912 h 2637168"/>
              <a:gd name="connsiteX110" fmla="*/ 428380 w 2658173"/>
              <a:gd name="connsiteY110" fmla="*/ 2395769 h 2637168"/>
              <a:gd name="connsiteX111" fmla="*/ 462682 w 2658173"/>
              <a:gd name="connsiteY111" fmla="*/ 2350912 h 2637168"/>
              <a:gd name="connsiteX112" fmla="*/ 1299125 w 2658173"/>
              <a:gd name="connsiteY112" fmla="*/ 2345634 h 2637168"/>
              <a:gd name="connsiteX113" fmla="*/ 1307041 w 2658173"/>
              <a:gd name="connsiteY113" fmla="*/ 2398407 h 2637168"/>
              <a:gd name="connsiteX114" fmla="*/ 1299125 w 2658173"/>
              <a:gd name="connsiteY114" fmla="*/ 2345634 h 2637168"/>
              <a:gd name="connsiteX115" fmla="*/ 1541879 w 2658173"/>
              <a:gd name="connsiteY115" fmla="*/ 2329802 h 2637168"/>
              <a:gd name="connsiteX116" fmla="*/ 1594653 w 2658173"/>
              <a:gd name="connsiteY116" fmla="*/ 2467012 h 2637168"/>
              <a:gd name="connsiteX117" fmla="*/ 1541879 w 2658173"/>
              <a:gd name="connsiteY117" fmla="*/ 2329802 h 2637168"/>
              <a:gd name="connsiteX118" fmla="*/ 2218114 w 2658173"/>
              <a:gd name="connsiteY118" fmla="*/ 2328650 h 2637168"/>
              <a:gd name="connsiteX119" fmla="*/ 2217372 w 2658173"/>
              <a:gd name="connsiteY119" fmla="*/ 2350913 h 2637168"/>
              <a:gd name="connsiteX120" fmla="*/ 2218114 w 2658173"/>
              <a:gd name="connsiteY120" fmla="*/ 2328650 h 2637168"/>
              <a:gd name="connsiteX121" fmla="*/ 1298219 w 2658173"/>
              <a:gd name="connsiteY121" fmla="*/ 2310673 h 2637168"/>
              <a:gd name="connsiteX122" fmla="*/ 1288571 w 2658173"/>
              <a:gd name="connsiteY122" fmla="*/ 2316610 h 2637168"/>
              <a:gd name="connsiteX123" fmla="*/ 1298219 w 2658173"/>
              <a:gd name="connsiteY123" fmla="*/ 2310673 h 2637168"/>
              <a:gd name="connsiteX124" fmla="*/ 486098 w 2658173"/>
              <a:gd name="connsiteY124" fmla="*/ 2295171 h 2637168"/>
              <a:gd name="connsiteX125" fmla="*/ 491705 w 2658173"/>
              <a:gd name="connsiteY125" fmla="*/ 2295501 h 2637168"/>
              <a:gd name="connsiteX126" fmla="*/ 486428 w 2658173"/>
              <a:gd name="connsiteY126" fmla="*/ 2300778 h 2637168"/>
              <a:gd name="connsiteX127" fmla="*/ 486098 w 2658173"/>
              <a:gd name="connsiteY127" fmla="*/ 2295171 h 2637168"/>
              <a:gd name="connsiteX128" fmla="*/ 172429 w 2658173"/>
              <a:gd name="connsiteY128" fmla="*/ 2288904 h 2637168"/>
              <a:gd name="connsiteX129" fmla="*/ 180345 w 2658173"/>
              <a:gd name="connsiteY129" fmla="*/ 2290223 h 2637168"/>
              <a:gd name="connsiteX130" fmla="*/ 172429 w 2658173"/>
              <a:gd name="connsiteY130" fmla="*/ 2295500 h 2637168"/>
              <a:gd name="connsiteX131" fmla="*/ 172429 w 2658173"/>
              <a:gd name="connsiteY131" fmla="*/ 2288904 h 2637168"/>
              <a:gd name="connsiteX132" fmla="*/ 2119742 w 2658173"/>
              <a:gd name="connsiteY132" fmla="*/ 2287585 h 2637168"/>
              <a:gd name="connsiteX133" fmla="*/ 2117103 w 2658173"/>
              <a:gd name="connsiteY133" fmla="*/ 2295501 h 2637168"/>
              <a:gd name="connsiteX134" fmla="*/ 2119742 w 2658173"/>
              <a:gd name="connsiteY134" fmla="*/ 2287585 h 2637168"/>
              <a:gd name="connsiteX135" fmla="*/ 814361 w 2658173"/>
              <a:gd name="connsiteY135" fmla="*/ 2276494 h 2637168"/>
              <a:gd name="connsiteX136" fmla="*/ 813619 w 2658173"/>
              <a:gd name="connsiteY136" fmla="*/ 2337719 h 2637168"/>
              <a:gd name="connsiteX137" fmla="*/ 816257 w 2658173"/>
              <a:gd name="connsiteY137" fmla="*/ 2287585 h 2637168"/>
              <a:gd name="connsiteX138" fmla="*/ 814361 w 2658173"/>
              <a:gd name="connsiteY138" fmla="*/ 2276494 h 2637168"/>
              <a:gd name="connsiteX139" fmla="*/ 1848623 w 2658173"/>
              <a:gd name="connsiteY139" fmla="*/ 2272414 h 2637168"/>
              <a:gd name="connsiteX140" fmla="*/ 1858518 w 2658173"/>
              <a:gd name="connsiteY140" fmla="*/ 2284947 h 2637168"/>
              <a:gd name="connsiteX141" fmla="*/ 1834769 w 2658173"/>
              <a:gd name="connsiteY141" fmla="*/ 2279670 h 2637168"/>
              <a:gd name="connsiteX142" fmla="*/ 1848623 w 2658173"/>
              <a:gd name="connsiteY142" fmla="*/ 2272414 h 2637168"/>
              <a:gd name="connsiteX143" fmla="*/ 1085394 w 2658173"/>
              <a:gd name="connsiteY143" fmla="*/ 2263837 h 2637168"/>
              <a:gd name="connsiteX144" fmla="*/ 1072201 w 2658173"/>
              <a:gd name="connsiteY144" fmla="*/ 2379938 h 2637168"/>
              <a:gd name="connsiteX145" fmla="*/ 1085394 w 2658173"/>
              <a:gd name="connsiteY145" fmla="*/ 2263837 h 2637168"/>
              <a:gd name="connsiteX146" fmla="*/ 396715 w 2658173"/>
              <a:gd name="connsiteY146" fmla="*/ 2263837 h 2637168"/>
              <a:gd name="connsiteX147" fmla="*/ 394076 w 2658173"/>
              <a:gd name="connsiteY147" fmla="*/ 2300778 h 2637168"/>
              <a:gd name="connsiteX148" fmla="*/ 396715 w 2658173"/>
              <a:gd name="connsiteY148" fmla="*/ 2263837 h 2637168"/>
              <a:gd name="connsiteX149" fmla="*/ 527000 w 2658173"/>
              <a:gd name="connsiteY149" fmla="*/ 2261198 h 2637168"/>
              <a:gd name="connsiteX150" fmla="*/ 494346 w 2658173"/>
              <a:gd name="connsiteY150" fmla="*/ 2308693 h 2637168"/>
              <a:gd name="connsiteX151" fmla="*/ 518094 w 2658173"/>
              <a:gd name="connsiteY151" fmla="*/ 2269114 h 2637168"/>
              <a:gd name="connsiteX152" fmla="*/ 527000 w 2658173"/>
              <a:gd name="connsiteY152" fmla="*/ 2261198 h 2637168"/>
              <a:gd name="connsiteX153" fmla="*/ 1404010 w 2658173"/>
              <a:gd name="connsiteY153" fmla="*/ 2250645 h 2637168"/>
              <a:gd name="connsiteX154" fmla="*/ 1433694 w 2658173"/>
              <a:gd name="connsiteY154" fmla="*/ 2261199 h 2637168"/>
              <a:gd name="connsiteX155" fmla="*/ 1438972 w 2658173"/>
              <a:gd name="connsiteY155" fmla="*/ 2263838 h 2637168"/>
              <a:gd name="connsiteX156" fmla="*/ 1378283 w 2658173"/>
              <a:gd name="connsiteY156" fmla="*/ 2263838 h 2637168"/>
              <a:gd name="connsiteX157" fmla="*/ 1404010 w 2658173"/>
              <a:gd name="connsiteY157" fmla="*/ 2250645 h 2637168"/>
              <a:gd name="connsiteX158" fmla="*/ 536524 w 2658173"/>
              <a:gd name="connsiteY158" fmla="*/ 2243553 h 2637168"/>
              <a:gd name="connsiteX159" fmla="*/ 557674 w 2658173"/>
              <a:gd name="connsiteY159" fmla="*/ 2248005 h 2637168"/>
              <a:gd name="connsiteX160" fmla="*/ 536524 w 2658173"/>
              <a:gd name="connsiteY160" fmla="*/ 2243553 h 2637168"/>
              <a:gd name="connsiteX161" fmla="*/ 1065604 w 2658173"/>
              <a:gd name="connsiteY161" fmla="*/ 2243264 h 2637168"/>
              <a:gd name="connsiteX162" fmla="*/ 1053730 w 2658173"/>
              <a:gd name="connsiteY162" fmla="*/ 2253283 h 2637168"/>
              <a:gd name="connsiteX163" fmla="*/ 1065604 w 2658173"/>
              <a:gd name="connsiteY163" fmla="*/ 2243264 h 2637168"/>
              <a:gd name="connsiteX164" fmla="*/ 458393 w 2658173"/>
              <a:gd name="connsiteY164" fmla="*/ 2233823 h 2637168"/>
              <a:gd name="connsiteX165" fmla="*/ 470597 w 2658173"/>
              <a:gd name="connsiteY165" fmla="*/ 2242729 h 2637168"/>
              <a:gd name="connsiteX166" fmla="*/ 444211 w 2658173"/>
              <a:gd name="connsiteY166" fmla="*/ 2242729 h 2637168"/>
              <a:gd name="connsiteX167" fmla="*/ 458393 w 2658173"/>
              <a:gd name="connsiteY167" fmla="*/ 2233823 h 2637168"/>
              <a:gd name="connsiteX168" fmla="*/ 1533964 w 2658173"/>
              <a:gd name="connsiteY168" fmla="*/ 2213703 h 2637168"/>
              <a:gd name="connsiteX169" fmla="*/ 1507577 w 2658173"/>
              <a:gd name="connsiteY169" fmla="*/ 2229535 h 2637168"/>
              <a:gd name="connsiteX170" fmla="*/ 1533964 w 2658173"/>
              <a:gd name="connsiteY170" fmla="*/ 2213703 h 2637168"/>
              <a:gd name="connsiteX171" fmla="*/ 388798 w 2658173"/>
              <a:gd name="connsiteY171" fmla="*/ 2213703 h 2637168"/>
              <a:gd name="connsiteX172" fmla="*/ 391437 w 2658173"/>
              <a:gd name="connsiteY172" fmla="*/ 2221619 h 2637168"/>
              <a:gd name="connsiteX173" fmla="*/ 388798 w 2658173"/>
              <a:gd name="connsiteY173" fmla="*/ 2213703 h 2637168"/>
              <a:gd name="connsiteX174" fmla="*/ 399353 w 2658173"/>
              <a:gd name="connsiteY174" fmla="*/ 2205787 h 2637168"/>
              <a:gd name="connsiteX175" fmla="*/ 401992 w 2658173"/>
              <a:gd name="connsiteY175" fmla="*/ 2216341 h 2637168"/>
              <a:gd name="connsiteX176" fmla="*/ 399353 w 2658173"/>
              <a:gd name="connsiteY176" fmla="*/ 2205787 h 2637168"/>
              <a:gd name="connsiteX177" fmla="*/ 188266 w 2658173"/>
              <a:gd name="connsiteY177" fmla="*/ 2205787 h 2637168"/>
              <a:gd name="connsiteX178" fmla="*/ 122300 w 2658173"/>
              <a:gd name="connsiteY178" fmla="*/ 2240089 h 2637168"/>
              <a:gd name="connsiteX179" fmla="*/ 188266 w 2658173"/>
              <a:gd name="connsiteY179" fmla="*/ 2205787 h 2637168"/>
              <a:gd name="connsiteX180" fmla="*/ 809619 w 2658173"/>
              <a:gd name="connsiteY180" fmla="*/ 2202777 h 2637168"/>
              <a:gd name="connsiteX181" fmla="*/ 818896 w 2658173"/>
              <a:gd name="connsiteY181" fmla="*/ 2226896 h 2637168"/>
              <a:gd name="connsiteX182" fmla="*/ 809619 w 2658173"/>
              <a:gd name="connsiteY182" fmla="*/ 2202777 h 2637168"/>
              <a:gd name="connsiteX183" fmla="*/ 1407762 w 2658173"/>
              <a:gd name="connsiteY183" fmla="*/ 2179607 h 2637168"/>
              <a:gd name="connsiteX184" fmla="*/ 1412587 w 2658173"/>
              <a:gd name="connsiteY184" fmla="*/ 2192594 h 2637168"/>
              <a:gd name="connsiteX185" fmla="*/ 1402031 w 2658173"/>
              <a:gd name="connsiteY185" fmla="*/ 2182039 h 2637168"/>
              <a:gd name="connsiteX186" fmla="*/ 1407762 w 2658173"/>
              <a:gd name="connsiteY186" fmla="*/ 2179607 h 2637168"/>
              <a:gd name="connsiteX187" fmla="*/ 1883625 w 2658173"/>
              <a:gd name="connsiteY187" fmla="*/ 2178741 h 2637168"/>
              <a:gd name="connsiteX188" fmla="*/ 1898096 w 2658173"/>
              <a:gd name="connsiteY188" fmla="*/ 2232173 h 2637168"/>
              <a:gd name="connsiteX189" fmla="*/ 1863794 w 2658173"/>
              <a:gd name="connsiteY189" fmla="*/ 2195232 h 2637168"/>
              <a:gd name="connsiteX190" fmla="*/ 1883625 w 2658173"/>
              <a:gd name="connsiteY190" fmla="*/ 2178741 h 2637168"/>
              <a:gd name="connsiteX191" fmla="*/ 766782 w 2658173"/>
              <a:gd name="connsiteY191" fmla="*/ 2154993 h 2637168"/>
              <a:gd name="connsiteX192" fmla="*/ 734459 w 2658173"/>
              <a:gd name="connsiteY192" fmla="*/ 2155653 h 2637168"/>
              <a:gd name="connsiteX193" fmla="*/ 771400 w 2658173"/>
              <a:gd name="connsiteY193" fmla="*/ 2174124 h 2637168"/>
              <a:gd name="connsiteX194" fmla="*/ 766782 w 2658173"/>
              <a:gd name="connsiteY194" fmla="*/ 2154993 h 2637168"/>
              <a:gd name="connsiteX195" fmla="*/ 163483 w 2658173"/>
              <a:gd name="connsiteY195" fmla="*/ 2142542 h 2637168"/>
              <a:gd name="connsiteX196" fmla="*/ 169792 w 2658173"/>
              <a:gd name="connsiteY196" fmla="*/ 2147737 h 2637168"/>
              <a:gd name="connsiteX197" fmla="*/ 163483 w 2658173"/>
              <a:gd name="connsiteY197" fmla="*/ 2142542 h 2637168"/>
              <a:gd name="connsiteX198" fmla="*/ 1417863 w 2658173"/>
              <a:gd name="connsiteY198" fmla="*/ 2142459 h 2637168"/>
              <a:gd name="connsiteX199" fmla="*/ 1665895 w 2658173"/>
              <a:gd name="connsiteY199" fmla="*/ 2208426 h 2637168"/>
              <a:gd name="connsiteX200" fmla="*/ 1417863 w 2658173"/>
              <a:gd name="connsiteY200" fmla="*/ 2142459 h 2637168"/>
              <a:gd name="connsiteX201" fmla="*/ 2078514 w 2658173"/>
              <a:gd name="connsiteY201" fmla="*/ 2136853 h 2637168"/>
              <a:gd name="connsiteX202" fmla="*/ 2080164 w 2658173"/>
              <a:gd name="connsiteY202" fmla="*/ 2150376 h 2637168"/>
              <a:gd name="connsiteX203" fmla="*/ 2066969 w 2658173"/>
              <a:gd name="connsiteY203" fmla="*/ 2137183 h 2637168"/>
              <a:gd name="connsiteX204" fmla="*/ 2078514 w 2658173"/>
              <a:gd name="connsiteY204" fmla="*/ 2136853 h 2637168"/>
              <a:gd name="connsiteX205" fmla="*/ 2238481 w 2658173"/>
              <a:gd name="connsiteY205" fmla="*/ 2131904 h 2637168"/>
              <a:gd name="connsiteX206" fmla="*/ 2233204 w 2658173"/>
              <a:gd name="connsiteY206" fmla="*/ 2139820 h 2637168"/>
              <a:gd name="connsiteX207" fmla="*/ 2238481 w 2658173"/>
              <a:gd name="connsiteY207" fmla="*/ 2131904 h 2637168"/>
              <a:gd name="connsiteX208" fmla="*/ 1412585 w 2658173"/>
              <a:gd name="connsiteY208" fmla="*/ 2116073 h 2637168"/>
              <a:gd name="connsiteX209" fmla="*/ 1417863 w 2658173"/>
              <a:gd name="connsiteY209" fmla="*/ 2126627 h 2637168"/>
              <a:gd name="connsiteX210" fmla="*/ 1412585 w 2658173"/>
              <a:gd name="connsiteY210" fmla="*/ 2116073 h 2637168"/>
              <a:gd name="connsiteX211" fmla="*/ 126258 w 2658173"/>
              <a:gd name="connsiteY211" fmla="*/ 2115084 h 2637168"/>
              <a:gd name="connsiteX212" fmla="*/ 135493 w 2658173"/>
              <a:gd name="connsiteY212" fmla="*/ 2129267 h 2637168"/>
              <a:gd name="connsiteX213" fmla="*/ 109106 w 2658173"/>
              <a:gd name="connsiteY213" fmla="*/ 2126628 h 2637168"/>
              <a:gd name="connsiteX214" fmla="*/ 126258 w 2658173"/>
              <a:gd name="connsiteY214" fmla="*/ 2115084 h 2637168"/>
              <a:gd name="connsiteX215" fmla="*/ 251582 w 2658173"/>
              <a:gd name="connsiteY215" fmla="*/ 2087049 h 2637168"/>
              <a:gd name="connsiteX216" fmla="*/ 204087 w 2658173"/>
              <a:gd name="connsiteY216" fmla="*/ 2105519 h 2637168"/>
              <a:gd name="connsiteX217" fmla="*/ 251582 w 2658173"/>
              <a:gd name="connsiteY217" fmla="*/ 2087049 h 2637168"/>
              <a:gd name="connsiteX218" fmla="*/ 2222649 w 2658173"/>
              <a:gd name="connsiteY218" fmla="*/ 2087048 h 2637168"/>
              <a:gd name="connsiteX219" fmla="*/ 2285977 w 2658173"/>
              <a:gd name="connsiteY219" fmla="*/ 2131905 h 2637168"/>
              <a:gd name="connsiteX220" fmla="*/ 2222649 w 2658173"/>
              <a:gd name="connsiteY220" fmla="*/ 2087048 h 2637168"/>
              <a:gd name="connsiteX221" fmla="*/ 190904 w 2658173"/>
              <a:gd name="connsiteY221" fmla="*/ 2071217 h 2637168"/>
              <a:gd name="connsiteX222" fmla="*/ 153963 w 2658173"/>
              <a:gd name="connsiteY222" fmla="*/ 2092326 h 2637168"/>
              <a:gd name="connsiteX223" fmla="*/ 190904 w 2658173"/>
              <a:gd name="connsiteY223" fmla="*/ 2071217 h 2637168"/>
              <a:gd name="connsiteX224" fmla="*/ 56334 w 2658173"/>
              <a:gd name="connsiteY224" fmla="*/ 2042191 h 2637168"/>
              <a:gd name="connsiteX225" fmla="*/ 1170 w 2658173"/>
              <a:gd name="connsiteY225" fmla="*/ 2068701 h 2637168"/>
              <a:gd name="connsiteX226" fmla="*/ 719 w 2658173"/>
              <a:gd name="connsiteY226" fmla="*/ 2068774 h 2637168"/>
              <a:gd name="connsiteX227" fmla="*/ 719 w 2658173"/>
              <a:gd name="connsiteY227" fmla="*/ 2048081 h 2637168"/>
              <a:gd name="connsiteX228" fmla="*/ 2284 w 2658173"/>
              <a:gd name="connsiteY228" fmla="*/ 2047922 h 2637168"/>
              <a:gd name="connsiteX229" fmla="*/ 56334 w 2658173"/>
              <a:gd name="connsiteY229" fmla="*/ 2042191 h 2637168"/>
              <a:gd name="connsiteX230" fmla="*/ 1399393 w 2658173"/>
              <a:gd name="connsiteY230" fmla="*/ 2028998 h 2637168"/>
              <a:gd name="connsiteX231" fmla="*/ 1399393 w 2658173"/>
              <a:gd name="connsiteY231" fmla="*/ 2028998 h 2637168"/>
              <a:gd name="connsiteX232" fmla="*/ 1562000 w 2658173"/>
              <a:gd name="connsiteY232" fmla="*/ 2025700 h 2637168"/>
              <a:gd name="connsiteX233" fmla="*/ 1573544 w 2658173"/>
              <a:gd name="connsiteY233" fmla="*/ 2034276 h 2637168"/>
              <a:gd name="connsiteX234" fmla="*/ 1552434 w 2658173"/>
              <a:gd name="connsiteY234" fmla="*/ 2036914 h 2637168"/>
              <a:gd name="connsiteX235" fmla="*/ 1562000 w 2658173"/>
              <a:gd name="connsiteY235" fmla="*/ 2025700 h 2637168"/>
              <a:gd name="connsiteX236" fmla="*/ 230352 w 2658173"/>
              <a:gd name="connsiteY236" fmla="*/ 1969670 h 2637168"/>
              <a:gd name="connsiteX237" fmla="*/ 241031 w 2658173"/>
              <a:gd name="connsiteY237" fmla="*/ 1976226 h 2637168"/>
              <a:gd name="connsiteX238" fmla="*/ 198813 w 2658173"/>
              <a:gd name="connsiteY238" fmla="*/ 1984142 h 2637168"/>
              <a:gd name="connsiteX239" fmla="*/ 230352 w 2658173"/>
              <a:gd name="connsiteY239" fmla="*/ 1969670 h 2637168"/>
              <a:gd name="connsiteX240" fmla="*/ 1766164 w 2658173"/>
              <a:gd name="connsiteY240" fmla="*/ 1952477 h 2637168"/>
              <a:gd name="connsiteX241" fmla="*/ 1821575 w 2658173"/>
              <a:gd name="connsiteY241" fmla="*/ 2021083 h 2637168"/>
              <a:gd name="connsiteX242" fmla="*/ 1766164 w 2658173"/>
              <a:gd name="connsiteY242" fmla="*/ 1952477 h 2637168"/>
              <a:gd name="connsiteX243" fmla="*/ 103500 w 2658173"/>
              <a:gd name="connsiteY243" fmla="*/ 1952147 h 2637168"/>
              <a:gd name="connsiteX244" fmla="*/ 109108 w 2658173"/>
              <a:gd name="connsiteY244" fmla="*/ 1960393 h 2637168"/>
              <a:gd name="connsiteX245" fmla="*/ 95915 w 2658173"/>
              <a:gd name="connsiteY245" fmla="*/ 1957754 h 2637168"/>
              <a:gd name="connsiteX246" fmla="*/ 103500 w 2658173"/>
              <a:gd name="connsiteY246" fmla="*/ 1952147 h 2637168"/>
              <a:gd name="connsiteX247" fmla="*/ 1773421 w 2658173"/>
              <a:gd name="connsiteY247" fmla="*/ 1916526 h 2637168"/>
              <a:gd name="connsiteX248" fmla="*/ 1787274 w 2658173"/>
              <a:gd name="connsiteY248" fmla="*/ 1918175 h 2637168"/>
              <a:gd name="connsiteX249" fmla="*/ 1771441 w 2658173"/>
              <a:gd name="connsiteY249" fmla="*/ 1928730 h 2637168"/>
              <a:gd name="connsiteX250" fmla="*/ 1773421 w 2658173"/>
              <a:gd name="connsiteY250" fmla="*/ 1916526 h 2637168"/>
              <a:gd name="connsiteX251" fmla="*/ 37658 w 2658173"/>
              <a:gd name="connsiteY251" fmla="*/ 1853281 h 2637168"/>
              <a:gd name="connsiteX252" fmla="*/ 72167 w 2658173"/>
              <a:gd name="connsiteY252" fmla="*/ 1862764 h 2637168"/>
              <a:gd name="connsiteX253" fmla="*/ 146048 w 2658173"/>
              <a:gd name="connsiteY253" fmla="*/ 1868041 h 2637168"/>
              <a:gd name="connsiteX254" fmla="*/ 77444 w 2658173"/>
              <a:gd name="connsiteY254" fmla="*/ 1875957 h 2637168"/>
              <a:gd name="connsiteX255" fmla="*/ 127578 w 2658173"/>
              <a:gd name="connsiteY255" fmla="*/ 1883873 h 2637168"/>
              <a:gd name="connsiteX256" fmla="*/ 46440 w 2658173"/>
              <a:gd name="connsiteY256" fmla="*/ 1883543 h 2637168"/>
              <a:gd name="connsiteX257" fmla="*/ 719 w 2658173"/>
              <a:gd name="connsiteY257" fmla="*/ 1881244 h 2637168"/>
              <a:gd name="connsiteX258" fmla="*/ 719 w 2658173"/>
              <a:gd name="connsiteY258" fmla="*/ 1860812 h 2637168"/>
              <a:gd name="connsiteX259" fmla="*/ 2362 w 2658173"/>
              <a:gd name="connsiteY259" fmla="*/ 1860238 h 2637168"/>
              <a:gd name="connsiteX260" fmla="*/ 37658 w 2658173"/>
              <a:gd name="connsiteY260" fmla="*/ 1853281 h 2637168"/>
              <a:gd name="connsiteX261" fmla="*/ 174476 w 2658173"/>
              <a:gd name="connsiteY261" fmla="*/ 1853198 h 2637168"/>
              <a:gd name="connsiteX262" fmla="*/ 164519 w 2658173"/>
              <a:gd name="connsiteY262" fmla="*/ 1860125 h 2637168"/>
              <a:gd name="connsiteX263" fmla="*/ 174476 w 2658173"/>
              <a:gd name="connsiteY263" fmla="*/ 1853198 h 2637168"/>
              <a:gd name="connsiteX264" fmla="*/ 1935037 w 2658173"/>
              <a:gd name="connsiteY264" fmla="*/ 1844293 h 2637168"/>
              <a:gd name="connsiteX265" fmla="*/ 1895458 w 2658173"/>
              <a:gd name="connsiteY265" fmla="*/ 1894427 h 2637168"/>
              <a:gd name="connsiteX266" fmla="*/ 1935037 w 2658173"/>
              <a:gd name="connsiteY266" fmla="*/ 1844293 h 2637168"/>
              <a:gd name="connsiteX267" fmla="*/ 1760887 w 2658173"/>
              <a:gd name="connsiteY267" fmla="*/ 1844293 h 2637168"/>
              <a:gd name="connsiteX268" fmla="*/ 1755610 w 2658173"/>
              <a:gd name="connsiteY268" fmla="*/ 1854847 h 2637168"/>
              <a:gd name="connsiteX269" fmla="*/ 1760887 w 2658173"/>
              <a:gd name="connsiteY269" fmla="*/ 1844293 h 2637168"/>
              <a:gd name="connsiteX270" fmla="*/ 1870391 w 2658173"/>
              <a:gd name="connsiteY270" fmla="*/ 1812629 h 2637168"/>
              <a:gd name="connsiteX271" fmla="*/ 1879626 w 2658173"/>
              <a:gd name="connsiteY271" fmla="*/ 1820546 h 2637168"/>
              <a:gd name="connsiteX272" fmla="*/ 1861155 w 2658173"/>
              <a:gd name="connsiteY272" fmla="*/ 1820546 h 2637168"/>
              <a:gd name="connsiteX273" fmla="*/ 1870391 w 2658173"/>
              <a:gd name="connsiteY273" fmla="*/ 1812629 h 2637168"/>
              <a:gd name="connsiteX274" fmla="*/ 1747694 w 2658173"/>
              <a:gd name="connsiteY274" fmla="*/ 1809991 h 2637168"/>
              <a:gd name="connsiteX275" fmla="*/ 1784636 w 2658173"/>
              <a:gd name="connsiteY275" fmla="*/ 1833739 h 2637168"/>
              <a:gd name="connsiteX276" fmla="*/ 1747694 w 2658173"/>
              <a:gd name="connsiteY276" fmla="*/ 1809991 h 2637168"/>
              <a:gd name="connsiteX277" fmla="*/ 98550 w 2658173"/>
              <a:gd name="connsiteY277" fmla="*/ 1804714 h 2637168"/>
              <a:gd name="connsiteX278" fmla="*/ 111744 w 2658173"/>
              <a:gd name="connsiteY278" fmla="*/ 1817908 h 2637168"/>
              <a:gd name="connsiteX279" fmla="*/ 98550 w 2658173"/>
              <a:gd name="connsiteY279" fmla="*/ 1804714 h 2637168"/>
              <a:gd name="connsiteX280" fmla="*/ 1704486 w 2658173"/>
              <a:gd name="connsiteY280" fmla="*/ 1796179 h 2637168"/>
              <a:gd name="connsiteX281" fmla="*/ 1713392 w 2658173"/>
              <a:gd name="connsiteY281" fmla="*/ 1852209 h 2637168"/>
              <a:gd name="connsiteX282" fmla="*/ 1697559 w 2658173"/>
              <a:gd name="connsiteY282" fmla="*/ 1809990 h 2637168"/>
              <a:gd name="connsiteX283" fmla="*/ 1704486 w 2658173"/>
              <a:gd name="connsiteY283" fmla="*/ 1796179 h 2637168"/>
              <a:gd name="connsiteX284" fmla="*/ 1747694 w 2658173"/>
              <a:gd name="connsiteY284" fmla="*/ 1770412 h 2637168"/>
              <a:gd name="connsiteX285" fmla="*/ 1784636 w 2658173"/>
              <a:gd name="connsiteY285" fmla="*/ 1794160 h 2637168"/>
              <a:gd name="connsiteX286" fmla="*/ 1747694 w 2658173"/>
              <a:gd name="connsiteY286" fmla="*/ 1770412 h 2637168"/>
              <a:gd name="connsiteX287" fmla="*/ 719 w 2658173"/>
              <a:gd name="connsiteY287" fmla="*/ 1756595 h 2637168"/>
              <a:gd name="connsiteX288" fmla="*/ 8151 w 2658173"/>
              <a:gd name="connsiteY288" fmla="*/ 1763825 h 2637168"/>
              <a:gd name="connsiteX289" fmla="*/ 8883 w 2658173"/>
              <a:gd name="connsiteY289" fmla="*/ 1792129 h 2637168"/>
              <a:gd name="connsiteX290" fmla="*/ 719 w 2658173"/>
              <a:gd name="connsiteY290" fmla="*/ 1796700 h 2637168"/>
              <a:gd name="connsiteX291" fmla="*/ 1928358 w 2658173"/>
              <a:gd name="connsiteY291" fmla="*/ 1725060 h 2637168"/>
              <a:gd name="connsiteX292" fmla="*/ 1935038 w 2658173"/>
              <a:gd name="connsiteY292" fmla="*/ 1741387 h 2637168"/>
              <a:gd name="connsiteX293" fmla="*/ 1928358 w 2658173"/>
              <a:gd name="connsiteY293" fmla="*/ 1725060 h 2637168"/>
              <a:gd name="connsiteX294" fmla="*/ 307001 w 2658173"/>
              <a:gd name="connsiteY294" fmla="*/ 1712362 h 2637168"/>
              <a:gd name="connsiteX295" fmla="*/ 307001 w 2658173"/>
              <a:gd name="connsiteY295" fmla="*/ 1725555 h 2637168"/>
              <a:gd name="connsiteX296" fmla="*/ 307001 w 2658173"/>
              <a:gd name="connsiteY296" fmla="*/ 1712362 h 2637168"/>
              <a:gd name="connsiteX297" fmla="*/ 1781996 w 2658173"/>
              <a:gd name="connsiteY297" fmla="*/ 1667504 h 2637168"/>
              <a:gd name="connsiteX298" fmla="*/ 1813660 w 2658173"/>
              <a:gd name="connsiteY298" fmla="*/ 1709722 h 2637168"/>
              <a:gd name="connsiteX299" fmla="*/ 1781996 w 2658173"/>
              <a:gd name="connsiteY299" fmla="*/ 1720277 h 2637168"/>
              <a:gd name="connsiteX300" fmla="*/ 1822584 w 2658173"/>
              <a:gd name="connsiteY300" fmla="*/ 1733972 h 2637168"/>
              <a:gd name="connsiteX301" fmla="*/ 1818195 w 2658173"/>
              <a:gd name="connsiteY301" fmla="*/ 1727327 h 2637168"/>
              <a:gd name="connsiteX302" fmla="*/ 1821575 w 2658173"/>
              <a:gd name="connsiteY302" fmla="*/ 1715000 h 2637168"/>
              <a:gd name="connsiteX303" fmla="*/ 1866432 w 2658173"/>
              <a:gd name="connsiteY303" fmla="*/ 1744025 h 2637168"/>
              <a:gd name="connsiteX304" fmla="*/ 1844315 w 2658173"/>
              <a:gd name="connsiteY304" fmla="*/ 1742396 h 2637168"/>
              <a:gd name="connsiteX305" fmla="*/ 1887542 w 2658173"/>
              <a:gd name="connsiteY305" fmla="*/ 1762495 h 2637168"/>
              <a:gd name="connsiteX306" fmla="*/ 1781996 w 2658173"/>
              <a:gd name="connsiteY306" fmla="*/ 1667504 h 2637168"/>
              <a:gd name="connsiteX307" fmla="*/ 2016835 w 2658173"/>
              <a:gd name="connsiteY307" fmla="*/ 1622647 h 2637168"/>
              <a:gd name="connsiteX308" fmla="*/ 2022112 w 2658173"/>
              <a:gd name="connsiteY308" fmla="*/ 1627924 h 2637168"/>
              <a:gd name="connsiteX309" fmla="*/ 2011558 w 2658173"/>
              <a:gd name="connsiteY309" fmla="*/ 1625285 h 2637168"/>
              <a:gd name="connsiteX310" fmla="*/ 2016835 w 2658173"/>
              <a:gd name="connsiteY310" fmla="*/ 1622647 h 2637168"/>
              <a:gd name="connsiteX311" fmla="*/ 1837408 w 2658173"/>
              <a:gd name="connsiteY311" fmla="*/ 1606815 h 2637168"/>
              <a:gd name="connsiteX312" fmla="*/ 1845339 w 2658173"/>
              <a:gd name="connsiteY312" fmla="*/ 1621147 h 2637168"/>
              <a:gd name="connsiteX313" fmla="*/ 1833700 w 2658173"/>
              <a:gd name="connsiteY313" fmla="*/ 1617428 h 2637168"/>
              <a:gd name="connsiteX314" fmla="*/ 1813001 w 2658173"/>
              <a:gd name="connsiteY314" fmla="*/ 1527986 h 2637168"/>
              <a:gd name="connsiteX315" fmla="*/ 1826854 w 2658173"/>
              <a:gd name="connsiteY315" fmla="*/ 1532933 h 2637168"/>
              <a:gd name="connsiteX316" fmla="*/ 1813001 w 2658173"/>
              <a:gd name="connsiteY316" fmla="*/ 1527986 h 2637168"/>
              <a:gd name="connsiteX317" fmla="*/ 1803105 w 2658173"/>
              <a:gd name="connsiteY317" fmla="*/ 1525018 h 2637168"/>
              <a:gd name="connsiteX318" fmla="*/ 1797828 w 2658173"/>
              <a:gd name="connsiteY318" fmla="*/ 1535573 h 2637168"/>
              <a:gd name="connsiteX319" fmla="*/ 1803105 w 2658173"/>
              <a:gd name="connsiteY319" fmla="*/ 1525018 h 2637168"/>
              <a:gd name="connsiteX320" fmla="*/ 265438 w 2658173"/>
              <a:gd name="connsiteY320" fmla="*/ 1511165 h 2637168"/>
              <a:gd name="connsiteX321" fmla="*/ 270056 w 2658173"/>
              <a:gd name="connsiteY321" fmla="*/ 1519740 h 2637168"/>
              <a:gd name="connsiteX322" fmla="*/ 256863 w 2658173"/>
              <a:gd name="connsiteY322" fmla="*/ 1514463 h 2637168"/>
              <a:gd name="connsiteX323" fmla="*/ 265438 w 2658173"/>
              <a:gd name="connsiteY323" fmla="*/ 1511165 h 2637168"/>
              <a:gd name="connsiteX324" fmla="*/ 122290 w 2658173"/>
              <a:gd name="connsiteY324" fmla="*/ 1506547 h 2637168"/>
              <a:gd name="connsiteX325" fmla="*/ 114374 w 2658173"/>
              <a:gd name="connsiteY325" fmla="*/ 1535572 h 2637168"/>
              <a:gd name="connsiteX326" fmla="*/ 122290 w 2658173"/>
              <a:gd name="connsiteY326" fmla="*/ 1506547 h 2637168"/>
              <a:gd name="connsiteX327" fmla="*/ 1771441 w 2658173"/>
              <a:gd name="connsiteY327" fmla="*/ 1456413 h 2637168"/>
              <a:gd name="connsiteX328" fmla="*/ 1789912 w 2658173"/>
              <a:gd name="connsiteY328" fmla="*/ 1474884 h 2637168"/>
              <a:gd name="connsiteX329" fmla="*/ 1771441 w 2658173"/>
              <a:gd name="connsiteY329" fmla="*/ 1456413 h 2637168"/>
              <a:gd name="connsiteX330" fmla="*/ 74804 w 2658173"/>
              <a:gd name="connsiteY330" fmla="*/ 1456413 h 2637168"/>
              <a:gd name="connsiteX331" fmla="*/ 135493 w 2658173"/>
              <a:gd name="connsiteY331" fmla="*/ 1469606 h 2637168"/>
              <a:gd name="connsiteX332" fmla="*/ 74804 w 2658173"/>
              <a:gd name="connsiteY332" fmla="*/ 1456413 h 2637168"/>
              <a:gd name="connsiteX333" fmla="*/ 2154375 w 2658173"/>
              <a:gd name="connsiteY333" fmla="*/ 1450806 h 2637168"/>
              <a:gd name="connsiteX334" fmla="*/ 2175155 w 2658173"/>
              <a:gd name="connsiteY334" fmla="*/ 1464328 h 2637168"/>
              <a:gd name="connsiteX335" fmla="*/ 2151407 w 2658173"/>
              <a:gd name="connsiteY335" fmla="*/ 1474883 h 2637168"/>
              <a:gd name="connsiteX336" fmla="*/ 2154375 w 2658173"/>
              <a:gd name="connsiteY336" fmla="*/ 1450806 h 2637168"/>
              <a:gd name="connsiteX337" fmla="*/ 1870093 w 2658173"/>
              <a:gd name="connsiteY337" fmla="*/ 1448650 h 2637168"/>
              <a:gd name="connsiteX338" fmla="*/ 1871711 w 2658173"/>
              <a:gd name="connsiteY338" fmla="*/ 1485437 h 2637168"/>
              <a:gd name="connsiteX339" fmla="*/ 1840046 w 2658173"/>
              <a:gd name="connsiteY339" fmla="*/ 1469605 h 2637168"/>
              <a:gd name="connsiteX340" fmla="*/ 1863919 w 2658173"/>
              <a:gd name="connsiteY340" fmla="*/ 1448702 h 2637168"/>
              <a:gd name="connsiteX341" fmla="*/ 1870093 w 2658173"/>
              <a:gd name="connsiteY341" fmla="*/ 1448650 h 2637168"/>
              <a:gd name="connsiteX342" fmla="*/ 2225287 w 2658173"/>
              <a:gd name="connsiteY342" fmla="*/ 1422111 h 2637168"/>
              <a:gd name="connsiteX343" fmla="*/ 2217372 w 2658173"/>
              <a:gd name="connsiteY343" fmla="*/ 1432666 h 2637168"/>
              <a:gd name="connsiteX344" fmla="*/ 2225287 w 2658173"/>
              <a:gd name="connsiteY344" fmla="*/ 1422111 h 2637168"/>
              <a:gd name="connsiteX345" fmla="*/ 2622074 w 2658173"/>
              <a:gd name="connsiteY345" fmla="*/ 1408257 h 2637168"/>
              <a:gd name="connsiteX346" fmla="*/ 2650109 w 2658173"/>
              <a:gd name="connsiteY346" fmla="*/ 1422110 h 2637168"/>
              <a:gd name="connsiteX347" fmla="*/ 2639554 w 2658173"/>
              <a:gd name="connsiteY347" fmla="*/ 1464328 h 2637168"/>
              <a:gd name="connsiteX348" fmla="*/ 2599975 w 2658173"/>
              <a:gd name="connsiteY348" fmla="*/ 1422110 h 2637168"/>
              <a:gd name="connsiteX349" fmla="*/ 2622074 w 2658173"/>
              <a:gd name="connsiteY349" fmla="*/ 1408257 h 2637168"/>
              <a:gd name="connsiteX350" fmla="*/ 1859377 w 2658173"/>
              <a:gd name="connsiteY350" fmla="*/ 1392638 h 2637168"/>
              <a:gd name="connsiteX351" fmla="*/ 1884614 w 2658173"/>
              <a:gd name="connsiteY351" fmla="*/ 1393374 h 2637168"/>
              <a:gd name="connsiteX352" fmla="*/ 1927121 w 2658173"/>
              <a:gd name="connsiteY352" fmla="*/ 1406278 h 2637168"/>
              <a:gd name="connsiteX353" fmla="*/ 2008919 w 2658173"/>
              <a:gd name="connsiteY353" fmla="*/ 1403639 h 2637168"/>
              <a:gd name="connsiteX354" fmla="*/ 1818937 w 2658173"/>
              <a:gd name="connsiteY354" fmla="*/ 1435303 h 2637168"/>
              <a:gd name="connsiteX355" fmla="*/ 1859377 w 2658173"/>
              <a:gd name="connsiteY355" fmla="*/ 1392638 h 2637168"/>
              <a:gd name="connsiteX356" fmla="*/ 1687005 w 2658173"/>
              <a:gd name="connsiteY356" fmla="*/ 1379892 h 2637168"/>
              <a:gd name="connsiteX357" fmla="*/ 1687005 w 2658173"/>
              <a:gd name="connsiteY357" fmla="*/ 1379892 h 2637168"/>
              <a:gd name="connsiteX358" fmla="*/ 2216053 w 2658173"/>
              <a:gd name="connsiteY358" fmla="*/ 1363070 h 2637168"/>
              <a:gd name="connsiteX359" fmla="*/ 2225288 w 2658173"/>
              <a:gd name="connsiteY359" fmla="*/ 1364059 h 2637168"/>
              <a:gd name="connsiteX360" fmla="*/ 2214733 w 2658173"/>
              <a:gd name="connsiteY360" fmla="*/ 1371975 h 2637168"/>
              <a:gd name="connsiteX361" fmla="*/ 2216053 w 2658173"/>
              <a:gd name="connsiteY361" fmla="*/ 1363070 h 2637168"/>
              <a:gd name="connsiteX362" fmla="*/ 1857527 w 2658173"/>
              <a:gd name="connsiteY362" fmla="*/ 1330747 h 2637168"/>
              <a:gd name="connsiteX363" fmla="*/ 1863793 w 2658173"/>
              <a:gd name="connsiteY363" fmla="*/ 1332396 h 2637168"/>
              <a:gd name="connsiteX364" fmla="*/ 1853239 w 2658173"/>
              <a:gd name="connsiteY364" fmla="*/ 1335035 h 2637168"/>
              <a:gd name="connsiteX365" fmla="*/ 1857527 w 2658173"/>
              <a:gd name="connsiteY365" fmla="*/ 1330747 h 2637168"/>
              <a:gd name="connsiteX366" fmla="*/ 2404 w 2658173"/>
              <a:gd name="connsiteY366" fmla="*/ 1328000 h 2637168"/>
              <a:gd name="connsiteX367" fmla="*/ 19396 w 2658173"/>
              <a:gd name="connsiteY367" fmla="*/ 1335035 h 2637168"/>
              <a:gd name="connsiteX368" fmla="*/ 4176 w 2658173"/>
              <a:gd name="connsiteY368" fmla="*/ 1352447 h 2637168"/>
              <a:gd name="connsiteX369" fmla="*/ 719 w 2658173"/>
              <a:gd name="connsiteY369" fmla="*/ 1346229 h 2637168"/>
              <a:gd name="connsiteX370" fmla="*/ 719 w 2658173"/>
              <a:gd name="connsiteY370" fmla="*/ 1329742 h 2637168"/>
              <a:gd name="connsiteX371" fmla="*/ 56326 w 2658173"/>
              <a:gd name="connsiteY371" fmla="*/ 1287540 h 2637168"/>
              <a:gd name="connsiteX372" fmla="*/ 87990 w 2658173"/>
              <a:gd name="connsiteY372" fmla="*/ 1319204 h 2637168"/>
              <a:gd name="connsiteX373" fmla="*/ 56326 w 2658173"/>
              <a:gd name="connsiteY373" fmla="*/ 1287540 h 2637168"/>
              <a:gd name="connsiteX374" fmla="*/ 2249325 w 2658173"/>
              <a:gd name="connsiteY374" fmla="*/ 1276490 h 2637168"/>
              <a:gd name="connsiteX375" fmla="*/ 2243759 w 2658173"/>
              <a:gd name="connsiteY375" fmla="*/ 1292817 h 2637168"/>
              <a:gd name="connsiteX376" fmla="*/ 2249325 w 2658173"/>
              <a:gd name="connsiteY376" fmla="*/ 1276490 h 2637168"/>
              <a:gd name="connsiteX377" fmla="*/ 2066640 w 2658173"/>
              <a:gd name="connsiteY377" fmla="*/ 1274017 h 2637168"/>
              <a:gd name="connsiteX378" fmla="*/ 2066970 w 2658173"/>
              <a:gd name="connsiteY378" fmla="*/ 1279624 h 2637168"/>
              <a:gd name="connsiteX379" fmla="*/ 2072247 w 2658173"/>
              <a:gd name="connsiteY379" fmla="*/ 1274347 h 2637168"/>
              <a:gd name="connsiteX380" fmla="*/ 2066640 w 2658173"/>
              <a:gd name="connsiteY380" fmla="*/ 1274017 h 2637168"/>
              <a:gd name="connsiteX381" fmla="*/ 2283338 w 2658173"/>
              <a:gd name="connsiteY381" fmla="*/ 1263792 h 2637168"/>
              <a:gd name="connsiteX382" fmla="*/ 2283338 w 2658173"/>
              <a:gd name="connsiteY382" fmla="*/ 1263792 h 2637168"/>
              <a:gd name="connsiteX383" fmla="*/ 1918546 w 2658173"/>
              <a:gd name="connsiteY383" fmla="*/ 1255875 h 2637168"/>
              <a:gd name="connsiteX384" fmla="*/ 1924483 w 2658173"/>
              <a:gd name="connsiteY384" fmla="*/ 1258513 h 2637168"/>
              <a:gd name="connsiteX385" fmla="*/ 1916567 w 2658173"/>
              <a:gd name="connsiteY385" fmla="*/ 1261152 h 2637168"/>
              <a:gd name="connsiteX386" fmla="*/ 1918546 w 2658173"/>
              <a:gd name="connsiteY386" fmla="*/ 1255875 h 2637168"/>
              <a:gd name="connsiteX387" fmla="*/ 1824998 w 2658173"/>
              <a:gd name="connsiteY387" fmla="*/ 1253113 h 2637168"/>
              <a:gd name="connsiteX388" fmla="*/ 1826854 w 2658173"/>
              <a:gd name="connsiteY388" fmla="*/ 1269069 h 2637168"/>
              <a:gd name="connsiteX389" fmla="*/ 1824998 w 2658173"/>
              <a:gd name="connsiteY389" fmla="*/ 1253113 h 2637168"/>
              <a:gd name="connsiteX390" fmla="*/ 2056416 w 2658173"/>
              <a:gd name="connsiteY390" fmla="*/ 1245322 h 2637168"/>
              <a:gd name="connsiteX391" fmla="*/ 2074886 w 2658173"/>
              <a:gd name="connsiteY391" fmla="*/ 1282263 h 2637168"/>
              <a:gd name="connsiteX392" fmla="*/ 2056416 w 2658173"/>
              <a:gd name="connsiteY392" fmla="*/ 1245322 h 2637168"/>
              <a:gd name="connsiteX393" fmla="*/ 161460 w 2658173"/>
              <a:gd name="connsiteY393" fmla="*/ 1244826 h 2637168"/>
              <a:gd name="connsiteX394" fmla="*/ 182981 w 2658173"/>
              <a:gd name="connsiteY394" fmla="*/ 1284901 h 2637168"/>
              <a:gd name="connsiteX395" fmla="*/ 148679 w 2658173"/>
              <a:gd name="connsiteY395" fmla="*/ 1245321 h 2637168"/>
              <a:gd name="connsiteX396" fmla="*/ 161460 w 2658173"/>
              <a:gd name="connsiteY396" fmla="*/ 1244826 h 2637168"/>
              <a:gd name="connsiteX397" fmla="*/ 2022114 w 2658173"/>
              <a:gd name="connsiteY397" fmla="*/ 1242683 h 2637168"/>
              <a:gd name="connsiteX398" fmla="*/ 2011558 w 2658173"/>
              <a:gd name="connsiteY398" fmla="*/ 1255876 h 2637168"/>
              <a:gd name="connsiteX399" fmla="*/ 2022114 w 2658173"/>
              <a:gd name="connsiteY399" fmla="*/ 1242683 h 2637168"/>
              <a:gd name="connsiteX400" fmla="*/ 1771442 w 2658173"/>
              <a:gd name="connsiteY400" fmla="*/ 1240044 h 2637168"/>
              <a:gd name="connsiteX401" fmla="*/ 1766165 w 2658173"/>
              <a:gd name="connsiteY401" fmla="*/ 1266430 h 2637168"/>
              <a:gd name="connsiteX402" fmla="*/ 1771442 w 2658173"/>
              <a:gd name="connsiteY402" fmla="*/ 1240044 h 2637168"/>
              <a:gd name="connsiteX403" fmla="*/ 1919206 w 2658173"/>
              <a:gd name="connsiteY403" fmla="*/ 1237405 h 2637168"/>
              <a:gd name="connsiteX404" fmla="*/ 1903565 w 2658173"/>
              <a:gd name="connsiteY404" fmla="*/ 1241327 h 2637168"/>
              <a:gd name="connsiteX405" fmla="*/ 1898300 w 2658173"/>
              <a:gd name="connsiteY405" fmla="*/ 1242388 h 2637168"/>
              <a:gd name="connsiteX406" fmla="*/ 1898427 w 2658173"/>
              <a:gd name="connsiteY406" fmla="*/ 1242311 h 2637168"/>
              <a:gd name="connsiteX407" fmla="*/ 1919206 w 2658173"/>
              <a:gd name="connsiteY407" fmla="*/ 1237405 h 2637168"/>
              <a:gd name="connsiteX408" fmla="*/ 719 w 2658173"/>
              <a:gd name="connsiteY408" fmla="*/ 1237405 h 2637168"/>
              <a:gd name="connsiteX409" fmla="*/ 29945 w 2658173"/>
              <a:gd name="connsiteY409" fmla="*/ 1237405 h 2637168"/>
              <a:gd name="connsiteX410" fmla="*/ 3559 w 2658173"/>
              <a:gd name="connsiteY410" fmla="*/ 1278964 h 2637168"/>
              <a:gd name="connsiteX411" fmla="*/ 719 w 2658173"/>
              <a:gd name="connsiteY411" fmla="*/ 1279089 h 2637168"/>
              <a:gd name="connsiteX412" fmla="*/ 297103 w 2658173"/>
              <a:gd name="connsiteY412" fmla="*/ 1227510 h 2637168"/>
              <a:gd name="connsiteX413" fmla="*/ 259503 w 2658173"/>
              <a:gd name="connsiteY413" fmla="*/ 1232127 h 2637168"/>
              <a:gd name="connsiteX414" fmla="*/ 296444 w 2658173"/>
              <a:gd name="connsiteY414" fmla="*/ 1271708 h 2637168"/>
              <a:gd name="connsiteX415" fmla="*/ 306998 w 2658173"/>
              <a:gd name="connsiteY415" fmla="*/ 1250597 h 2637168"/>
              <a:gd name="connsiteX416" fmla="*/ 297103 w 2658173"/>
              <a:gd name="connsiteY416" fmla="*/ 1227510 h 2637168"/>
              <a:gd name="connsiteX417" fmla="*/ 2158992 w 2658173"/>
              <a:gd name="connsiteY417" fmla="*/ 1215965 h 2637168"/>
              <a:gd name="connsiteX418" fmla="*/ 2164599 w 2658173"/>
              <a:gd name="connsiteY418" fmla="*/ 1216295 h 2637168"/>
              <a:gd name="connsiteX419" fmla="*/ 2159322 w 2658173"/>
              <a:gd name="connsiteY419" fmla="*/ 1221572 h 2637168"/>
              <a:gd name="connsiteX420" fmla="*/ 2158992 w 2658173"/>
              <a:gd name="connsiteY420" fmla="*/ 1215965 h 2637168"/>
              <a:gd name="connsiteX421" fmla="*/ 920 w 2658173"/>
              <a:gd name="connsiteY421" fmla="*/ 1208380 h 2637168"/>
              <a:gd name="connsiteX422" fmla="*/ 14115 w 2658173"/>
              <a:gd name="connsiteY422" fmla="*/ 1221574 h 2637168"/>
              <a:gd name="connsiteX423" fmla="*/ 920 w 2658173"/>
              <a:gd name="connsiteY423" fmla="*/ 1208380 h 2637168"/>
              <a:gd name="connsiteX424" fmla="*/ 1688852 w 2658173"/>
              <a:gd name="connsiteY424" fmla="*/ 1195579 h 2637168"/>
              <a:gd name="connsiteX425" fmla="*/ 1702836 w 2658173"/>
              <a:gd name="connsiteY425" fmla="*/ 1234766 h 2637168"/>
              <a:gd name="connsiteX426" fmla="*/ 1663257 w 2658173"/>
              <a:gd name="connsiteY426" fmla="*/ 1213657 h 2637168"/>
              <a:gd name="connsiteX427" fmla="*/ 1676120 w 2658173"/>
              <a:gd name="connsiteY427" fmla="*/ 1195805 h 2637168"/>
              <a:gd name="connsiteX428" fmla="*/ 1688852 w 2658173"/>
              <a:gd name="connsiteY428" fmla="*/ 1195579 h 2637168"/>
              <a:gd name="connsiteX429" fmla="*/ 1861155 w 2658173"/>
              <a:gd name="connsiteY429" fmla="*/ 1195187 h 2637168"/>
              <a:gd name="connsiteX430" fmla="*/ 1855878 w 2658173"/>
              <a:gd name="connsiteY430" fmla="*/ 1211019 h 2637168"/>
              <a:gd name="connsiteX431" fmla="*/ 1861155 w 2658173"/>
              <a:gd name="connsiteY431" fmla="*/ 1195187 h 2637168"/>
              <a:gd name="connsiteX432" fmla="*/ 1890181 w 2658173"/>
              <a:gd name="connsiteY432" fmla="*/ 1195186 h 2637168"/>
              <a:gd name="connsiteX433" fmla="*/ 1895004 w 2658173"/>
              <a:gd name="connsiteY433" fmla="*/ 1243053 h 2637168"/>
              <a:gd name="connsiteX434" fmla="*/ 1898300 w 2658173"/>
              <a:gd name="connsiteY434" fmla="*/ 1242388 h 2637168"/>
              <a:gd name="connsiteX435" fmla="*/ 1887542 w 2658173"/>
              <a:gd name="connsiteY435" fmla="*/ 1248949 h 2637168"/>
              <a:gd name="connsiteX436" fmla="*/ 1895458 w 2658173"/>
              <a:gd name="connsiteY436" fmla="*/ 1266430 h 2637168"/>
              <a:gd name="connsiteX437" fmla="*/ 1832130 w 2658173"/>
              <a:gd name="connsiteY437" fmla="*/ 1263792 h 2637168"/>
              <a:gd name="connsiteX438" fmla="*/ 1890181 w 2658173"/>
              <a:gd name="connsiteY438" fmla="*/ 1195186 h 2637168"/>
              <a:gd name="connsiteX439" fmla="*/ 53693 w 2658173"/>
              <a:gd name="connsiteY439" fmla="*/ 1187271 h 2637168"/>
              <a:gd name="connsiteX440" fmla="*/ 109106 w 2658173"/>
              <a:gd name="connsiteY440" fmla="*/ 1208380 h 2637168"/>
              <a:gd name="connsiteX441" fmla="*/ 19391 w 2658173"/>
              <a:gd name="connsiteY441" fmla="*/ 1218935 h 2637168"/>
              <a:gd name="connsiteX442" fmla="*/ 53693 w 2658173"/>
              <a:gd name="connsiteY442" fmla="*/ 1187271 h 2637168"/>
              <a:gd name="connsiteX443" fmla="*/ 1904694 w 2658173"/>
              <a:gd name="connsiteY443" fmla="*/ 1179356 h 2637168"/>
              <a:gd name="connsiteX444" fmla="*/ 1913929 w 2658173"/>
              <a:gd name="connsiteY444" fmla="*/ 1187272 h 2637168"/>
              <a:gd name="connsiteX445" fmla="*/ 1895458 w 2658173"/>
              <a:gd name="connsiteY445" fmla="*/ 1187272 h 2637168"/>
              <a:gd name="connsiteX446" fmla="*/ 1904694 w 2658173"/>
              <a:gd name="connsiteY446" fmla="*/ 1179356 h 2637168"/>
              <a:gd name="connsiteX447" fmla="*/ 2053777 w 2658173"/>
              <a:gd name="connsiteY447" fmla="*/ 1176716 h 2637168"/>
              <a:gd name="connsiteX448" fmla="*/ 1921844 w 2658173"/>
              <a:gd name="connsiteY448" fmla="*/ 1274346 h 2637168"/>
              <a:gd name="connsiteX449" fmla="*/ 2053777 w 2658173"/>
              <a:gd name="connsiteY449" fmla="*/ 1176716 h 2637168"/>
              <a:gd name="connsiteX450" fmla="*/ 367687 w 2658173"/>
              <a:gd name="connsiteY450" fmla="*/ 1163522 h 2637168"/>
              <a:gd name="connsiteX451" fmla="*/ 407267 w 2658173"/>
              <a:gd name="connsiteY451" fmla="*/ 1205741 h 2637168"/>
              <a:gd name="connsiteX452" fmla="*/ 367687 w 2658173"/>
              <a:gd name="connsiteY452" fmla="*/ 1163522 h 2637168"/>
              <a:gd name="connsiteX453" fmla="*/ 1592014 w 2658173"/>
              <a:gd name="connsiteY453" fmla="*/ 1150329 h 2637168"/>
              <a:gd name="connsiteX454" fmla="*/ 1592014 w 2658173"/>
              <a:gd name="connsiteY454" fmla="*/ 1150329 h 2637168"/>
              <a:gd name="connsiteX455" fmla="*/ 2217373 w 2658173"/>
              <a:gd name="connsiteY455" fmla="*/ 1137137 h 2637168"/>
              <a:gd name="connsiteX456" fmla="*/ 2185709 w 2658173"/>
              <a:gd name="connsiteY456" fmla="*/ 1163523 h 2637168"/>
              <a:gd name="connsiteX457" fmla="*/ 2217373 w 2658173"/>
              <a:gd name="connsiteY457" fmla="*/ 1137137 h 2637168"/>
              <a:gd name="connsiteX458" fmla="*/ 1742418 w 2658173"/>
              <a:gd name="connsiteY458" fmla="*/ 1137136 h 2637168"/>
              <a:gd name="connsiteX459" fmla="*/ 1729223 w 2658173"/>
              <a:gd name="connsiteY459" fmla="*/ 1147691 h 2637168"/>
              <a:gd name="connsiteX460" fmla="*/ 1742418 w 2658173"/>
              <a:gd name="connsiteY460" fmla="*/ 1137136 h 2637168"/>
              <a:gd name="connsiteX461" fmla="*/ 719 w 2658173"/>
              <a:gd name="connsiteY461" fmla="*/ 1126605 h 2637168"/>
              <a:gd name="connsiteX462" fmla="*/ 32015 w 2658173"/>
              <a:gd name="connsiteY462" fmla="*/ 1133892 h 2637168"/>
              <a:gd name="connsiteX463" fmla="*/ 53693 w 2658173"/>
              <a:gd name="connsiteY463" fmla="*/ 1142414 h 2637168"/>
              <a:gd name="connsiteX464" fmla="*/ 14897 w 2658173"/>
              <a:gd name="connsiteY464" fmla="*/ 1153547 h 2637168"/>
              <a:gd name="connsiteX465" fmla="*/ 719 w 2658173"/>
              <a:gd name="connsiteY465" fmla="*/ 1151426 h 2637168"/>
              <a:gd name="connsiteX466" fmla="*/ 452124 w 2658173"/>
              <a:gd name="connsiteY466" fmla="*/ 1121304 h 2637168"/>
              <a:gd name="connsiteX467" fmla="*/ 478509 w 2658173"/>
              <a:gd name="connsiteY467" fmla="*/ 1176715 h 2637168"/>
              <a:gd name="connsiteX468" fmla="*/ 452124 w 2658173"/>
              <a:gd name="connsiteY468" fmla="*/ 1121304 h 2637168"/>
              <a:gd name="connsiteX469" fmla="*/ 1929761 w 2658173"/>
              <a:gd name="connsiteY469" fmla="*/ 1092279 h 2637168"/>
              <a:gd name="connsiteX470" fmla="*/ 1874348 w 2658173"/>
              <a:gd name="connsiteY470" fmla="*/ 1189909 h 2637168"/>
              <a:gd name="connsiteX471" fmla="*/ 1929761 w 2658173"/>
              <a:gd name="connsiteY471" fmla="*/ 1092279 h 2637168"/>
              <a:gd name="connsiteX472" fmla="*/ 1807398 w 2658173"/>
              <a:gd name="connsiteY472" fmla="*/ 1088023 h 2637168"/>
              <a:gd name="connsiteX473" fmla="*/ 1813660 w 2658173"/>
              <a:gd name="connsiteY473" fmla="*/ 1110751 h 2637168"/>
              <a:gd name="connsiteX474" fmla="*/ 1807398 w 2658173"/>
              <a:gd name="connsiteY474" fmla="*/ 1088023 h 2637168"/>
              <a:gd name="connsiteX475" fmla="*/ 1737138 w 2658173"/>
              <a:gd name="connsiteY475" fmla="*/ 1073810 h 2637168"/>
              <a:gd name="connsiteX476" fmla="*/ 1737138 w 2658173"/>
              <a:gd name="connsiteY476" fmla="*/ 1073810 h 2637168"/>
              <a:gd name="connsiteX477" fmla="*/ 1763526 w 2658173"/>
              <a:gd name="connsiteY477" fmla="*/ 1065892 h 2637168"/>
              <a:gd name="connsiteX478" fmla="*/ 1750332 w 2658173"/>
              <a:gd name="connsiteY478" fmla="*/ 1073808 h 2637168"/>
              <a:gd name="connsiteX479" fmla="*/ 1763526 w 2658173"/>
              <a:gd name="connsiteY479" fmla="*/ 1065892 h 2637168"/>
              <a:gd name="connsiteX480" fmla="*/ 2046562 w 2658173"/>
              <a:gd name="connsiteY480" fmla="*/ 1031549 h 2637168"/>
              <a:gd name="connsiteX481" fmla="*/ 2051139 w 2658173"/>
              <a:gd name="connsiteY481" fmla="*/ 1050061 h 2637168"/>
              <a:gd name="connsiteX482" fmla="*/ 2019474 w 2658173"/>
              <a:gd name="connsiteY482" fmla="*/ 1076447 h 2637168"/>
              <a:gd name="connsiteX483" fmla="*/ 2046562 w 2658173"/>
              <a:gd name="connsiteY483" fmla="*/ 1031549 h 2637168"/>
              <a:gd name="connsiteX484" fmla="*/ 426479 w 2658173"/>
              <a:gd name="connsiteY484" fmla="*/ 1025200 h 2637168"/>
              <a:gd name="connsiteX485" fmla="*/ 409905 w 2658173"/>
              <a:gd name="connsiteY485" fmla="*/ 1031590 h 2637168"/>
              <a:gd name="connsiteX486" fmla="*/ 460039 w 2658173"/>
              <a:gd name="connsiteY486" fmla="*/ 1113388 h 2637168"/>
              <a:gd name="connsiteX487" fmla="*/ 473232 w 2658173"/>
              <a:gd name="connsiteY487" fmla="*/ 1097556 h 2637168"/>
              <a:gd name="connsiteX488" fmla="*/ 426479 w 2658173"/>
              <a:gd name="connsiteY488" fmla="*/ 1025200 h 2637168"/>
              <a:gd name="connsiteX489" fmla="*/ 2301863 w 2658173"/>
              <a:gd name="connsiteY489" fmla="*/ 1006147 h 2637168"/>
              <a:gd name="connsiteX490" fmla="*/ 2315580 w 2658173"/>
              <a:gd name="connsiteY490" fmla="*/ 1006895 h 2637168"/>
              <a:gd name="connsiteX491" fmla="*/ 2333474 w 2658173"/>
              <a:gd name="connsiteY491" fmla="*/ 1023675 h 2637168"/>
              <a:gd name="connsiteX492" fmla="*/ 2256952 w 2658173"/>
              <a:gd name="connsiteY492" fmla="*/ 1065893 h 2637168"/>
              <a:gd name="connsiteX493" fmla="*/ 2301863 w 2658173"/>
              <a:gd name="connsiteY493" fmla="*/ 1006147 h 2637168"/>
              <a:gd name="connsiteX494" fmla="*/ 1782986 w 2658173"/>
              <a:gd name="connsiteY494" fmla="*/ 1005493 h 2637168"/>
              <a:gd name="connsiteX495" fmla="*/ 1789913 w 2658173"/>
              <a:gd name="connsiteY495" fmla="*/ 1007843 h 2637168"/>
              <a:gd name="connsiteX496" fmla="*/ 1774080 w 2658173"/>
              <a:gd name="connsiteY496" fmla="*/ 1023675 h 2637168"/>
              <a:gd name="connsiteX497" fmla="*/ 1782986 w 2658173"/>
              <a:gd name="connsiteY497" fmla="*/ 1005493 h 2637168"/>
              <a:gd name="connsiteX498" fmla="*/ 1980673 w 2658173"/>
              <a:gd name="connsiteY498" fmla="*/ 1001113 h 2637168"/>
              <a:gd name="connsiteX499" fmla="*/ 1990450 w 2658173"/>
              <a:gd name="connsiteY499" fmla="*/ 1007843 h 2637168"/>
              <a:gd name="connsiteX500" fmla="*/ 1971978 w 2658173"/>
              <a:gd name="connsiteY500" fmla="*/ 1052700 h 2637168"/>
              <a:gd name="connsiteX501" fmla="*/ 1980673 w 2658173"/>
              <a:gd name="connsiteY501" fmla="*/ 1001113 h 2637168"/>
              <a:gd name="connsiteX502" fmla="*/ 82719 w 2658173"/>
              <a:gd name="connsiteY502" fmla="*/ 986734 h 2637168"/>
              <a:gd name="connsiteX503" fmla="*/ 219928 w 2658173"/>
              <a:gd name="connsiteY503" fmla="*/ 1108112 h 2637168"/>
              <a:gd name="connsiteX504" fmla="*/ 82719 w 2658173"/>
              <a:gd name="connsiteY504" fmla="*/ 986734 h 2637168"/>
              <a:gd name="connsiteX505" fmla="*/ 1531325 w 2658173"/>
              <a:gd name="connsiteY505" fmla="*/ 957708 h 2637168"/>
              <a:gd name="connsiteX506" fmla="*/ 1523409 w 2658173"/>
              <a:gd name="connsiteY506" fmla="*/ 965624 h 2637168"/>
              <a:gd name="connsiteX507" fmla="*/ 1531325 w 2658173"/>
              <a:gd name="connsiteY507" fmla="*/ 957708 h 2637168"/>
              <a:gd name="connsiteX508" fmla="*/ 719 w 2658173"/>
              <a:gd name="connsiteY508" fmla="*/ 953833 h 2637168"/>
              <a:gd name="connsiteX509" fmla="*/ 17737 w 2658173"/>
              <a:gd name="connsiteY509" fmla="*/ 971231 h 2637168"/>
              <a:gd name="connsiteX510" fmla="*/ 148564 w 2658173"/>
              <a:gd name="connsiteY510" fmla="*/ 1107536 h 2637168"/>
              <a:gd name="connsiteX511" fmla="*/ 139037 w 2658173"/>
              <a:gd name="connsiteY511" fmla="*/ 1099180 h 2637168"/>
              <a:gd name="connsiteX512" fmla="*/ 101184 w 2658173"/>
              <a:gd name="connsiteY512" fmla="*/ 1060615 h 2637168"/>
              <a:gd name="connsiteX513" fmla="*/ 719 w 2658173"/>
              <a:gd name="connsiteY513" fmla="*/ 955812 h 2637168"/>
              <a:gd name="connsiteX514" fmla="*/ 1454804 w 2658173"/>
              <a:gd name="connsiteY514" fmla="*/ 949792 h 2637168"/>
              <a:gd name="connsiteX515" fmla="*/ 1454804 w 2658173"/>
              <a:gd name="connsiteY515" fmla="*/ 949792 h 2637168"/>
              <a:gd name="connsiteX516" fmla="*/ 2201211 w 2658173"/>
              <a:gd name="connsiteY516" fmla="*/ 946824 h 2637168"/>
              <a:gd name="connsiteX517" fmla="*/ 2212096 w 2658173"/>
              <a:gd name="connsiteY517" fmla="*/ 960348 h 2637168"/>
              <a:gd name="connsiteX518" fmla="*/ 2188348 w 2658173"/>
              <a:gd name="connsiteY518" fmla="*/ 962986 h 2637168"/>
              <a:gd name="connsiteX519" fmla="*/ 2201211 w 2658173"/>
              <a:gd name="connsiteY519" fmla="*/ 946824 h 2637168"/>
              <a:gd name="connsiteX520" fmla="*/ 327116 w 2658173"/>
              <a:gd name="connsiteY520" fmla="*/ 943856 h 2637168"/>
              <a:gd name="connsiteX521" fmla="*/ 330744 w 2658173"/>
              <a:gd name="connsiteY521" fmla="*/ 952432 h 2637168"/>
              <a:gd name="connsiteX522" fmla="*/ 317550 w 2658173"/>
              <a:gd name="connsiteY522" fmla="*/ 947155 h 2637168"/>
              <a:gd name="connsiteX523" fmla="*/ 327116 w 2658173"/>
              <a:gd name="connsiteY523" fmla="*/ 943856 h 2637168"/>
              <a:gd name="connsiteX524" fmla="*/ 1486262 w 2658173"/>
              <a:gd name="connsiteY524" fmla="*/ 933053 h 2637168"/>
              <a:gd name="connsiteX525" fmla="*/ 1473275 w 2658173"/>
              <a:gd name="connsiteY525" fmla="*/ 970901 h 2637168"/>
              <a:gd name="connsiteX526" fmla="*/ 1486262 w 2658173"/>
              <a:gd name="connsiteY526" fmla="*/ 933053 h 2637168"/>
              <a:gd name="connsiteX527" fmla="*/ 1368224 w 2658173"/>
              <a:gd name="connsiteY527" fmla="*/ 922994 h 2637168"/>
              <a:gd name="connsiteX528" fmla="*/ 1383561 w 2658173"/>
              <a:gd name="connsiteY528" fmla="*/ 926045 h 2637168"/>
              <a:gd name="connsiteX529" fmla="*/ 1328149 w 2658173"/>
              <a:gd name="connsiteY529" fmla="*/ 944516 h 2637168"/>
              <a:gd name="connsiteX530" fmla="*/ 1368224 w 2658173"/>
              <a:gd name="connsiteY530" fmla="*/ 922994 h 2637168"/>
              <a:gd name="connsiteX531" fmla="*/ 1840047 w 2658173"/>
              <a:gd name="connsiteY531" fmla="*/ 910213 h 2637168"/>
              <a:gd name="connsiteX532" fmla="*/ 1766164 w 2658173"/>
              <a:gd name="connsiteY532" fmla="*/ 960347 h 2637168"/>
              <a:gd name="connsiteX533" fmla="*/ 1840047 w 2658173"/>
              <a:gd name="connsiteY533" fmla="*/ 910213 h 2637168"/>
              <a:gd name="connsiteX534" fmla="*/ 1035260 w 2658173"/>
              <a:gd name="connsiteY534" fmla="*/ 910212 h 2637168"/>
              <a:gd name="connsiteX535" fmla="*/ 1029983 w 2658173"/>
              <a:gd name="connsiteY535" fmla="*/ 915490 h 2637168"/>
              <a:gd name="connsiteX536" fmla="*/ 1035260 w 2658173"/>
              <a:gd name="connsiteY536" fmla="*/ 910212 h 2637168"/>
              <a:gd name="connsiteX537" fmla="*/ 1940314 w 2658173"/>
              <a:gd name="connsiteY537" fmla="*/ 902297 h 2637168"/>
              <a:gd name="connsiteX538" fmla="*/ 1895457 w 2658173"/>
              <a:gd name="connsiteY538" fmla="*/ 944515 h 2637168"/>
              <a:gd name="connsiteX539" fmla="*/ 1940314 w 2658173"/>
              <a:gd name="connsiteY539" fmla="*/ 902297 h 2637168"/>
              <a:gd name="connsiteX540" fmla="*/ 1544518 w 2658173"/>
              <a:gd name="connsiteY540" fmla="*/ 894382 h 2637168"/>
              <a:gd name="connsiteX541" fmla="*/ 1544518 w 2658173"/>
              <a:gd name="connsiteY541" fmla="*/ 894382 h 2637168"/>
              <a:gd name="connsiteX542" fmla="*/ 478509 w 2658173"/>
              <a:gd name="connsiteY542" fmla="*/ 873271 h 2637168"/>
              <a:gd name="connsiteX543" fmla="*/ 623635 w 2658173"/>
              <a:gd name="connsiteY543" fmla="*/ 1002565 h 2637168"/>
              <a:gd name="connsiteX544" fmla="*/ 478509 w 2658173"/>
              <a:gd name="connsiteY544" fmla="*/ 873271 h 2637168"/>
              <a:gd name="connsiteX545" fmla="*/ 391442 w 2658173"/>
              <a:gd name="connsiteY545" fmla="*/ 867996 h 2637168"/>
              <a:gd name="connsiteX546" fmla="*/ 399358 w 2658173"/>
              <a:gd name="connsiteY546" fmla="*/ 881189 h 2637168"/>
              <a:gd name="connsiteX547" fmla="*/ 391442 w 2658173"/>
              <a:gd name="connsiteY547" fmla="*/ 867996 h 2637168"/>
              <a:gd name="connsiteX548" fmla="*/ 1222104 w 2658173"/>
              <a:gd name="connsiteY548" fmla="*/ 841583 h 2637168"/>
              <a:gd name="connsiteX549" fmla="*/ 1225243 w 2658173"/>
              <a:gd name="connsiteY549" fmla="*/ 846886 h 2637168"/>
              <a:gd name="connsiteX550" fmla="*/ 1222104 w 2658173"/>
              <a:gd name="connsiteY550" fmla="*/ 841583 h 2637168"/>
              <a:gd name="connsiteX551" fmla="*/ 571533 w 2658173"/>
              <a:gd name="connsiteY551" fmla="*/ 836991 h 2637168"/>
              <a:gd name="connsiteX552" fmla="*/ 578789 w 2658173"/>
              <a:gd name="connsiteY552" fmla="*/ 841608 h 2637168"/>
              <a:gd name="connsiteX553" fmla="*/ 568235 w 2658173"/>
              <a:gd name="connsiteY553" fmla="*/ 844247 h 2637168"/>
              <a:gd name="connsiteX554" fmla="*/ 571533 w 2658173"/>
              <a:gd name="connsiteY554" fmla="*/ 836991 h 2637168"/>
              <a:gd name="connsiteX555" fmla="*/ 1939984 w 2658173"/>
              <a:gd name="connsiteY555" fmla="*/ 836001 h 2637168"/>
              <a:gd name="connsiteX556" fmla="*/ 1945591 w 2658173"/>
              <a:gd name="connsiteY556" fmla="*/ 836331 h 2637168"/>
              <a:gd name="connsiteX557" fmla="*/ 1940314 w 2658173"/>
              <a:gd name="connsiteY557" fmla="*/ 841608 h 2637168"/>
              <a:gd name="connsiteX558" fmla="*/ 1939984 w 2658173"/>
              <a:gd name="connsiteY558" fmla="*/ 836001 h 2637168"/>
              <a:gd name="connsiteX559" fmla="*/ 840542 w 2658173"/>
              <a:gd name="connsiteY559" fmla="*/ 832456 h 2637168"/>
              <a:gd name="connsiteX560" fmla="*/ 850561 w 2658173"/>
              <a:gd name="connsiteY560" fmla="*/ 849525 h 2637168"/>
              <a:gd name="connsiteX561" fmla="*/ 834729 w 2658173"/>
              <a:gd name="connsiteY561" fmla="*/ 836332 h 2637168"/>
              <a:gd name="connsiteX562" fmla="*/ 840542 w 2658173"/>
              <a:gd name="connsiteY562" fmla="*/ 832456 h 2637168"/>
              <a:gd name="connsiteX563" fmla="*/ 1338786 w 2658173"/>
              <a:gd name="connsiteY563" fmla="*/ 815510 h 2637168"/>
              <a:gd name="connsiteX564" fmla="*/ 1343981 w 2658173"/>
              <a:gd name="connsiteY564" fmla="*/ 833693 h 2637168"/>
              <a:gd name="connsiteX565" fmla="*/ 1342510 w 2658173"/>
              <a:gd name="connsiteY565" fmla="*/ 844433 h 2637168"/>
              <a:gd name="connsiteX566" fmla="*/ 1341526 w 2658173"/>
              <a:gd name="connsiteY566" fmla="*/ 847016 h 2637168"/>
              <a:gd name="connsiteX567" fmla="*/ 1340859 w 2658173"/>
              <a:gd name="connsiteY567" fmla="*/ 847260 h 2637168"/>
              <a:gd name="connsiteX568" fmla="*/ 1338879 w 2658173"/>
              <a:gd name="connsiteY568" fmla="*/ 840882 h 2637168"/>
              <a:gd name="connsiteX569" fmla="*/ 1338786 w 2658173"/>
              <a:gd name="connsiteY569" fmla="*/ 815510 h 2637168"/>
              <a:gd name="connsiteX570" fmla="*/ 2169876 w 2658173"/>
              <a:gd name="connsiteY570" fmla="*/ 807306 h 2637168"/>
              <a:gd name="connsiteX571" fmla="*/ 2114617 w 2658173"/>
              <a:gd name="connsiteY571" fmla="*/ 858244 h 2637168"/>
              <a:gd name="connsiteX572" fmla="*/ 2096942 w 2658173"/>
              <a:gd name="connsiteY572" fmla="*/ 863955 h 2637168"/>
              <a:gd name="connsiteX573" fmla="*/ 2078513 w 2658173"/>
              <a:gd name="connsiteY573" fmla="*/ 875911 h 2637168"/>
              <a:gd name="connsiteX574" fmla="*/ 2076897 w 2658173"/>
              <a:gd name="connsiteY574" fmla="*/ 876932 h 2637168"/>
              <a:gd name="connsiteX575" fmla="*/ 2037944 w 2658173"/>
              <a:gd name="connsiteY575" fmla="*/ 894382 h 2637168"/>
              <a:gd name="connsiteX576" fmla="*/ 2059589 w 2658173"/>
              <a:gd name="connsiteY576" fmla="*/ 887868 h 2637168"/>
              <a:gd name="connsiteX577" fmla="*/ 2076897 w 2658173"/>
              <a:gd name="connsiteY577" fmla="*/ 876932 h 2637168"/>
              <a:gd name="connsiteX578" fmla="*/ 2110837 w 2658173"/>
              <a:gd name="connsiteY578" fmla="*/ 861729 h 2637168"/>
              <a:gd name="connsiteX579" fmla="*/ 2114617 w 2658173"/>
              <a:gd name="connsiteY579" fmla="*/ 858244 h 2637168"/>
              <a:gd name="connsiteX580" fmla="*/ 2117103 w 2658173"/>
              <a:gd name="connsiteY580" fmla="*/ 857441 h 2637168"/>
              <a:gd name="connsiteX581" fmla="*/ 1990448 w 2658173"/>
              <a:gd name="connsiteY581" fmla="*/ 944516 h 2637168"/>
              <a:gd name="connsiteX582" fmla="*/ 2024751 w 2658173"/>
              <a:gd name="connsiteY582" fmla="*/ 897021 h 2637168"/>
              <a:gd name="connsiteX583" fmla="*/ 2169876 w 2658173"/>
              <a:gd name="connsiteY583" fmla="*/ 807306 h 2637168"/>
              <a:gd name="connsiteX584" fmla="*/ 462683 w 2658173"/>
              <a:gd name="connsiteY584" fmla="*/ 778280 h 2637168"/>
              <a:gd name="connsiteX585" fmla="*/ 475876 w 2658173"/>
              <a:gd name="connsiteY585" fmla="*/ 791474 h 2637168"/>
              <a:gd name="connsiteX586" fmla="*/ 462683 w 2658173"/>
              <a:gd name="connsiteY586" fmla="*/ 778280 h 2637168"/>
              <a:gd name="connsiteX587" fmla="*/ 713360 w 2658173"/>
              <a:gd name="connsiteY587" fmla="*/ 767726 h 2637168"/>
              <a:gd name="connsiteX588" fmla="*/ 723914 w 2658173"/>
              <a:gd name="connsiteY588" fmla="*/ 809944 h 2637168"/>
              <a:gd name="connsiteX589" fmla="*/ 713360 w 2658173"/>
              <a:gd name="connsiteY589" fmla="*/ 767726 h 2637168"/>
              <a:gd name="connsiteX590" fmla="*/ 607482 w 2658173"/>
              <a:gd name="connsiteY590" fmla="*/ 765418 h 2637168"/>
              <a:gd name="connsiteX591" fmla="*/ 615727 w 2658173"/>
              <a:gd name="connsiteY591" fmla="*/ 775642 h 2637168"/>
              <a:gd name="connsiteX592" fmla="*/ 597257 w 2658173"/>
              <a:gd name="connsiteY592" fmla="*/ 773003 h 2637168"/>
              <a:gd name="connsiteX593" fmla="*/ 607482 w 2658173"/>
              <a:gd name="connsiteY593" fmla="*/ 765418 h 2637168"/>
              <a:gd name="connsiteX594" fmla="*/ 2225288 w 2658173"/>
              <a:gd name="connsiteY594" fmla="*/ 765088 h 2637168"/>
              <a:gd name="connsiteX595" fmla="*/ 2217372 w 2658173"/>
              <a:gd name="connsiteY595" fmla="*/ 773004 h 2637168"/>
              <a:gd name="connsiteX596" fmla="*/ 2225288 w 2658173"/>
              <a:gd name="connsiteY596" fmla="*/ 765088 h 2637168"/>
              <a:gd name="connsiteX597" fmla="*/ 1148722 w 2658173"/>
              <a:gd name="connsiteY597" fmla="*/ 762449 h 2637168"/>
              <a:gd name="connsiteX598" fmla="*/ 1132890 w 2658173"/>
              <a:gd name="connsiteY598" fmla="*/ 812583 h 2637168"/>
              <a:gd name="connsiteX599" fmla="*/ 1088033 w 2658173"/>
              <a:gd name="connsiteY599" fmla="*/ 770365 h 2637168"/>
              <a:gd name="connsiteX600" fmla="*/ 1127612 w 2658173"/>
              <a:gd name="connsiteY600" fmla="*/ 802028 h 2637168"/>
              <a:gd name="connsiteX601" fmla="*/ 1148722 w 2658173"/>
              <a:gd name="connsiteY601" fmla="*/ 762449 h 2637168"/>
              <a:gd name="connsiteX602" fmla="*/ 1037899 w 2658173"/>
              <a:gd name="connsiteY602" fmla="*/ 754533 h 2637168"/>
              <a:gd name="connsiteX603" fmla="*/ 1016789 w 2658173"/>
              <a:gd name="connsiteY603" fmla="*/ 799390 h 2637168"/>
              <a:gd name="connsiteX604" fmla="*/ 1037899 w 2658173"/>
              <a:gd name="connsiteY604" fmla="*/ 754533 h 2637168"/>
              <a:gd name="connsiteX605" fmla="*/ 1381417 w 2658173"/>
              <a:gd name="connsiteY605" fmla="*/ 753955 h 2637168"/>
              <a:gd name="connsiteX606" fmla="*/ 1388838 w 2658173"/>
              <a:gd name="connsiteY606" fmla="*/ 765087 h 2637168"/>
              <a:gd name="connsiteX607" fmla="*/ 1380922 w 2658173"/>
              <a:gd name="connsiteY607" fmla="*/ 759810 h 2637168"/>
              <a:gd name="connsiteX608" fmla="*/ 1381417 w 2658173"/>
              <a:gd name="connsiteY608" fmla="*/ 753955 h 2637168"/>
              <a:gd name="connsiteX609" fmla="*/ 792505 w 2658173"/>
              <a:gd name="connsiteY609" fmla="*/ 746617 h 2637168"/>
              <a:gd name="connsiteX610" fmla="*/ 803059 w 2658173"/>
              <a:gd name="connsiteY610" fmla="*/ 796751 h 2637168"/>
              <a:gd name="connsiteX611" fmla="*/ 792505 w 2658173"/>
              <a:gd name="connsiteY611" fmla="*/ 746617 h 2637168"/>
              <a:gd name="connsiteX612" fmla="*/ 1628955 w 2658173"/>
              <a:gd name="connsiteY612" fmla="*/ 741340 h 2637168"/>
              <a:gd name="connsiteX613" fmla="*/ 1610484 w 2658173"/>
              <a:gd name="connsiteY613" fmla="*/ 765089 h 2637168"/>
              <a:gd name="connsiteX614" fmla="*/ 1628955 w 2658173"/>
              <a:gd name="connsiteY614" fmla="*/ 741340 h 2637168"/>
              <a:gd name="connsiteX615" fmla="*/ 1317265 w 2658173"/>
              <a:gd name="connsiteY615" fmla="*/ 717921 h 2637168"/>
              <a:gd name="connsiteX616" fmla="*/ 1325510 w 2658173"/>
              <a:gd name="connsiteY616" fmla="*/ 720230 h 2637168"/>
              <a:gd name="connsiteX617" fmla="*/ 1314956 w 2658173"/>
              <a:gd name="connsiteY617" fmla="*/ 725508 h 2637168"/>
              <a:gd name="connsiteX618" fmla="*/ 1317265 w 2658173"/>
              <a:gd name="connsiteY618" fmla="*/ 717921 h 2637168"/>
              <a:gd name="connsiteX619" fmla="*/ 1681727 w 2658173"/>
              <a:gd name="connsiteY619" fmla="*/ 707037 h 2637168"/>
              <a:gd name="connsiteX620" fmla="*/ 1634232 w 2658173"/>
              <a:gd name="connsiteY620" fmla="*/ 778281 h 2637168"/>
              <a:gd name="connsiteX621" fmla="*/ 1681727 w 2658173"/>
              <a:gd name="connsiteY621" fmla="*/ 707037 h 2637168"/>
              <a:gd name="connsiteX622" fmla="*/ 1486468 w 2658173"/>
              <a:gd name="connsiteY622" fmla="*/ 680651 h 2637168"/>
              <a:gd name="connsiteX623" fmla="*/ 1409948 w 2658173"/>
              <a:gd name="connsiteY623" fmla="*/ 770365 h 2637168"/>
              <a:gd name="connsiteX624" fmla="*/ 1349258 w 2658173"/>
              <a:gd name="connsiteY624" fmla="*/ 817861 h 2637168"/>
              <a:gd name="connsiteX625" fmla="*/ 1486468 w 2658173"/>
              <a:gd name="connsiteY625" fmla="*/ 680651 h 2637168"/>
              <a:gd name="connsiteX626" fmla="*/ 1644787 w 2658173"/>
              <a:gd name="connsiteY626" fmla="*/ 667458 h 2637168"/>
              <a:gd name="connsiteX627" fmla="*/ 1592013 w 2658173"/>
              <a:gd name="connsiteY627" fmla="*/ 693844 h 2637168"/>
              <a:gd name="connsiteX628" fmla="*/ 1644787 w 2658173"/>
              <a:gd name="connsiteY628" fmla="*/ 667458 h 2637168"/>
              <a:gd name="connsiteX629" fmla="*/ 1188302 w 2658173"/>
              <a:gd name="connsiteY629" fmla="*/ 662181 h 2637168"/>
              <a:gd name="connsiteX630" fmla="*/ 1177747 w 2658173"/>
              <a:gd name="connsiteY630" fmla="*/ 704399 h 2637168"/>
              <a:gd name="connsiteX631" fmla="*/ 1188302 w 2658173"/>
              <a:gd name="connsiteY631" fmla="*/ 662181 h 2637168"/>
              <a:gd name="connsiteX632" fmla="*/ 2111826 w 2658173"/>
              <a:gd name="connsiteY632" fmla="*/ 651626 h 2637168"/>
              <a:gd name="connsiteX633" fmla="*/ 2111826 w 2658173"/>
              <a:gd name="connsiteY633" fmla="*/ 651626 h 2637168"/>
              <a:gd name="connsiteX634" fmla="*/ 2074887 w 2658173"/>
              <a:gd name="connsiteY634" fmla="*/ 651626 h 2637168"/>
              <a:gd name="connsiteX635" fmla="*/ 2074887 w 2658173"/>
              <a:gd name="connsiteY635" fmla="*/ 651626 h 2637168"/>
              <a:gd name="connsiteX636" fmla="*/ 890140 w 2658173"/>
              <a:gd name="connsiteY636" fmla="*/ 648987 h 2637168"/>
              <a:gd name="connsiteX637" fmla="*/ 1022067 w 2658173"/>
              <a:gd name="connsiteY637" fmla="*/ 870634 h 2637168"/>
              <a:gd name="connsiteX638" fmla="*/ 890140 w 2658173"/>
              <a:gd name="connsiteY638" fmla="*/ 648987 h 2637168"/>
              <a:gd name="connsiteX639" fmla="*/ 1526049 w 2658173"/>
              <a:gd name="connsiteY639" fmla="*/ 635794 h 2637168"/>
              <a:gd name="connsiteX640" fmla="*/ 1491746 w 2658173"/>
              <a:gd name="connsiteY640" fmla="*/ 670097 h 2637168"/>
              <a:gd name="connsiteX641" fmla="*/ 1526049 w 2658173"/>
              <a:gd name="connsiteY641" fmla="*/ 635794 h 2637168"/>
              <a:gd name="connsiteX642" fmla="*/ 781951 w 2658173"/>
              <a:gd name="connsiteY642" fmla="*/ 633156 h 2637168"/>
              <a:gd name="connsiteX643" fmla="*/ 789867 w 2658173"/>
              <a:gd name="connsiteY643" fmla="*/ 691206 h 2637168"/>
              <a:gd name="connsiteX644" fmla="*/ 781951 w 2658173"/>
              <a:gd name="connsiteY644" fmla="*/ 633156 h 2637168"/>
              <a:gd name="connsiteX645" fmla="*/ 1285931 w 2658173"/>
              <a:gd name="connsiteY645" fmla="*/ 617323 h 2637168"/>
              <a:gd name="connsiteX646" fmla="*/ 1151360 w 2658173"/>
              <a:gd name="connsiteY646" fmla="*/ 926044 h 2637168"/>
              <a:gd name="connsiteX647" fmla="*/ 1304402 w 2658173"/>
              <a:gd name="connsiteY647" fmla="*/ 846885 h 2637168"/>
              <a:gd name="connsiteX648" fmla="*/ 1299124 w 2658173"/>
              <a:gd name="connsiteY648" fmla="*/ 878549 h 2637168"/>
              <a:gd name="connsiteX649" fmla="*/ 1312317 w 2658173"/>
              <a:gd name="connsiteY649" fmla="*/ 852162 h 2637168"/>
              <a:gd name="connsiteX650" fmla="*/ 1329778 w 2658173"/>
              <a:gd name="connsiteY650" fmla="*/ 851312 h 2637168"/>
              <a:gd name="connsiteX651" fmla="*/ 1340859 w 2658173"/>
              <a:gd name="connsiteY651" fmla="*/ 847260 h 2637168"/>
              <a:gd name="connsiteX652" fmla="*/ 1341117 w 2658173"/>
              <a:gd name="connsiteY652" fmla="*/ 848089 h 2637168"/>
              <a:gd name="connsiteX653" fmla="*/ 1341526 w 2658173"/>
              <a:gd name="connsiteY653" fmla="*/ 847016 h 2637168"/>
              <a:gd name="connsiteX654" fmla="*/ 1355525 w 2658173"/>
              <a:gd name="connsiteY654" fmla="*/ 841896 h 2637168"/>
              <a:gd name="connsiteX655" fmla="*/ 1441611 w 2658173"/>
              <a:gd name="connsiteY655" fmla="*/ 860078 h 2637168"/>
              <a:gd name="connsiteX656" fmla="*/ 1351897 w 2658173"/>
              <a:gd name="connsiteY656" fmla="*/ 1044783 h 2637168"/>
              <a:gd name="connsiteX657" fmla="*/ 1431056 w 2658173"/>
              <a:gd name="connsiteY657" fmla="*/ 867994 h 2637168"/>
              <a:gd name="connsiteX658" fmla="*/ 1462720 w 2658173"/>
              <a:gd name="connsiteY658" fmla="*/ 933960 h 2637168"/>
              <a:gd name="connsiteX659" fmla="*/ 1512854 w 2658173"/>
              <a:gd name="connsiteY659" fmla="*/ 696482 h 2637168"/>
              <a:gd name="connsiteX660" fmla="*/ 1515493 w 2658173"/>
              <a:gd name="connsiteY660" fmla="*/ 865355 h 2637168"/>
              <a:gd name="connsiteX661" fmla="*/ 1547157 w 2658173"/>
              <a:gd name="connsiteY661" fmla="*/ 809944 h 2637168"/>
              <a:gd name="connsiteX662" fmla="*/ 1560350 w 2658173"/>
              <a:gd name="connsiteY662" fmla="*/ 897019 h 2637168"/>
              <a:gd name="connsiteX663" fmla="*/ 1544518 w 2658173"/>
              <a:gd name="connsiteY663" fmla="*/ 854801 h 2637168"/>
              <a:gd name="connsiteX664" fmla="*/ 1507577 w 2658173"/>
              <a:gd name="connsiteY664" fmla="*/ 997288 h 2637168"/>
              <a:gd name="connsiteX665" fmla="*/ 1774080 w 2658173"/>
              <a:gd name="connsiteY665" fmla="*/ 780919 h 2637168"/>
              <a:gd name="connsiteX666" fmla="*/ 1774080 w 2658173"/>
              <a:gd name="connsiteY666" fmla="*/ 894381 h 2637168"/>
              <a:gd name="connsiteX667" fmla="*/ 1626316 w 2658173"/>
              <a:gd name="connsiteY667" fmla="*/ 1044783 h 2637168"/>
              <a:gd name="connsiteX668" fmla="*/ 1565627 w 2658173"/>
              <a:gd name="connsiteY668" fmla="*/ 1097556 h 2637168"/>
              <a:gd name="connsiteX669" fmla="*/ 1581459 w 2658173"/>
              <a:gd name="connsiteY669" fmla="*/ 1142413 h 2637168"/>
              <a:gd name="connsiteX670" fmla="*/ 1639509 w 2658173"/>
              <a:gd name="connsiteY670" fmla="*/ 1100195 h 2637168"/>
              <a:gd name="connsiteX671" fmla="*/ 1689644 w 2658173"/>
              <a:gd name="connsiteY671" fmla="*/ 1068531 h 2637168"/>
              <a:gd name="connsiteX672" fmla="*/ 1652702 w 2658173"/>
              <a:gd name="connsiteY672" fmla="*/ 1094917 h 2637168"/>
              <a:gd name="connsiteX673" fmla="*/ 1660618 w 2658173"/>
              <a:gd name="connsiteY673" fmla="*/ 1290178 h 2637168"/>
              <a:gd name="connsiteX674" fmla="*/ 1755610 w 2658173"/>
              <a:gd name="connsiteY674" fmla="*/ 1282262 h 2637168"/>
              <a:gd name="connsiteX675" fmla="*/ 1697559 w 2658173"/>
              <a:gd name="connsiteY675" fmla="*/ 1371976 h 2637168"/>
              <a:gd name="connsiteX676" fmla="*/ 1811021 w 2658173"/>
              <a:gd name="connsiteY676" fmla="*/ 1276985 h 2637168"/>
              <a:gd name="connsiteX677" fmla="*/ 1689644 w 2658173"/>
              <a:gd name="connsiteY677" fmla="*/ 1427387 h 2637168"/>
              <a:gd name="connsiteX678" fmla="*/ 1755610 w 2658173"/>
              <a:gd name="connsiteY678" fmla="*/ 1466967 h 2637168"/>
              <a:gd name="connsiteX679" fmla="*/ 1768803 w 2658173"/>
              <a:gd name="connsiteY679" fmla="*/ 1554042 h 2637168"/>
              <a:gd name="connsiteX680" fmla="*/ 1737139 w 2658173"/>
              <a:gd name="connsiteY680" fmla="*/ 1575152 h 2637168"/>
              <a:gd name="connsiteX681" fmla="*/ 1815969 w 2658173"/>
              <a:gd name="connsiteY681" fmla="*/ 1611763 h 2637168"/>
              <a:gd name="connsiteX682" fmla="*/ 1833700 w 2658173"/>
              <a:gd name="connsiteY682" fmla="*/ 1617428 h 2637168"/>
              <a:gd name="connsiteX683" fmla="*/ 1827843 w 2658173"/>
              <a:gd name="connsiteY683" fmla="*/ 1634191 h 2637168"/>
              <a:gd name="connsiteX684" fmla="*/ 1800466 w 2658173"/>
              <a:gd name="connsiteY684" fmla="*/ 1651672 h 2637168"/>
              <a:gd name="connsiteX685" fmla="*/ 1858517 w 2658173"/>
              <a:gd name="connsiteY685" fmla="*/ 1627924 h 2637168"/>
              <a:gd name="connsiteX686" fmla="*/ 1903374 w 2658173"/>
              <a:gd name="connsiteY686" fmla="*/ 1738747 h 2637168"/>
              <a:gd name="connsiteX687" fmla="*/ 1958785 w 2658173"/>
              <a:gd name="connsiteY687" fmla="*/ 1775689 h 2637168"/>
              <a:gd name="connsiteX688" fmla="*/ 1784635 w 2658173"/>
              <a:gd name="connsiteY688" fmla="*/ 1746663 h 2637168"/>
              <a:gd name="connsiteX689" fmla="*/ 1694921 w 2658173"/>
              <a:gd name="connsiteY689" fmla="*/ 1783604 h 2637168"/>
              <a:gd name="connsiteX690" fmla="*/ 1657980 w 2658173"/>
              <a:gd name="connsiteY690" fmla="*/ 1759856 h 2637168"/>
              <a:gd name="connsiteX691" fmla="*/ 1716030 w 2658173"/>
              <a:gd name="connsiteY691" fmla="*/ 1873318 h 2637168"/>
              <a:gd name="connsiteX692" fmla="*/ 1642148 w 2658173"/>
              <a:gd name="connsiteY692" fmla="*/ 1831100 h 2637168"/>
              <a:gd name="connsiteX693" fmla="*/ 1705475 w 2658173"/>
              <a:gd name="connsiteY693" fmla="*/ 1992057 h 2637168"/>
              <a:gd name="connsiteX694" fmla="*/ 1718669 w 2658173"/>
              <a:gd name="connsiteY694" fmla="*/ 2034275 h 2637168"/>
              <a:gd name="connsiteX695" fmla="*/ 1592014 w 2658173"/>
              <a:gd name="connsiteY695" fmla="*/ 1878595 h 2637168"/>
              <a:gd name="connsiteX696" fmla="*/ 1454804 w 2658173"/>
              <a:gd name="connsiteY696" fmla="*/ 1949839 h 2637168"/>
              <a:gd name="connsiteX697" fmla="*/ 1433695 w 2658173"/>
              <a:gd name="connsiteY697" fmla="*/ 2079132 h 2637168"/>
              <a:gd name="connsiteX698" fmla="*/ 1388838 w 2658173"/>
              <a:gd name="connsiteY698" fmla="*/ 2076494 h 2637168"/>
              <a:gd name="connsiteX699" fmla="*/ 1407309 w 2658173"/>
              <a:gd name="connsiteY699" fmla="*/ 2126628 h 2637168"/>
              <a:gd name="connsiteX700" fmla="*/ 1220434 w 2658173"/>
              <a:gd name="connsiteY700" fmla="*/ 2336137 h 2637168"/>
              <a:gd name="connsiteX701" fmla="*/ 1214432 w 2658173"/>
              <a:gd name="connsiteY701" fmla="*/ 2380765 h 2637168"/>
              <a:gd name="connsiteX702" fmla="*/ 1214688 w 2658173"/>
              <a:gd name="connsiteY702" fmla="*/ 2295501 h 2637168"/>
              <a:gd name="connsiteX703" fmla="*/ 1212049 w 2658173"/>
              <a:gd name="connsiteY703" fmla="*/ 2345635 h 2637168"/>
              <a:gd name="connsiteX704" fmla="*/ 1114419 w 2658173"/>
              <a:gd name="connsiteY704" fmla="*/ 2430072 h 2637168"/>
              <a:gd name="connsiteX705" fmla="*/ 1183024 w 2658173"/>
              <a:gd name="connsiteY705" fmla="*/ 2274392 h 2637168"/>
              <a:gd name="connsiteX706" fmla="*/ 1100278 w 2658173"/>
              <a:gd name="connsiteY706" fmla="*/ 2508948 h 2637168"/>
              <a:gd name="connsiteX707" fmla="*/ 1093207 w 2658173"/>
              <a:gd name="connsiteY707" fmla="*/ 2637168 h 2637168"/>
              <a:gd name="connsiteX708" fmla="*/ 1087531 w 2658173"/>
              <a:gd name="connsiteY708" fmla="*/ 2637168 h 2637168"/>
              <a:gd name="connsiteX709" fmla="*/ 1080117 w 2658173"/>
              <a:gd name="connsiteY709" fmla="*/ 2575197 h 2637168"/>
              <a:gd name="connsiteX710" fmla="*/ 1008873 w 2658173"/>
              <a:gd name="connsiteY710" fmla="*/ 2488122 h 2637168"/>
              <a:gd name="connsiteX711" fmla="*/ 1045814 w 2658173"/>
              <a:gd name="connsiteY711" fmla="*/ 2493399 h 2637168"/>
              <a:gd name="connsiteX712" fmla="*/ 1024705 w 2658173"/>
              <a:gd name="connsiteY712" fmla="*/ 2430072 h 2637168"/>
              <a:gd name="connsiteX713" fmla="*/ 1012404 w 2658173"/>
              <a:gd name="connsiteY713" fmla="*/ 2467229 h 2637168"/>
              <a:gd name="connsiteX714" fmla="*/ 1009525 w 2658173"/>
              <a:gd name="connsiteY714" fmla="*/ 2463709 h 2637168"/>
              <a:gd name="connsiteX715" fmla="*/ 1010409 w 2658173"/>
              <a:gd name="connsiteY715" fmla="*/ 2463499 h 2637168"/>
              <a:gd name="connsiteX716" fmla="*/ 1006235 w 2658173"/>
              <a:gd name="connsiteY716" fmla="*/ 2437988 h 2637168"/>
              <a:gd name="connsiteX717" fmla="*/ 1006884 w 2658173"/>
              <a:gd name="connsiteY717" fmla="*/ 2456387 h 2637168"/>
              <a:gd name="connsiteX718" fmla="*/ 1008027 w 2658173"/>
              <a:gd name="connsiteY718" fmla="*/ 2461878 h 2637168"/>
              <a:gd name="connsiteX719" fmla="*/ 1003596 w 2658173"/>
              <a:gd name="connsiteY719" fmla="*/ 2456458 h 2637168"/>
              <a:gd name="connsiteX720" fmla="*/ 1010136 w 2658173"/>
              <a:gd name="connsiteY720" fmla="*/ 2633918 h 2637168"/>
              <a:gd name="connsiteX721" fmla="*/ 1010227 w 2658173"/>
              <a:gd name="connsiteY721" fmla="*/ 2637168 h 2637168"/>
              <a:gd name="connsiteX722" fmla="*/ 986520 w 2658173"/>
              <a:gd name="connsiteY722" fmla="*/ 2637168 h 2637168"/>
              <a:gd name="connsiteX723" fmla="*/ 987177 w 2658173"/>
              <a:gd name="connsiteY723" fmla="*/ 2591658 h 2637168"/>
              <a:gd name="connsiteX724" fmla="*/ 979848 w 2658173"/>
              <a:gd name="connsiteY724" fmla="*/ 2387854 h 2637168"/>
              <a:gd name="connsiteX725" fmla="*/ 970572 w 2658173"/>
              <a:gd name="connsiteY725" fmla="*/ 2462066 h 2637168"/>
              <a:gd name="connsiteX726" fmla="*/ 970057 w 2658173"/>
              <a:gd name="connsiteY726" fmla="*/ 2467253 h 2637168"/>
              <a:gd name="connsiteX727" fmla="*/ 970052 w 2658173"/>
              <a:gd name="connsiteY727" fmla="*/ 2467255 h 2637168"/>
              <a:gd name="connsiteX728" fmla="*/ 969294 w 2658173"/>
              <a:gd name="connsiteY728" fmla="*/ 2474929 h 2637168"/>
              <a:gd name="connsiteX729" fmla="*/ 970057 w 2658173"/>
              <a:gd name="connsiteY729" fmla="*/ 2467253 h 2637168"/>
              <a:gd name="connsiteX730" fmla="*/ 971891 w 2658173"/>
              <a:gd name="connsiteY730" fmla="*/ 2466477 h 2637168"/>
              <a:gd name="connsiteX731" fmla="*/ 969294 w 2658173"/>
              <a:gd name="connsiteY731" fmla="*/ 2480206 h 2637168"/>
              <a:gd name="connsiteX732" fmla="*/ 949505 w 2658173"/>
              <a:gd name="connsiteY732" fmla="*/ 2602573 h 2637168"/>
              <a:gd name="connsiteX733" fmla="*/ 944938 w 2658173"/>
              <a:gd name="connsiteY733" fmla="*/ 2637168 h 2637168"/>
              <a:gd name="connsiteX734" fmla="*/ 895202 w 2658173"/>
              <a:gd name="connsiteY734" fmla="*/ 2637168 h 2637168"/>
              <a:gd name="connsiteX735" fmla="*/ 888392 w 2658173"/>
              <a:gd name="connsiteY735" fmla="*/ 2625997 h 2637168"/>
              <a:gd name="connsiteX736" fmla="*/ 867830 w 2658173"/>
              <a:gd name="connsiteY736" fmla="*/ 2620977 h 2637168"/>
              <a:gd name="connsiteX737" fmla="*/ 860327 w 2658173"/>
              <a:gd name="connsiteY737" fmla="*/ 2637168 h 2637168"/>
              <a:gd name="connsiteX738" fmla="*/ 857668 w 2658173"/>
              <a:gd name="connsiteY738" fmla="*/ 2637168 h 2637168"/>
              <a:gd name="connsiteX739" fmla="*/ 852853 w 2658173"/>
              <a:gd name="connsiteY739" fmla="*/ 2613370 h 2637168"/>
              <a:gd name="connsiteX740" fmla="*/ 861114 w 2658173"/>
              <a:gd name="connsiteY740" fmla="*/ 2430072 h 2637168"/>
              <a:gd name="connsiteX741" fmla="*/ 869030 w 2658173"/>
              <a:gd name="connsiteY741" fmla="*/ 2350913 h 2637168"/>
              <a:gd name="connsiteX742" fmla="*/ 826812 w 2658173"/>
              <a:gd name="connsiteY742" fmla="*/ 2329804 h 2637168"/>
              <a:gd name="connsiteX743" fmla="*/ 792510 w 2658173"/>
              <a:gd name="connsiteY743" fmla="*/ 2488122 h 2637168"/>
              <a:gd name="connsiteX744" fmla="*/ 789871 w 2658173"/>
              <a:gd name="connsiteY744" fmla="*/ 2234812 h 2637168"/>
              <a:gd name="connsiteX745" fmla="*/ 774039 w 2658173"/>
              <a:gd name="connsiteY745" fmla="*/ 2221619 h 2637168"/>
              <a:gd name="connsiteX746" fmla="*/ 766123 w 2658173"/>
              <a:gd name="connsiteY746" fmla="*/ 2251221 h 2637168"/>
              <a:gd name="connsiteX747" fmla="*/ 750366 w 2658173"/>
              <a:gd name="connsiteY747" fmla="*/ 2280474 h 2637168"/>
              <a:gd name="connsiteX748" fmla="*/ 755685 w 2658173"/>
              <a:gd name="connsiteY748" fmla="*/ 2284947 h 2637168"/>
              <a:gd name="connsiteX749" fmla="*/ 758735 w 2658173"/>
              <a:gd name="connsiteY749" fmla="*/ 2290374 h 2637168"/>
              <a:gd name="connsiteX750" fmla="*/ 747463 w 2658173"/>
              <a:gd name="connsiteY750" fmla="*/ 2285914 h 2637168"/>
              <a:gd name="connsiteX751" fmla="*/ 735128 w 2658173"/>
              <a:gd name="connsiteY751" fmla="*/ 2309557 h 2637168"/>
              <a:gd name="connsiteX752" fmla="*/ 739741 w 2658173"/>
              <a:gd name="connsiteY752" fmla="*/ 2306385 h 2637168"/>
              <a:gd name="connsiteX753" fmla="*/ 739741 w 2658173"/>
              <a:gd name="connsiteY753" fmla="*/ 2327165 h 2637168"/>
              <a:gd name="connsiteX754" fmla="*/ 734148 w 2658173"/>
              <a:gd name="connsiteY754" fmla="*/ 2311435 h 2637168"/>
              <a:gd name="connsiteX755" fmla="*/ 729512 w 2658173"/>
              <a:gd name="connsiteY755" fmla="*/ 2320321 h 2637168"/>
              <a:gd name="connsiteX756" fmla="*/ 718628 w 2658173"/>
              <a:gd name="connsiteY756" fmla="*/ 2358829 h 2637168"/>
              <a:gd name="connsiteX757" fmla="*/ 673770 w 2658173"/>
              <a:gd name="connsiteY757" fmla="*/ 2342997 h 2637168"/>
              <a:gd name="connsiteX758" fmla="*/ 642106 w 2658173"/>
              <a:gd name="connsiteY758" fmla="*/ 2377299 h 2637168"/>
              <a:gd name="connsiteX759" fmla="*/ 768762 w 2658173"/>
              <a:gd name="connsiteY759" fmla="*/ 2216342 h 2637168"/>
              <a:gd name="connsiteX760" fmla="*/ 673770 w 2658173"/>
              <a:gd name="connsiteY760" fmla="*/ 2303417 h 2637168"/>
              <a:gd name="connsiteX761" fmla="*/ 602526 w 2658173"/>
              <a:gd name="connsiteY761" fmla="*/ 2350913 h 2637168"/>
              <a:gd name="connsiteX762" fmla="*/ 613081 w 2658173"/>
              <a:gd name="connsiteY762" fmla="*/ 2187317 h 2637168"/>
              <a:gd name="connsiteX763" fmla="*/ 473232 w 2658173"/>
              <a:gd name="connsiteY763" fmla="*/ 2218980 h 2637168"/>
              <a:gd name="connsiteX764" fmla="*/ 401989 w 2658173"/>
              <a:gd name="connsiteY764" fmla="*/ 2166208 h 2637168"/>
              <a:gd name="connsiteX765" fmla="*/ 409905 w 2658173"/>
              <a:gd name="connsiteY765" fmla="*/ 2129267 h 2637168"/>
              <a:gd name="connsiteX766" fmla="*/ 336023 w 2658173"/>
              <a:gd name="connsiteY766" fmla="*/ 2155653 h 2637168"/>
              <a:gd name="connsiteX767" fmla="*/ 328107 w 2658173"/>
              <a:gd name="connsiteY767" fmla="*/ 2123989 h 2637168"/>
              <a:gd name="connsiteX768" fmla="*/ 333714 w 2658173"/>
              <a:gd name="connsiteY768" fmla="*/ 2132565 h 2637168"/>
              <a:gd name="connsiteX769" fmla="*/ 325413 w 2658173"/>
              <a:gd name="connsiteY769" fmla="*/ 2121854 h 2637168"/>
              <a:gd name="connsiteX770" fmla="*/ 325469 w 2658173"/>
              <a:gd name="connsiteY770" fmla="*/ 2121351 h 2637168"/>
              <a:gd name="connsiteX771" fmla="*/ 324768 w 2658173"/>
              <a:gd name="connsiteY771" fmla="*/ 2121021 h 2637168"/>
              <a:gd name="connsiteX772" fmla="*/ 325413 w 2658173"/>
              <a:gd name="connsiteY772" fmla="*/ 2121854 h 2637168"/>
              <a:gd name="connsiteX773" fmla="*/ 324082 w 2658173"/>
              <a:gd name="connsiteY773" fmla="*/ 2133894 h 2637168"/>
              <a:gd name="connsiteX774" fmla="*/ 169789 w 2658173"/>
              <a:gd name="connsiteY774" fmla="*/ 2171485 h 2637168"/>
              <a:gd name="connsiteX775" fmla="*/ 186642 w 2658173"/>
              <a:gd name="connsiteY775" fmla="*/ 2144189 h 2637168"/>
              <a:gd name="connsiteX776" fmla="*/ 178371 w 2658173"/>
              <a:gd name="connsiteY776" fmla="*/ 2146748 h 2637168"/>
              <a:gd name="connsiteX777" fmla="*/ 161879 w 2658173"/>
              <a:gd name="connsiteY777" fmla="*/ 2131906 h 2637168"/>
              <a:gd name="connsiteX778" fmla="*/ 183318 w 2658173"/>
              <a:gd name="connsiteY778" fmla="*/ 2117063 h 2637168"/>
              <a:gd name="connsiteX779" fmla="*/ 198821 w 2658173"/>
              <a:gd name="connsiteY779" fmla="*/ 2131906 h 2637168"/>
              <a:gd name="connsiteX780" fmla="*/ 197211 w 2658173"/>
              <a:gd name="connsiteY780" fmla="*/ 2134293 h 2637168"/>
              <a:gd name="connsiteX781" fmla="*/ 206565 w 2658173"/>
              <a:gd name="connsiteY781" fmla="*/ 2126421 h 2637168"/>
              <a:gd name="connsiteX782" fmla="*/ 314914 w 2658173"/>
              <a:gd name="connsiteY782" fmla="*/ 2089687 h 2637168"/>
              <a:gd name="connsiteX783" fmla="*/ 262141 w 2658173"/>
              <a:gd name="connsiteY783" fmla="*/ 2081771 h 2637168"/>
              <a:gd name="connsiteX784" fmla="*/ 288528 w 2658173"/>
              <a:gd name="connsiteY784" fmla="*/ 2028998 h 2637168"/>
              <a:gd name="connsiteX785" fmla="*/ 255544 w 2658173"/>
              <a:gd name="connsiteY785" fmla="*/ 2038563 h 2637168"/>
              <a:gd name="connsiteX786" fmla="*/ 257927 w 2658173"/>
              <a:gd name="connsiteY786" fmla="*/ 2034454 h 2637168"/>
              <a:gd name="connsiteX787" fmla="*/ 285889 w 2658173"/>
              <a:gd name="connsiteY787" fmla="*/ 2026360 h 2637168"/>
              <a:gd name="connsiteX788" fmla="*/ 259585 w 2658173"/>
              <a:gd name="connsiteY788" fmla="*/ 2031596 h 2637168"/>
              <a:gd name="connsiteX789" fmla="*/ 257927 w 2658173"/>
              <a:gd name="connsiteY789" fmla="*/ 2034454 h 2637168"/>
              <a:gd name="connsiteX790" fmla="*/ 248288 w 2658173"/>
              <a:gd name="connsiteY790" fmla="*/ 2037244 h 2637168"/>
              <a:gd name="connsiteX791" fmla="*/ 214646 w 2658173"/>
              <a:gd name="connsiteY791" fmla="*/ 2026360 h 2637168"/>
              <a:gd name="connsiteX792" fmla="*/ 280612 w 2658173"/>
              <a:gd name="connsiteY792" fmla="*/ 1997334 h 2637168"/>
              <a:gd name="connsiteX793" fmla="*/ 80075 w 2658173"/>
              <a:gd name="connsiteY793" fmla="*/ 2068578 h 2637168"/>
              <a:gd name="connsiteX794" fmla="*/ 56327 w 2658173"/>
              <a:gd name="connsiteY794" fmla="*/ 2039553 h 2637168"/>
              <a:gd name="connsiteX795" fmla="*/ 74798 w 2658173"/>
              <a:gd name="connsiteY795" fmla="*/ 2005250 h 2637168"/>
              <a:gd name="connsiteX796" fmla="*/ 269974 w 2658173"/>
              <a:gd name="connsiteY796" fmla="*/ 1961465 h 2637168"/>
              <a:gd name="connsiteX797" fmla="*/ 279131 w 2658173"/>
              <a:gd name="connsiteY797" fmla="*/ 1954392 h 2637168"/>
              <a:gd name="connsiteX798" fmla="*/ 277976 w 2658173"/>
              <a:gd name="connsiteY798" fmla="*/ 1954787 h 2637168"/>
              <a:gd name="connsiteX799" fmla="*/ 238397 w 2658173"/>
              <a:gd name="connsiteY799" fmla="*/ 1920814 h 2637168"/>
              <a:gd name="connsiteX800" fmla="*/ 277976 w 2658173"/>
              <a:gd name="connsiteY800" fmla="*/ 1939284 h 2637168"/>
              <a:gd name="connsiteX801" fmla="*/ 282465 w 2658173"/>
              <a:gd name="connsiteY801" fmla="*/ 1951817 h 2637168"/>
              <a:gd name="connsiteX802" fmla="*/ 293341 w 2658173"/>
              <a:gd name="connsiteY802" fmla="*/ 1943417 h 2637168"/>
              <a:gd name="connsiteX803" fmla="*/ 306998 w 2658173"/>
              <a:gd name="connsiteY803" fmla="*/ 1931368 h 2637168"/>
              <a:gd name="connsiteX804" fmla="*/ 206730 w 2658173"/>
              <a:gd name="connsiteY804" fmla="*/ 1889150 h 2637168"/>
              <a:gd name="connsiteX805" fmla="*/ 288528 w 2658173"/>
              <a:gd name="connsiteY805" fmla="*/ 1868041 h 2637168"/>
              <a:gd name="connsiteX806" fmla="*/ 198814 w 2658173"/>
              <a:gd name="connsiteY806" fmla="*/ 1860125 h 2637168"/>
              <a:gd name="connsiteX807" fmla="*/ 267831 w 2658173"/>
              <a:gd name="connsiteY807" fmla="*/ 1837119 h 2637168"/>
              <a:gd name="connsiteX808" fmla="*/ 270068 w 2658173"/>
              <a:gd name="connsiteY808" fmla="*/ 1837389 h 2637168"/>
              <a:gd name="connsiteX809" fmla="*/ 272696 w 2658173"/>
              <a:gd name="connsiteY809" fmla="*/ 1839016 h 2637168"/>
              <a:gd name="connsiteX810" fmla="*/ 274932 w 2658173"/>
              <a:gd name="connsiteY810" fmla="*/ 1837975 h 2637168"/>
              <a:gd name="connsiteX811" fmla="*/ 270068 w 2658173"/>
              <a:gd name="connsiteY811" fmla="*/ 1837389 h 2637168"/>
              <a:gd name="connsiteX812" fmla="*/ 232745 w 2658173"/>
              <a:gd name="connsiteY812" fmla="*/ 1814278 h 2637168"/>
              <a:gd name="connsiteX813" fmla="*/ 90629 w 2658173"/>
              <a:gd name="connsiteY813" fmla="*/ 1775689 h 2637168"/>
              <a:gd name="connsiteX814" fmla="*/ 172123 w 2658173"/>
              <a:gd name="connsiteY814" fmla="*/ 1780976 h 2637168"/>
              <a:gd name="connsiteX815" fmla="*/ 213526 w 2658173"/>
              <a:gd name="connsiteY815" fmla="*/ 1780967 h 2637168"/>
              <a:gd name="connsiteX816" fmla="*/ 198818 w 2658173"/>
              <a:gd name="connsiteY816" fmla="*/ 1767773 h 2637168"/>
              <a:gd name="connsiteX817" fmla="*/ 229162 w 2658173"/>
              <a:gd name="connsiteY817" fmla="*/ 1773050 h 2637168"/>
              <a:gd name="connsiteX818" fmla="*/ 237246 w 2658173"/>
              <a:gd name="connsiteY818" fmla="*/ 1780658 h 2637168"/>
              <a:gd name="connsiteX819" fmla="*/ 272629 w 2658173"/>
              <a:gd name="connsiteY819" fmla="*/ 1779965 h 2637168"/>
              <a:gd name="connsiteX820" fmla="*/ 378242 w 2658173"/>
              <a:gd name="connsiteY820" fmla="*/ 1770411 h 2637168"/>
              <a:gd name="connsiteX821" fmla="*/ 180343 w 2658173"/>
              <a:gd name="connsiteY821" fmla="*/ 1649034 h 2637168"/>
              <a:gd name="connsiteX822" fmla="*/ 293805 w 2658173"/>
              <a:gd name="connsiteY822" fmla="*/ 1519740 h 2637168"/>
              <a:gd name="connsiteX823" fmla="*/ 206730 w 2658173"/>
              <a:gd name="connsiteY823" fmla="*/ 1443219 h 2637168"/>
              <a:gd name="connsiteX824" fmla="*/ 127570 w 2658173"/>
              <a:gd name="connsiteY824" fmla="*/ 1203102 h 2637168"/>
              <a:gd name="connsiteX825" fmla="*/ 222562 w 2658173"/>
              <a:gd name="connsiteY825" fmla="*/ 1184631 h 2637168"/>
              <a:gd name="connsiteX826" fmla="*/ 148564 w 2658173"/>
              <a:gd name="connsiteY826" fmla="*/ 1107536 h 2637168"/>
              <a:gd name="connsiteX827" fmla="*/ 170984 w 2658173"/>
              <a:gd name="connsiteY827" fmla="*/ 1127200 h 2637168"/>
              <a:gd name="connsiteX828" fmla="*/ 365048 w 2658173"/>
              <a:gd name="connsiteY828" fmla="*/ 1189909 h 2637168"/>
              <a:gd name="connsiteX829" fmla="*/ 62924 w 2658173"/>
              <a:gd name="connsiteY829" fmla="*/ 848864 h 2637168"/>
              <a:gd name="connsiteX830" fmla="*/ 719 w 2658173"/>
              <a:gd name="connsiteY830" fmla="*/ 780413 h 2637168"/>
              <a:gd name="connsiteX831" fmla="*/ 719 w 2658173"/>
              <a:gd name="connsiteY831" fmla="*/ 754513 h 2637168"/>
              <a:gd name="connsiteX832" fmla="*/ 32538 w 2658173"/>
              <a:gd name="connsiteY832" fmla="*/ 788959 h 2637168"/>
              <a:gd name="connsiteX833" fmla="*/ 172427 w 2658173"/>
              <a:gd name="connsiteY833" fmla="*/ 939237 h 2637168"/>
              <a:gd name="connsiteX834" fmla="*/ 248948 w 2658173"/>
              <a:gd name="connsiteY834" fmla="*/ 957708 h 2637168"/>
              <a:gd name="connsiteX835" fmla="*/ 262141 w 2658173"/>
              <a:gd name="connsiteY835" fmla="*/ 1015758 h 2637168"/>
              <a:gd name="connsiteX836" fmla="*/ 391435 w 2658173"/>
              <a:gd name="connsiteY836" fmla="*/ 1121304 h 2637168"/>
              <a:gd name="connsiteX837" fmla="*/ 370326 w 2658173"/>
              <a:gd name="connsiteY837" fmla="*/ 1036867 h 2637168"/>
              <a:gd name="connsiteX838" fmla="*/ 386158 w 2658173"/>
              <a:gd name="connsiteY838" fmla="*/ 1110749 h 2637168"/>
              <a:gd name="connsiteX839" fmla="*/ 18421 w 2658173"/>
              <a:gd name="connsiteY839" fmla="*/ 666351 h 2637168"/>
              <a:gd name="connsiteX840" fmla="*/ 719 w 2658173"/>
              <a:gd name="connsiteY840" fmla="*/ 645518 h 2637168"/>
              <a:gd name="connsiteX841" fmla="*/ 719 w 2658173"/>
              <a:gd name="connsiteY841" fmla="*/ 634973 h 2637168"/>
              <a:gd name="connsiteX842" fmla="*/ 3044 w 2658173"/>
              <a:gd name="connsiteY842" fmla="*/ 636665 h 2637168"/>
              <a:gd name="connsiteX843" fmla="*/ 388796 w 2658173"/>
              <a:gd name="connsiteY843" fmla="*/ 1044783 h 2637168"/>
              <a:gd name="connsiteX844" fmla="*/ 341301 w 2658173"/>
              <a:gd name="connsiteY844" fmla="*/ 939237 h 2637168"/>
              <a:gd name="connsiteX845" fmla="*/ 486425 w 2658173"/>
              <a:gd name="connsiteY845" fmla="*/ 960347 h 2637168"/>
              <a:gd name="connsiteX846" fmla="*/ 383519 w 2658173"/>
              <a:gd name="connsiteY846" fmla="*/ 854801 h 2637168"/>
              <a:gd name="connsiteX847" fmla="*/ 378242 w 2658173"/>
              <a:gd name="connsiteY847" fmla="*/ 736062 h 2637168"/>
              <a:gd name="connsiteX848" fmla="*/ 623635 w 2658173"/>
              <a:gd name="connsiteY848" fmla="*/ 986733 h 2637168"/>
              <a:gd name="connsiteX849" fmla="*/ 631551 w 2658173"/>
              <a:gd name="connsiteY849" fmla="*/ 783558 h 2637168"/>
              <a:gd name="connsiteX850" fmla="*/ 657938 w 2658173"/>
              <a:gd name="connsiteY850" fmla="*/ 936599 h 2637168"/>
              <a:gd name="connsiteX851" fmla="*/ 950823 w 2658173"/>
              <a:gd name="connsiteY851" fmla="*/ 962985 h 2637168"/>
              <a:gd name="connsiteX852" fmla="*/ 958739 w 2658173"/>
              <a:gd name="connsiteY852" fmla="*/ 857440 h 2637168"/>
              <a:gd name="connsiteX853" fmla="*/ 995680 w 2658173"/>
              <a:gd name="connsiteY853" fmla="*/ 920767 h 2637168"/>
              <a:gd name="connsiteX854" fmla="*/ 1019428 w 2658173"/>
              <a:gd name="connsiteY854" fmla="*/ 873271 h 2637168"/>
              <a:gd name="connsiteX855" fmla="*/ 1090671 w 2658173"/>
              <a:gd name="connsiteY855" fmla="*/ 849524 h 2637168"/>
              <a:gd name="connsiteX856" fmla="*/ 1122335 w 2658173"/>
              <a:gd name="connsiteY856" fmla="*/ 846885 h 2637168"/>
              <a:gd name="connsiteX857" fmla="*/ 1285931 w 2658173"/>
              <a:gd name="connsiteY857" fmla="*/ 617323 h 2637168"/>
              <a:gd name="connsiteX858" fmla="*/ 1415554 w 2658173"/>
              <a:gd name="connsiteY858" fmla="*/ 606109 h 2637168"/>
              <a:gd name="connsiteX859" fmla="*/ 1423141 w 2658173"/>
              <a:gd name="connsiteY859" fmla="*/ 612046 h 2637168"/>
              <a:gd name="connsiteX860" fmla="*/ 1409947 w 2658173"/>
              <a:gd name="connsiteY860" fmla="*/ 612046 h 2637168"/>
              <a:gd name="connsiteX861" fmla="*/ 1415554 w 2658173"/>
              <a:gd name="connsiteY861" fmla="*/ 606109 h 2637168"/>
              <a:gd name="connsiteX862" fmla="*/ 1182365 w 2658173"/>
              <a:gd name="connsiteY862" fmla="*/ 602812 h 2637168"/>
              <a:gd name="connsiteX863" fmla="*/ 1198857 w 2658173"/>
              <a:gd name="connsiteY863" fmla="*/ 606769 h 2637168"/>
              <a:gd name="connsiteX864" fmla="*/ 1177747 w 2658173"/>
              <a:gd name="connsiteY864" fmla="*/ 622602 h 2637168"/>
              <a:gd name="connsiteX865" fmla="*/ 1182365 w 2658173"/>
              <a:gd name="connsiteY865" fmla="*/ 602812 h 2637168"/>
              <a:gd name="connsiteX866" fmla="*/ 613080 w 2658173"/>
              <a:gd name="connsiteY866" fmla="*/ 598853 h 2637168"/>
              <a:gd name="connsiteX867" fmla="*/ 634190 w 2658173"/>
              <a:gd name="connsiteY867" fmla="*/ 788835 h 2637168"/>
              <a:gd name="connsiteX868" fmla="*/ 620996 w 2658173"/>
              <a:gd name="connsiteY868" fmla="*/ 722869 h 2637168"/>
              <a:gd name="connsiteX869" fmla="*/ 613080 w 2658173"/>
              <a:gd name="connsiteY869" fmla="*/ 598853 h 2637168"/>
              <a:gd name="connsiteX870" fmla="*/ 1436663 w 2658173"/>
              <a:gd name="connsiteY870" fmla="*/ 556305 h 2637168"/>
              <a:gd name="connsiteX871" fmla="*/ 1444250 w 2658173"/>
              <a:gd name="connsiteY871" fmla="*/ 561912 h 2637168"/>
              <a:gd name="connsiteX872" fmla="*/ 1442773 w 2658173"/>
              <a:gd name="connsiteY872" fmla="*/ 564083 h 2637168"/>
              <a:gd name="connsiteX873" fmla="*/ 1457443 w 2658173"/>
              <a:gd name="connsiteY873" fmla="*/ 564551 h 2637168"/>
              <a:gd name="connsiteX874" fmla="*/ 1428418 w 2658173"/>
              <a:gd name="connsiteY874" fmla="*/ 596216 h 2637168"/>
              <a:gd name="connsiteX875" fmla="*/ 1424615 w 2658173"/>
              <a:gd name="connsiteY875" fmla="*/ 574369 h 2637168"/>
              <a:gd name="connsiteX876" fmla="*/ 1434238 w 2658173"/>
              <a:gd name="connsiteY876" fmla="*/ 566903 h 2637168"/>
              <a:gd name="connsiteX877" fmla="*/ 1431056 w 2658173"/>
              <a:gd name="connsiteY877" fmla="*/ 564551 h 2637168"/>
              <a:gd name="connsiteX878" fmla="*/ 1436663 w 2658173"/>
              <a:gd name="connsiteY878" fmla="*/ 556305 h 2637168"/>
              <a:gd name="connsiteX879" fmla="*/ 290833 w 2658173"/>
              <a:gd name="connsiteY879" fmla="*/ 535526 h 2637168"/>
              <a:gd name="connsiteX880" fmla="*/ 299079 w 2658173"/>
              <a:gd name="connsiteY880" fmla="*/ 543442 h 2637168"/>
              <a:gd name="connsiteX881" fmla="*/ 280608 w 2658173"/>
              <a:gd name="connsiteY881" fmla="*/ 543442 h 2637168"/>
              <a:gd name="connsiteX882" fmla="*/ 290833 w 2658173"/>
              <a:gd name="connsiteY882" fmla="*/ 535526 h 2637168"/>
              <a:gd name="connsiteX883" fmla="*/ 1119698 w 2658173"/>
              <a:gd name="connsiteY883" fmla="*/ 514417 h 2637168"/>
              <a:gd name="connsiteX884" fmla="*/ 1151361 w 2658173"/>
              <a:gd name="connsiteY884" fmla="*/ 664819 h 2637168"/>
              <a:gd name="connsiteX885" fmla="*/ 1069563 w 2658173"/>
              <a:gd name="connsiteY885" fmla="*/ 714955 h 2637168"/>
              <a:gd name="connsiteX886" fmla="*/ 1085395 w 2658173"/>
              <a:gd name="connsiteY886" fmla="*/ 662181 h 2637168"/>
              <a:gd name="connsiteX887" fmla="*/ 1119698 w 2658173"/>
              <a:gd name="connsiteY887" fmla="*/ 514417 h 2637168"/>
              <a:gd name="connsiteX888" fmla="*/ 1781996 w 2658173"/>
              <a:gd name="connsiteY888" fmla="*/ 509139 h 2637168"/>
              <a:gd name="connsiteX889" fmla="*/ 1729223 w 2658173"/>
              <a:gd name="connsiteY889" fmla="*/ 567189 h 2637168"/>
              <a:gd name="connsiteX890" fmla="*/ 1781996 w 2658173"/>
              <a:gd name="connsiteY890" fmla="*/ 509139 h 2637168"/>
              <a:gd name="connsiteX891" fmla="*/ 1476573 w 2658173"/>
              <a:gd name="connsiteY891" fmla="*/ 503862 h 2637168"/>
              <a:gd name="connsiteX892" fmla="*/ 1473275 w 2658173"/>
              <a:gd name="connsiteY892" fmla="*/ 522333 h 2637168"/>
              <a:gd name="connsiteX893" fmla="*/ 1460081 w 2658173"/>
              <a:gd name="connsiteY893" fmla="*/ 524971 h 2637168"/>
              <a:gd name="connsiteX894" fmla="*/ 1476573 w 2658173"/>
              <a:gd name="connsiteY894" fmla="*/ 503862 h 2637168"/>
              <a:gd name="connsiteX895" fmla="*/ 2307545 w 2658173"/>
              <a:gd name="connsiteY895" fmla="*/ 497770 h 2637168"/>
              <a:gd name="connsiteX896" fmla="*/ 2309725 w 2658173"/>
              <a:gd name="connsiteY896" fmla="*/ 509139 h 2637168"/>
              <a:gd name="connsiteX897" fmla="*/ 2246397 w 2658173"/>
              <a:gd name="connsiteY897" fmla="*/ 561913 h 2637168"/>
              <a:gd name="connsiteX898" fmla="*/ 2307545 w 2658173"/>
              <a:gd name="connsiteY898" fmla="*/ 497770 h 2637168"/>
              <a:gd name="connsiteX899" fmla="*/ 1483500 w 2658173"/>
              <a:gd name="connsiteY899" fmla="*/ 488690 h 2637168"/>
              <a:gd name="connsiteX900" fmla="*/ 1491745 w 2658173"/>
              <a:gd name="connsiteY900" fmla="*/ 490668 h 2637168"/>
              <a:gd name="connsiteX901" fmla="*/ 1481191 w 2658173"/>
              <a:gd name="connsiteY901" fmla="*/ 498584 h 2637168"/>
              <a:gd name="connsiteX902" fmla="*/ 1483500 w 2658173"/>
              <a:gd name="connsiteY902" fmla="*/ 488690 h 2637168"/>
              <a:gd name="connsiteX903" fmla="*/ 1856786 w 2658173"/>
              <a:gd name="connsiteY903" fmla="*/ 488360 h 2637168"/>
              <a:gd name="connsiteX904" fmla="*/ 1866434 w 2658173"/>
              <a:gd name="connsiteY904" fmla="*/ 509140 h 2637168"/>
              <a:gd name="connsiteX905" fmla="*/ 1847962 w 2658173"/>
              <a:gd name="connsiteY905" fmla="*/ 493307 h 2637168"/>
              <a:gd name="connsiteX906" fmla="*/ 1856786 w 2658173"/>
              <a:gd name="connsiteY906" fmla="*/ 488360 h 2637168"/>
              <a:gd name="connsiteX907" fmla="*/ 1663257 w 2658173"/>
              <a:gd name="connsiteY907" fmla="*/ 474837 h 2637168"/>
              <a:gd name="connsiteX908" fmla="*/ 1526047 w 2658173"/>
              <a:gd name="connsiteY908" fmla="*/ 635794 h 2637168"/>
              <a:gd name="connsiteX909" fmla="*/ 1570904 w 2658173"/>
              <a:gd name="connsiteY909" fmla="*/ 572467 h 2637168"/>
              <a:gd name="connsiteX910" fmla="*/ 1663257 w 2658173"/>
              <a:gd name="connsiteY910" fmla="*/ 474837 h 2637168"/>
              <a:gd name="connsiteX911" fmla="*/ 720874 w 2658173"/>
              <a:gd name="connsiteY911" fmla="*/ 470564 h 2637168"/>
              <a:gd name="connsiteX912" fmla="*/ 737107 w 2658173"/>
              <a:gd name="connsiteY912" fmla="*/ 472198 h 2637168"/>
              <a:gd name="connsiteX913" fmla="*/ 737107 w 2658173"/>
              <a:gd name="connsiteY913" fmla="*/ 522332 h 2637168"/>
              <a:gd name="connsiteX914" fmla="*/ 720874 w 2658173"/>
              <a:gd name="connsiteY914" fmla="*/ 470564 h 2637168"/>
              <a:gd name="connsiteX915" fmla="*/ 811063 w 2658173"/>
              <a:gd name="connsiteY915" fmla="*/ 458964 h 2637168"/>
              <a:gd name="connsiteX916" fmla="*/ 816258 w 2658173"/>
              <a:gd name="connsiteY916" fmla="*/ 480115 h 2637168"/>
              <a:gd name="connsiteX917" fmla="*/ 803065 w 2658173"/>
              <a:gd name="connsiteY917" fmla="*/ 461643 h 2637168"/>
              <a:gd name="connsiteX918" fmla="*/ 811063 w 2658173"/>
              <a:gd name="connsiteY918" fmla="*/ 458964 h 2637168"/>
              <a:gd name="connsiteX919" fmla="*/ 1528687 w 2658173"/>
              <a:gd name="connsiteY919" fmla="*/ 429980 h 2637168"/>
              <a:gd name="connsiteX920" fmla="*/ 1523409 w 2658173"/>
              <a:gd name="connsiteY920" fmla="*/ 448451 h 2637168"/>
              <a:gd name="connsiteX921" fmla="*/ 1528687 w 2658173"/>
              <a:gd name="connsiteY921" fmla="*/ 429980 h 2637168"/>
              <a:gd name="connsiteX922" fmla="*/ 1433696 w 2658173"/>
              <a:gd name="connsiteY922" fmla="*/ 422064 h 2637168"/>
              <a:gd name="connsiteX923" fmla="*/ 1296486 w 2658173"/>
              <a:gd name="connsiteY923" fmla="*/ 630518 h 2637168"/>
              <a:gd name="connsiteX924" fmla="*/ 1322872 w 2658173"/>
              <a:gd name="connsiteY924" fmla="*/ 575105 h 2637168"/>
              <a:gd name="connsiteX925" fmla="*/ 1433696 w 2658173"/>
              <a:gd name="connsiteY925" fmla="*/ 422064 h 2637168"/>
              <a:gd name="connsiteX926" fmla="*/ 948185 w 2658173"/>
              <a:gd name="connsiteY926" fmla="*/ 422064 h 2637168"/>
              <a:gd name="connsiteX927" fmla="*/ 964017 w 2658173"/>
              <a:gd name="connsiteY927" fmla="*/ 456367 h 2637168"/>
              <a:gd name="connsiteX928" fmla="*/ 948185 w 2658173"/>
              <a:gd name="connsiteY928" fmla="*/ 422064 h 2637168"/>
              <a:gd name="connsiteX929" fmla="*/ 549760 w 2658173"/>
              <a:gd name="connsiteY929" fmla="*/ 406232 h 2637168"/>
              <a:gd name="connsiteX930" fmla="*/ 549760 w 2658173"/>
              <a:gd name="connsiteY930" fmla="*/ 424702 h 2637168"/>
              <a:gd name="connsiteX931" fmla="*/ 549760 w 2658173"/>
              <a:gd name="connsiteY931" fmla="*/ 406232 h 2637168"/>
              <a:gd name="connsiteX932" fmla="*/ 1296486 w 2658173"/>
              <a:gd name="connsiteY932" fmla="*/ 390400 h 2637168"/>
              <a:gd name="connsiteX933" fmla="*/ 1285932 w 2658173"/>
              <a:gd name="connsiteY933" fmla="*/ 411510 h 2637168"/>
              <a:gd name="connsiteX934" fmla="*/ 1296486 w 2658173"/>
              <a:gd name="connsiteY934" fmla="*/ 390400 h 2637168"/>
              <a:gd name="connsiteX935" fmla="*/ 1234477 w 2658173"/>
              <a:gd name="connsiteY935" fmla="*/ 374239 h 2637168"/>
              <a:gd name="connsiteX936" fmla="*/ 1238435 w 2658173"/>
              <a:gd name="connsiteY936" fmla="*/ 393039 h 2637168"/>
              <a:gd name="connsiteX937" fmla="*/ 1234477 w 2658173"/>
              <a:gd name="connsiteY937" fmla="*/ 374239 h 2637168"/>
              <a:gd name="connsiteX938" fmla="*/ 1584098 w 2658173"/>
              <a:gd name="connsiteY938" fmla="*/ 348182 h 2637168"/>
              <a:gd name="connsiteX939" fmla="*/ 1533964 w 2658173"/>
              <a:gd name="connsiteY939" fmla="*/ 424703 h 2637168"/>
              <a:gd name="connsiteX940" fmla="*/ 1584098 w 2658173"/>
              <a:gd name="connsiteY940" fmla="*/ 348182 h 2637168"/>
              <a:gd name="connsiteX941" fmla="*/ 750287 w 2658173"/>
              <a:gd name="connsiteY941" fmla="*/ 345543 h 2637168"/>
              <a:gd name="connsiteX942" fmla="*/ 779312 w 2658173"/>
              <a:gd name="connsiteY942" fmla="*/ 588298 h 2637168"/>
              <a:gd name="connsiteX943" fmla="*/ 750287 w 2658173"/>
              <a:gd name="connsiteY943" fmla="*/ 345543 h 2637168"/>
              <a:gd name="connsiteX944" fmla="*/ 1583768 w 2658173"/>
              <a:gd name="connsiteY944" fmla="*/ 327732 h 2637168"/>
              <a:gd name="connsiteX945" fmla="*/ 1592013 w 2658173"/>
              <a:gd name="connsiteY945" fmla="*/ 329711 h 2637168"/>
              <a:gd name="connsiteX946" fmla="*/ 1581459 w 2658173"/>
              <a:gd name="connsiteY946" fmla="*/ 337627 h 2637168"/>
              <a:gd name="connsiteX947" fmla="*/ 1583768 w 2658173"/>
              <a:gd name="connsiteY947" fmla="*/ 327732 h 2637168"/>
              <a:gd name="connsiteX948" fmla="*/ 739732 w 2658173"/>
              <a:gd name="connsiteY948" fmla="*/ 279577 h 2637168"/>
              <a:gd name="connsiteX949" fmla="*/ 752926 w 2658173"/>
              <a:gd name="connsiteY949" fmla="*/ 334988 h 2637168"/>
              <a:gd name="connsiteX950" fmla="*/ 739732 w 2658173"/>
              <a:gd name="connsiteY950" fmla="*/ 279577 h 2637168"/>
              <a:gd name="connsiteX951" fmla="*/ 1305721 w 2658173"/>
              <a:gd name="connsiteY951" fmla="*/ 276609 h 2637168"/>
              <a:gd name="connsiteX952" fmla="*/ 1309679 w 2658173"/>
              <a:gd name="connsiteY952" fmla="*/ 295409 h 2637168"/>
              <a:gd name="connsiteX953" fmla="*/ 1305721 w 2658173"/>
              <a:gd name="connsiteY953" fmla="*/ 276609 h 2637168"/>
              <a:gd name="connsiteX954" fmla="*/ 388801 w 2658173"/>
              <a:gd name="connsiteY954" fmla="*/ 271661 h 2637168"/>
              <a:gd name="connsiteX955" fmla="*/ 404633 w 2658173"/>
              <a:gd name="connsiteY955" fmla="*/ 348182 h 2637168"/>
              <a:gd name="connsiteX956" fmla="*/ 388801 w 2658173"/>
              <a:gd name="connsiteY956" fmla="*/ 271661 h 2637168"/>
              <a:gd name="connsiteX957" fmla="*/ 1626646 w 2658173"/>
              <a:gd name="connsiteY957" fmla="*/ 259581 h 2637168"/>
              <a:gd name="connsiteX958" fmla="*/ 1639509 w 2658173"/>
              <a:gd name="connsiteY958" fmla="*/ 269023 h 2637168"/>
              <a:gd name="connsiteX959" fmla="*/ 1599930 w 2658173"/>
              <a:gd name="connsiteY959" fmla="*/ 305964 h 2637168"/>
              <a:gd name="connsiteX960" fmla="*/ 1626646 w 2658173"/>
              <a:gd name="connsiteY960" fmla="*/ 259581 h 2637168"/>
              <a:gd name="connsiteX961" fmla="*/ 1486468 w 2658173"/>
              <a:gd name="connsiteY961" fmla="*/ 226804 h 2637168"/>
              <a:gd name="connsiteX962" fmla="*/ 1510216 w 2658173"/>
              <a:gd name="connsiteY962" fmla="*/ 300687 h 2637168"/>
              <a:gd name="connsiteX963" fmla="*/ 1486468 w 2658173"/>
              <a:gd name="connsiteY963" fmla="*/ 226804 h 2637168"/>
              <a:gd name="connsiteX964" fmla="*/ 1821575 w 2658173"/>
              <a:gd name="connsiteY964" fmla="*/ 224166 h 2637168"/>
              <a:gd name="connsiteX965" fmla="*/ 1718668 w 2658173"/>
              <a:gd name="connsiteY965" fmla="*/ 416788 h 2637168"/>
              <a:gd name="connsiteX966" fmla="*/ 1679089 w 2658173"/>
              <a:gd name="connsiteY966" fmla="*/ 445813 h 2637168"/>
              <a:gd name="connsiteX967" fmla="*/ 1821575 w 2658173"/>
              <a:gd name="connsiteY967" fmla="*/ 224166 h 2637168"/>
              <a:gd name="connsiteX968" fmla="*/ 1328150 w 2658173"/>
              <a:gd name="connsiteY968" fmla="*/ 210973 h 2637168"/>
              <a:gd name="connsiteX969" fmla="*/ 1312317 w 2658173"/>
              <a:gd name="connsiteY969" fmla="*/ 234721 h 2637168"/>
              <a:gd name="connsiteX970" fmla="*/ 1328150 w 2658173"/>
              <a:gd name="connsiteY970" fmla="*/ 210973 h 2637168"/>
              <a:gd name="connsiteX971" fmla="*/ 1800863 w 2658173"/>
              <a:gd name="connsiteY971" fmla="*/ 76556 h 2637168"/>
              <a:gd name="connsiteX972" fmla="*/ 1787273 w 2658173"/>
              <a:gd name="connsiteY972" fmla="*/ 115981 h 2637168"/>
              <a:gd name="connsiteX973" fmla="*/ 1737139 w 2658173"/>
              <a:gd name="connsiteY973" fmla="*/ 168754 h 2637168"/>
              <a:gd name="connsiteX974" fmla="*/ 1800863 w 2658173"/>
              <a:gd name="connsiteY974" fmla="*/ 76556 h 2637168"/>
              <a:gd name="connsiteX975" fmla="*/ 2242358 w 2658173"/>
              <a:gd name="connsiteY975" fmla="*/ 8045 h 2637168"/>
              <a:gd name="connsiteX976" fmla="*/ 2249037 w 2658173"/>
              <a:gd name="connsiteY976" fmla="*/ 23629 h 2637168"/>
              <a:gd name="connsiteX977" fmla="*/ 2235844 w 2658173"/>
              <a:gd name="connsiteY977" fmla="*/ 10436 h 2637168"/>
              <a:gd name="connsiteX978" fmla="*/ 2242358 w 2658173"/>
              <a:gd name="connsiteY978" fmla="*/ 8045 h 2637168"/>
              <a:gd name="connsiteX979" fmla="*/ 1860372 w 2658173"/>
              <a:gd name="connsiteY979" fmla="*/ 87 h 2637168"/>
              <a:gd name="connsiteX980" fmla="*/ 1842685 w 2658173"/>
              <a:gd name="connsiteY980" fmla="*/ 31545 h 2637168"/>
              <a:gd name="connsiteX981" fmla="*/ 1811021 w 2658173"/>
              <a:gd name="connsiteY981" fmla="*/ 60570 h 2637168"/>
              <a:gd name="connsiteX982" fmla="*/ 1860372 w 2658173"/>
              <a:gd name="connsiteY982" fmla="*/ 87 h 26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Lst>
            <a:rect l="l" t="t" r="r" b="b"/>
            <a:pathLst>
              <a:path w="2658173" h="2637168">
                <a:moveTo>
                  <a:pt x="1037898" y="2635885"/>
                </a:moveTo>
                <a:lnTo>
                  <a:pt x="1038512" y="2637168"/>
                </a:lnTo>
                <a:lnTo>
                  <a:pt x="1038243" y="2637168"/>
                </a:lnTo>
                <a:close/>
                <a:moveTo>
                  <a:pt x="1066923" y="2627971"/>
                </a:moveTo>
                <a:lnTo>
                  <a:pt x="1070512" y="2637168"/>
                </a:lnTo>
                <a:lnTo>
                  <a:pt x="1063997" y="2637168"/>
                </a:lnTo>
                <a:close/>
                <a:moveTo>
                  <a:pt x="243675" y="2627970"/>
                </a:moveTo>
                <a:lnTo>
                  <a:pt x="240674" y="2637168"/>
                </a:lnTo>
                <a:lnTo>
                  <a:pt x="235772" y="2637168"/>
                </a:lnTo>
                <a:close/>
                <a:moveTo>
                  <a:pt x="1037898" y="2622692"/>
                </a:moveTo>
                <a:cubicBezTo>
                  <a:pt x="1043175" y="2625330"/>
                  <a:pt x="1045814" y="2627969"/>
                  <a:pt x="1040537" y="2630608"/>
                </a:cubicBezTo>
                <a:cubicBezTo>
                  <a:pt x="1035259" y="2630608"/>
                  <a:pt x="1035259" y="2627969"/>
                  <a:pt x="1037898" y="2622692"/>
                </a:cubicBezTo>
                <a:close/>
                <a:moveTo>
                  <a:pt x="212008" y="2612139"/>
                </a:moveTo>
                <a:cubicBezTo>
                  <a:pt x="219924" y="2614777"/>
                  <a:pt x="217285" y="2627971"/>
                  <a:pt x="209369" y="2625332"/>
                </a:cubicBezTo>
                <a:cubicBezTo>
                  <a:pt x="201454" y="2622693"/>
                  <a:pt x="204092" y="2609500"/>
                  <a:pt x="212008" y="2612139"/>
                </a:cubicBezTo>
                <a:close/>
                <a:moveTo>
                  <a:pt x="821536" y="2596306"/>
                </a:moveTo>
                <a:lnTo>
                  <a:pt x="815654" y="2637168"/>
                </a:lnTo>
                <a:lnTo>
                  <a:pt x="800795" y="2637168"/>
                </a:lnTo>
                <a:close/>
                <a:moveTo>
                  <a:pt x="167151" y="2572558"/>
                </a:moveTo>
                <a:cubicBezTo>
                  <a:pt x="172429" y="2572558"/>
                  <a:pt x="175067" y="2583112"/>
                  <a:pt x="169790" y="2583112"/>
                </a:cubicBezTo>
                <a:cubicBezTo>
                  <a:pt x="161874" y="2585751"/>
                  <a:pt x="159236" y="2572558"/>
                  <a:pt x="167151" y="2572558"/>
                </a:cubicBezTo>
                <a:close/>
                <a:moveTo>
                  <a:pt x="404382" y="2565097"/>
                </a:moveTo>
                <a:cubicBezTo>
                  <a:pt x="413041" y="2566457"/>
                  <a:pt x="416504" y="2583773"/>
                  <a:pt x="412546" y="2593669"/>
                </a:cubicBezTo>
                <a:cubicBezTo>
                  <a:pt x="362410" y="2622695"/>
                  <a:pt x="375605" y="2551449"/>
                  <a:pt x="394075" y="2569921"/>
                </a:cubicBezTo>
                <a:cubicBezTo>
                  <a:pt x="398033" y="2565963"/>
                  <a:pt x="401496" y="2564643"/>
                  <a:pt x="404382" y="2565097"/>
                </a:cubicBezTo>
                <a:close/>
                <a:moveTo>
                  <a:pt x="771402" y="2556727"/>
                </a:moveTo>
                <a:cubicBezTo>
                  <a:pt x="784595" y="2556727"/>
                  <a:pt x="784595" y="2577836"/>
                  <a:pt x="771402" y="2577836"/>
                </a:cubicBezTo>
                <a:cubicBezTo>
                  <a:pt x="758209" y="2577836"/>
                  <a:pt x="758209" y="2556727"/>
                  <a:pt x="771402" y="2556727"/>
                </a:cubicBezTo>
                <a:close/>
                <a:moveTo>
                  <a:pt x="436292" y="2554089"/>
                </a:moveTo>
                <a:cubicBezTo>
                  <a:pt x="446847" y="2559366"/>
                  <a:pt x="449486" y="2564643"/>
                  <a:pt x="438931" y="2569921"/>
                </a:cubicBezTo>
                <a:cubicBezTo>
                  <a:pt x="428376" y="2567282"/>
                  <a:pt x="428376" y="2562005"/>
                  <a:pt x="436292" y="2554089"/>
                </a:cubicBezTo>
                <a:close/>
                <a:moveTo>
                  <a:pt x="1165213" y="2553098"/>
                </a:moveTo>
                <a:cubicBezTo>
                  <a:pt x="1190445" y="2552603"/>
                  <a:pt x="1218645" y="2587730"/>
                  <a:pt x="1183023" y="2609499"/>
                </a:cubicBezTo>
                <a:cubicBezTo>
                  <a:pt x="1156637" y="2609499"/>
                  <a:pt x="1143444" y="2593667"/>
                  <a:pt x="1143444" y="2567281"/>
                </a:cubicBezTo>
                <a:cubicBezTo>
                  <a:pt x="1148721" y="2557386"/>
                  <a:pt x="1156802" y="2553263"/>
                  <a:pt x="1165213" y="2553098"/>
                </a:cubicBezTo>
                <a:close/>
                <a:moveTo>
                  <a:pt x="594779" y="2540235"/>
                </a:moveTo>
                <a:cubicBezTo>
                  <a:pt x="602200" y="2542214"/>
                  <a:pt x="593295" y="2562004"/>
                  <a:pt x="581421" y="2546172"/>
                </a:cubicBezTo>
                <a:cubicBezTo>
                  <a:pt x="588017" y="2540895"/>
                  <a:pt x="592305" y="2539575"/>
                  <a:pt x="594779" y="2540235"/>
                </a:cubicBezTo>
                <a:close/>
                <a:moveTo>
                  <a:pt x="752933" y="2506593"/>
                </a:moveTo>
                <a:cubicBezTo>
                  <a:pt x="758211" y="2509231"/>
                  <a:pt x="752933" y="2519786"/>
                  <a:pt x="747655" y="2519786"/>
                </a:cubicBezTo>
                <a:cubicBezTo>
                  <a:pt x="742378" y="2517147"/>
                  <a:pt x="745017" y="2506593"/>
                  <a:pt x="752933" y="2506593"/>
                </a:cubicBezTo>
                <a:close/>
                <a:moveTo>
                  <a:pt x="185622" y="2493400"/>
                </a:moveTo>
                <a:cubicBezTo>
                  <a:pt x="206731" y="2511870"/>
                  <a:pt x="204092" y="2522425"/>
                  <a:pt x="175067" y="2519786"/>
                </a:cubicBezTo>
                <a:cubicBezTo>
                  <a:pt x="140765" y="2501316"/>
                  <a:pt x="143404" y="2490761"/>
                  <a:pt x="185622" y="2493400"/>
                </a:cubicBezTo>
                <a:close/>
                <a:moveTo>
                  <a:pt x="502260" y="2485483"/>
                </a:moveTo>
                <a:cubicBezTo>
                  <a:pt x="507537" y="2490760"/>
                  <a:pt x="504899" y="2493399"/>
                  <a:pt x="499621" y="2493399"/>
                </a:cubicBezTo>
                <a:cubicBezTo>
                  <a:pt x="494344" y="2488122"/>
                  <a:pt x="496983" y="2485483"/>
                  <a:pt x="502260" y="2485483"/>
                </a:cubicBezTo>
                <a:close/>
                <a:moveTo>
                  <a:pt x="751160" y="2479876"/>
                </a:moveTo>
                <a:cubicBezTo>
                  <a:pt x="751284" y="2479381"/>
                  <a:pt x="768102" y="2484824"/>
                  <a:pt x="758211" y="2482844"/>
                </a:cubicBezTo>
                <a:cubicBezTo>
                  <a:pt x="752933" y="2480865"/>
                  <a:pt x="751119" y="2480041"/>
                  <a:pt x="751160" y="2479876"/>
                </a:cubicBezTo>
                <a:close/>
                <a:moveTo>
                  <a:pt x="1231179" y="2469651"/>
                </a:moveTo>
                <a:cubicBezTo>
                  <a:pt x="1233818" y="2469651"/>
                  <a:pt x="1237116" y="2470970"/>
                  <a:pt x="1238435" y="2472289"/>
                </a:cubicBezTo>
                <a:cubicBezTo>
                  <a:pt x="1246351" y="2480205"/>
                  <a:pt x="1230519" y="2480205"/>
                  <a:pt x="1227881" y="2474928"/>
                </a:cubicBezTo>
                <a:cubicBezTo>
                  <a:pt x="1226562" y="2470970"/>
                  <a:pt x="1228541" y="2469651"/>
                  <a:pt x="1231179" y="2469651"/>
                </a:cubicBezTo>
                <a:close/>
                <a:moveTo>
                  <a:pt x="1008027" y="2461878"/>
                </a:moveTo>
                <a:lnTo>
                  <a:pt x="1009525" y="2463709"/>
                </a:lnTo>
                <a:lnTo>
                  <a:pt x="1008461" y="2463962"/>
                </a:lnTo>
                <a:close/>
                <a:moveTo>
                  <a:pt x="539199" y="2456458"/>
                </a:moveTo>
                <a:cubicBezTo>
                  <a:pt x="560310" y="2472290"/>
                  <a:pt x="520728" y="2469651"/>
                  <a:pt x="531283" y="2480206"/>
                </a:cubicBezTo>
                <a:cubicBezTo>
                  <a:pt x="504896" y="2527702"/>
                  <a:pt x="512812" y="2453820"/>
                  <a:pt x="539199" y="2456458"/>
                </a:cubicBezTo>
                <a:close/>
                <a:moveTo>
                  <a:pt x="544476" y="2440626"/>
                </a:moveTo>
                <a:cubicBezTo>
                  <a:pt x="544476" y="2451181"/>
                  <a:pt x="541838" y="2453820"/>
                  <a:pt x="533922" y="2448542"/>
                </a:cubicBezTo>
                <a:cubicBezTo>
                  <a:pt x="533922" y="2440626"/>
                  <a:pt x="539199" y="2437988"/>
                  <a:pt x="544476" y="2440626"/>
                </a:cubicBezTo>
                <a:close/>
                <a:moveTo>
                  <a:pt x="715993" y="2437988"/>
                </a:moveTo>
                <a:cubicBezTo>
                  <a:pt x="723908" y="2440626"/>
                  <a:pt x="718631" y="2451181"/>
                  <a:pt x="713353" y="2453820"/>
                </a:cubicBezTo>
                <a:cubicBezTo>
                  <a:pt x="708077" y="2451181"/>
                  <a:pt x="710716" y="2440626"/>
                  <a:pt x="715993" y="2437988"/>
                </a:cubicBezTo>
                <a:close/>
                <a:moveTo>
                  <a:pt x="391440" y="2435349"/>
                </a:moveTo>
                <a:cubicBezTo>
                  <a:pt x="367691" y="2482844"/>
                  <a:pt x="309641" y="2577835"/>
                  <a:pt x="248952" y="2625331"/>
                </a:cubicBezTo>
                <a:cubicBezTo>
                  <a:pt x="243675" y="2562004"/>
                  <a:pt x="354498" y="2472290"/>
                  <a:pt x="391440" y="2435349"/>
                </a:cubicBezTo>
                <a:close/>
                <a:moveTo>
                  <a:pt x="578783" y="2403686"/>
                </a:moveTo>
                <a:cubicBezTo>
                  <a:pt x="586699" y="2443265"/>
                  <a:pt x="541841" y="2422156"/>
                  <a:pt x="578783" y="2403686"/>
                </a:cubicBezTo>
                <a:close/>
                <a:moveTo>
                  <a:pt x="1051092" y="2401047"/>
                </a:moveTo>
                <a:cubicBezTo>
                  <a:pt x="1056369" y="2424795"/>
                  <a:pt x="1061646" y="2445904"/>
                  <a:pt x="1069562" y="2467013"/>
                </a:cubicBezTo>
                <a:cubicBezTo>
                  <a:pt x="1072201" y="2461736"/>
                  <a:pt x="1072201" y="2453820"/>
                  <a:pt x="1072201" y="2448542"/>
                </a:cubicBezTo>
                <a:cubicBezTo>
                  <a:pt x="1085394" y="2424795"/>
                  <a:pt x="1080117" y="2408963"/>
                  <a:pt x="1051092" y="2401047"/>
                </a:cubicBezTo>
                <a:close/>
                <a:moveTo>
                  <a:pt x="636837" y="2393130"/>
                </a:moveTo>
                <a:cubicBezTo>
                  <a:pt x="621005" y="2440625"/>
                  <a:pt x="581425" y="2511869"/>
                  <a:pt x="526011" y="2540894"/>
                </a:cubicBezTo>
                <a:cubicBezTo>
                  <a:pt x="536568" y="2501314"/>
                  <a:pt x="602535" y="2416878"/>
                  <a:pt x="636837" y="2393130"/>
                </a:cubicBezTo>
                <a:close/>
                <a:moveTo>
                  <a:pt x="1028493" y="2388111"/>
                </a:moveTo>
                <a:cubicBezTo>
                  <a:pt x="1027014" y="2387565"/>
                  <a:pt x="1025695" y="2388184"/>
                  <a:pt x="1024705" y="2390492"/>
                </a:cubicBezTo>
                <a:cubicBezTo>
                  <a:pt x="1057028" y="2452831"/>
                  <a:pt x="1038847" y="2391936"/>
                  <a:pt x="1028493" y="2388111"/>
                </a:cubicBezTo>
                <a:close/>
                <a:moveTo>
                  <a:pt x="1687004" y="2387854"/>
                </a:moveTo>
                <a:cubicBezTo>
                  <a:pt x="1694920" y="2390492"/>
                  <a:pt x="1689643" y="2406324"/>
                  <a:pt x="1681727" y="2401047"/>
                </a:cubicBezTo>
                <a:cubicBezTo>
                  <a:pt x="1679088" y="2398408"/>
                  <a:pt x="1681727" y="2387854"/>
                  <a:pt x="1687004" y="2387854"/>
                </a:cubicBezTo>
                <a:close/>
                <a:moveTo>
                  <a:pt x="1402031" y="2387853"/>
                </a:moveTo>
                <a:cubicBezTo>
                  <a:pt x="1425780" y="2403685"/>
                  <a:pt x="1425780" y="2419516"/>
                  <a:pt x="1404669" y="2432710"/>
                </a:cubicBezTo>
                <a:cubicBezTo>
                  <a:pt x="1402031" y="2416878"/>
                  <a:pt x="1402031" y="2403685"/>
                  <a:pt x="1402031" y="2387853"/>
                </a:cubicBezTo>
                <a:close/>
                <a:moveTo>
                  <a:pt x="496982" y="2387853"/>
                </a:moveTo>
                <a:cubicBezTo>
                  <a:pt x="502259" y="2390492"/>
                  <a:pt x="494343" y="2398408"/>
                  <a:pt x="491705" y="2398408"/>
                </a:cubicBezTo>
                <a:cubicBezTo>
                  <a:pt x="486427" y="2393130"/>
                  <a:pt x="491705" y="2385214"/>
                  <a:pt x="496982" y="2387853"/>
                </a:cubicBezTo>
                <a:close/>
                <a:moveTo>
                  <a:pt x="1763526" y="2385216"/>
                </a:moveTo>
                <a:cubicBezTo>
                  <a:pt x="1789912" y="2406325"/>
                  <a:pt x="1787274" y="2416879"/>
                  <a:pt x="1760887" y="2414241"/>
                </a:cubicBezTo>
                <a:cubicBezTo>
                  <a:pt x="1737138" y="2406325"/>
                  <a:pt x="1739777" y="2395770"/>
                  <a:pt x="1763526" y="2385216"/>
                </a:cubicBezTo>
                <a:close/>
                <a:moveTo>
                  <a:pt x="1214432" y="2380765"/>
                </a:moveTo>
                <a:lnTo>
                  <a:pt x="1213698" y="2625332"/>
                </a:lnTo>
                <a:lnTo>
                  <a:pt x="1213734" y="2637168"/>
                </a:lnTo>
                <a:lnTo>
                  <a:pt x="1200415" y="2637168"/>
                </a:lnTo>
                <a:lnTo>
                  <a:pt x="1199335" y="2602795"/>
                </a:lnTo>
                <a:cubicBezTo>
                  <a:pt x="1198959" y="2556500"/>
                  <a:pt x="1199928" y="2509809"/>
                  <a:pt x="1203144" y="2464704"/>
                </a:cubicBezTo>
                <a:close/>
                <a:moveTo>
                  <a:pt x="621001" y="2372805"/>
                </a:moveTo>
                <a:cubicBezTo>
                  <a:pt x="624960" y="2372434"/>
                  <a:pt x="627598" y="2373177"/>
                  <a:pt x="628917" y="2374991"/>
                </a:cubicBezTo>
                <a:cubicBezTo>
                  <a:pt x="631556" y="2378619"/>
                  <a:pt x="628917" y="2386535"/>
                  <a:pt x="621002" y="2398409"/>
                </a:cubicBezTo>
                <a:cubicBezTo>
                  <a:pt x="597254" y="2408964"/>
                  <a:pt x="591976" y="2401048"/>
                  <a:pt x="605169" y="2377300"/>
                </a:cubicBezTo>
                <a:cubicBezTo>
                  <a:pt x="611766" y="2374661"/>
                  <a:pt x="617043" y="2373177"/>
                  <a:pt x="621001" y="2372805"/>
                </a:cubicBezTo>
                <a:close/>
                <a:moveTo>
                  <a:pt x="1043176" y="2364106"/>
                </a:moveTo>
                <a:cubicBezTo>
                  <a:pt x="1048453" y="2408963"/>
                  <a:pt x="1059008" y="2364106"/>
                  <a:pt x="1043176" y="2364106"/>
                </a:cubicBezTo>
                <a:close/>
                <a:moveTo>
                  <a:pt x="801168" y="2356974"/>
                </a:moveTo>
                <a:cubicBezTo>
                  <a:pt x="801250" y="2356520"/>
                  <a:pt x="801085" y="2356850"/>
                  <a:pt x="800426" y="2358829"/>
                </a:cubicBezTo>
                <a:cubicBezTo>
                  <a:pt x="798447" y="2366745"/>
                  <a:pt x="800920" y="2358334"/>
                  <a:pt x="801168" y="2356974"/>
                </a:cubicBezTo>
                <a:close/>
                <a:moveTo>
                  <a:pt x="462682" y="2350912"/>
                </a:moveTo>
                <a:cubicBezTo>
                  <a:pt x="452128" y="2364105"/>
                  <a:pt x="438934" y="2379937"/>
                  <a:pt x="428380" y="2395769"/>
                </a:cubicBezTo>
                <a:cubicBezTo>
                  <a:pt x="436296" y="2369382"/>
                  <a:pt x="438934" y="2361466"/>
                  <a:pt x="462682" y="2350912"/>
                </a:cubicBezTo>
                <a:close/>
                <a:moveTo>
                  <a:pt x="1299125" y="2345634"/>
                </a:moveTo>
                <a:cubicBezTo>
                  <a:pt x="1322873" y="2340357"/>
                  <a:pt x="1325512" y="2356189"/>
                  <a:pt x="1307041" y="2398407"/>
                </a:cubicBezTo>
                <a:cubicBezTo>
                  <a:pt x="1285931" y="2398407"/>
                  <a:pt x="1283293" y="2379937"/>
                  <a:pt x="1299125" y="2345634"/>
                </a:cubicBezTo>
                <a:close/>
                <a:moveTo>
                  <a:pt x="1541879" y="2329802"/>
                </a:moveTo>
                <a:cubicBezTo>
                  <a:pt x="1610485" y="2340357"/>
                  <a:pt x="1665897" y="2416878"/>
                  <a:pt x="1594653" y="2467012"/>
                </a:cubicBezTo>
                <a:cubicBezTo>
                  <a:pt x="1483829" y="2543533"/>
                  <a:pt x="1460081" y="2313970"/>
                  <a:pt x="1541879" y="2329802"/>
                </a:cubicBezTo>
                <a:close/>
                <a:moveTo>
                  <a:pt x="2218114" y="2328650"/>
                </a:moveTo>
                <a:cubicBezTo>
                  <a:pt x="2222320" y="2321228"/>
                  <a:pt x="2233205" y="2350913"/>
                  <a:pt x="2217372" y="2350913"/>
                </a:cubicBezTo>
                <a:cubicBezTo>
                  <a:pt x="2216053" y="2337720"/>
                  <a:pt x="2216713" y="2331123"/>
                  <a:pt x="2218114" y="2328650"/>
                </a:cubicBezTo>
                <a:close/>
                <a:moveTo>
                  <a:pt x="1298219" y="2310673"/>
                </a:moveTo>
                <a:cubicBezTo>
                  <a:pt x="1301270" y="2310508"/>
                  <a:pt x="1299785" y="2311993"/>
                  <a:pt x="1288571" y="2316610"/>
                </a:cubicBezTo>
                <a:cubicBezTo>
                  <a:pt x="1239095" y="2326505"/>
                  <a:pt x="1289066" y="2311168"/>
                  <a:pt x="1298219" y="2310673"/>
                </a:cubicBezTo>
                <a:close/>
                <a:moveTo>
                  <a:pt x="486098" y="2295171"/>
                </a:moveTo>
                <a:cubicBezTo>
                  <a:pt x="487088" y="2294182"/>
                  <a:pt x="489067" y="2294182"/>
                  <a:pt x="491705" y="2295501"/>
                </a:cubicBezTo>
                <a:cubicBezTo>
                  <a:pt x="491705" y="2300778"/>
                  <a:pt x="491705" y="2303417"/>
                  <a:pt x="486428" y="2300778"/>
                </a:cubicBezTo>
                <a:cubicBezTo>
                  <a:pt x="485109" y="2298140"/>
                  <a:pt x="485109" y="2296161"/>
                  <a:pt x="486098" y="2295171"/>
                </a:cubicBezTo>
                <a:close/>
                <a:moveTo>
                  <a:pt x="172429" y="2288904"/>
                </a:moveTo>
                <a:cubicBezTo>
                  <a:pt x="174408" y="2287584"/>
                  <a:pt x="177706" y="2287584"/>
                  <a:pt x="180345" y="2290223"/>
                </a:cubicBezTo>
                <a:cubicBezTo>
                  <a:pt x="185622" y="2295500"/>
                  <a:pt x="175068" y="2300777"/>
                  <a:pt x="172429" y="2295500"/>
                </a:cubicBezTo>
                <a:cubicBezTo>
                  <a:pt x="169790" y="2292862"/>
                  <a:pt x="170450" y="2290223"/>
                  <a:pt x="172429" y="2288904"/>
                </a:cubicBezTo>
                <a:close/>
                <a:moveTo>
                  <a:pt x="2119742" y="2287585"/>
                </a:moveTo>
                <a:cubicBezTo>
                  <a:pt x="2125019" y="2292862"/>
                  <a:pt x="2122381" y="2295501"/>
                  <a:pt x="2117103" y="2295501"/>
                </a:cubicBezTo>
                <a:cubicBezTo>
                  <a:pt x="2111826" y="2292862"/>
                  <a:pt x="2114465" y="2287585"/>
                  <a:pt x="2119742" y="2287585"/>
                </a:cubicBezTo>
                <a:close/>
                <a:moveTo>
                  <a:pt x="814361" y="2276494"/>
                </a:moveTo>
                <a:cubicBezTo>
                  <a:pt x="808176" y="2276865"/>
                  <a:pt x="793828" y="2308035"/>
                  <a:pt x="813619" y="2337719"/>
                </a:cubicBezTo>
                <a:cubicBezTo>
                  <a:pt x="813619" y="2321888"/>
                  <a:pt x="816257" y="2303417"/>
                  <a:pt x="816257" y="2287585"/>
                </a:cubicBezTo>
                <a:cubicBezTo>
                  <a:pt x="817576" y="2279669"/>
                  <a:pt x="816422" y="2276370"/>
                  <a:pt x="814361" y="2276494"/>
                </a:cubicBezTo>
                <a:close/>
                <a:moveTo>
                  <a:pt x="1848623" y="2272414"/>
                </a:moveTo>
                <a:cubicBezTo>
                  <a:pt x="1854560" y="2273733"/>
                  <a:pt x="1859837" y="2278350"/>
                  <a:pt x="1858518" y="2284947"/>
                </a:cubicBezTo>
                <a:cubicBezTo>
                  <a:pt x="1855879" y="2298140"/>
                  <a:pt x="1832130" y="2292863"/>
                  <a:pt x="1834769" y="2279670"/>
                </a:cubicBezTo>
                <a:cubicBezTo>
                  <a:pt x="1836089" y="2273073"/>
                  <a:pt x="1842686" y="2271094"/>
                  <a:pt x="1848623" y="2272414"/>
                </a:cubicBezTo>
                <a:close/>
                <a:moveTo>
                  <a:pt x="1085394" y="2263837"/>
                </a:moveTo>
                <a:cubicBezTo>
                  <a:pt x="1069562" y="2295501"/>
                  <a:pt x="1048453" y="2340358"/>
                  <a:pt x="1072201" y="2379938"/>
                </a:cubicBezTo>
                <a:cubicBezTo>
                  <a:pt x="1103865" y="2427433"/>
                  <a:pt x="1080117" y="2250644"/>
                  <a:pt x="1085394" y="2263837"/>
                </a:cubicBezTo>
                <a:close/>
                <a:moveTo>
                  <a:pt x="396715" y="2263837"/>
                </a:moveTo>
                <a:cubicBezTo>
                  <a:pt x="412546" y="2279669"/>
                  <a:pt x="412546" y="2340357"/>
                  <a:pt x="394076" y="2300778"/>
                </a:cubicBezTo>
                <a:cubicBezTo>
                  <a:pt x="370327" y="2295500"/>
                  <a:pt x="370327" y="2282307"/>
                  <a:pt x="396715" y="2263837"/>
                </a:cubicBezTo>
                <a:close/>
                <a:moveTo>
                  <a:pt x="527000" y="2261198"/>
                </a:moveTo>
                <a:cubicBezTo>
                  <a:pt x="530957" y="2259219"/>
                  <a:pt x="520073" y="2275051"/>
                  <a:pt x="494346" y="2308693"/>
                </a:cubicBezTo>
                <a:cubicBezTo>
                  <a:pt x="502262" y="2295500"/>
                  <a:pt x="510178" y="2282307"/>
                  <a:pt x="518094" y="2269114"/>
                </a:cubicBezTo>
                <a:cubicBezTo>
                  <a:pt x="522712" y="2264497"/>
                  <a:pt x="525680" y="2261858"/>
                  <a:pt x="527000" y="2261198"/>
                </a:cubicBezTo>
                <a:close/>
                <a:moveTo>
                  <a:pt x="1404010" y="2250645"/>
                </a:moveTo>
                <a:cubicBezTo>
                  <a:pt x="1413245" y="2249985"/>
                  <a:pt x="1423140" y="2253283"/>
                  <a:pt x="1433694" y="2261199"/>
                </a:cubicBezTo>
                <a:cubicBezTo>
                  <a:pt x="1433694" y="2261199"/>
                  <a:pt x="1436333" y="2261199"/>
                  <a:pt x="1438972" y="2263838"/>
                </a:cubicBezTo>
                <a:cubicBezTo>
                  <a:pt x="1417862" y="2274393"/>
                  <a:pt x="1396753" y="2274393"/>
                  <a:pt x="1378283" y="2263838"/>
                </a:cubicBezTo>
                <a:cubicBezTo>
                  <a:pt x="1386199" y="2255922"/>
                  <a:pt x="1394775" y="2251304"/>
                  <a:pt x="1404010" y="2250645"/>
                </a:cubicBezTo>
                <a:close/>
                <a:moveTo>
                  <a:pt x="536524" y="2243553"/>
                </a:moveTo>
                <a:cubicBezTo>
                  <a:pt x="535905" y="2242563"/>
                  <a:pt x="541182" y="2243388"/>
                  <a:pt x="557674" y="2248005"/>
                </a:cubicBezTo>
                <a:cubicBezTo>
                  <a:pt x="593297" y="2265816"/>
                  <a:pt x="538379" y="2246521"/>
                  <a:pt x="536524" y="2243553"/>
                </a:cubicBezTo>
                <a:close/>
                <a:moveTo>
                  <a:pt x="1065604" y="2243264"/>
                </a:moveTo>
                <a:cubicBezTo>
                  <a:pt x="1066924" y="2240914"/>
                  <a:pt x="1064285" y="2242728"/>
                  <a:pt x="1053730" y="2253283"/>
                </a:cubicBezTo>
                <a:cubicBezTo>
                  <a:pt x="1022067" y="2294841"/>
                  <a:pt x="1061647" y="2250314"/>
                  <a:pt x="1065604" y="2243264"/>
                </a:cubicBezTo>
                <a:close/>
                <a:moveTo>
                  <a:pt x="458393" y="2233823"/>
                </a:moveTo>
                <a:cubicBezTo>
                  <a:pt x="462021" y="2233493"/>
                  <a:pt x="465320" y="2236132"/>
                  <a:pt x="470597" y="2242729"/>
                </a:cubicBezTo>
                <a:cubicBezTo>
                  <a:pt x="457404" y="2261199"/>
                  <a:pt x="431016" y="2248006"/>
                  <a:pt x="444211" y="2242729"/>
                </a:cubicBezTo>
                <a:cubicBezTo>
                  <a:pt x="450807" y="2237451"/>
                  <a:pt x="454765" y="2234153"/>
                  <a:pt x="458393" y="2233823"/>
                </a:cubicBezTo>
                <a:close/>
                <a:moveTo>
                  <a:pt x="1533964" y="2213703"/>
                </a:moveTo>
                <a:cubicBezTo>
                  <a:pt x="1555073" y="2224258"/>
                  <a:pt x="1512855" y="2248006"/>
                  <a:pt x="1507577" y="2229535"/>
                </a:cubicBezTo>
                <a:cubicBezTo>
                  <a:pt x="1510215" y="2216342"/>
                  <a:pt x="1523410" y="2211065"/>
                  <a:pt x="1533964" y="2213703"/>
                </a:cubicBezTo>
                <a:close/>
                <a:moveTo>
                  <a:pt x="388798" y="2213703"/>
                </a:moveTo>
                <a:cubicBezTo>
                  <a:pt x="394076" y="2213703"/>
                  <a:pt x="394076" y="2216341"/>
                  <a:pt x="391437" y="2221619"/>
                </a:cubicBezTo>
                <a:cubicBezTo>
                  <a:pt x="386160" y="2221619"/>
                  <a:pt x="383521" y="2216341"/>
                  <a:pt x="388798" y="2213703"/>
                </a:cubicBezTo>
                <a:close/>
                <a:moveTo>
                  <a:pt x="399353" y="2205787"/>
                </a:moveTo>
                <a:cubicBezTo>
                  <a:pt x="404630" y="2205787"/>
                  <a:pt x="409908" y="2216341"/>
                  <a:pt x="401992" y="2216341"/>
                </a:cubicBezTo>
                <a:cubicBezTo>
                  <a:pt x="394076" y="2218980"/>
                  <a:pt x="386159" y="2203148"/>
                  <a:pt x="399353" y="2205787"/>
                </a:cubicBezTo>
                <a:close/>
                <a:moveTo>
                  <a:pt x="188266" y="2205787"/>
                </a:moveTo>
                <a:cubicBezTo>
                  <a:pt x="201459" y="2245366"/>
                  <a:pt x="130216" y="2300778"/>
                  <a:pt x="122300" y="2240089"/>
                </a:cubicBezTo>
                <a:cubicBezTo>
                  <a:pt x="204098" y="2269114"/>
                  <a:pt x="117023" y="2211064"/>
                  <a:pt x="188266" y="2205787"/>
                </a:cubicBezTo>
                <a:close/>
                <a:moveTo>
                  <a:pt x="809619" y="2202777"/>
                </a:moveTo>
                <a:cubicBezTo>
                  <a:pt x="795643" y="2207106"/>
                  <a:pt x="775358" y="2276371"/>
                  <a:pt x="818896" y="2226896"/>
                </a:cubicBezTo>
                <a:cubicBezTo>
                  <a:pt x="818236" y="2207106"/>
                  <a:pt x="814278" y="2201334"/>
                  <a:pt x="809619" y="2202777"/>
                </a:cubicBezTo>
                <a:close/>
                <a:moveTo>
                  <a:pt x="1407762" y="2179607"/>
                </a:moveTo>
                <a:cubicBezTo>
                  <a:pt x="1413081" y="2180225"/>
                  <a:pt x="1416545" y="2188636"/>
                  <a:pt x="1412587" y="2192594"/>
                </a:cubicBezTo>
                <a:cubicBezTo>
                  <a:pt x="1404671" y="2200510"/>
                  <a:pt x="1394115" y="2187317"/>
                  <a:pt x="1402031" y="2182039"/>
                </a:cubicBezTo>
                <a:cubicBezTo>
                  <a:pt x="1404010" y="2180060"/>
                  <a:pt x="1405990" y="2179400"/>
                  <a:pt x="1407762" y="2179607"/>
                </a:cubicBezTo>
                <a:close/>
                <a:moveTo>
                  <a:pt x="1883625" y="2178741"/>
                </a:moveTo>
                <a:cubicBezTo>
                  <a:pt x="1907002" y="2177256"/>
                  <a:pt x="1933718" y="2214362"/>
                  <a:pt x="1898096" y="2232173"/>
                </a:cubicBezTo>
                <a:cubicBezTo>
                  <a:pt x="1874348" y="2232173"/>
                  <a:pt x="1863794" y="2218979"/>
                  <a:pt x="1863794" y="2195232"/>
                </a:cubicBezTo>
                <a:cubicBezTo>
                  <a:pt x="1868412" y="2184018"/>
                  <a:pt x="1875833" y="2179235"/>
                  <a:pt x="1883625" y="2178741"/>
                </a:cubicBezTo>
                <a:close/>
                <a:moveTo>
                  <a:pt x="766782" y="2154993"/>
                </a:moveTo>
                <a:cubicBezTo>
                  <a:pt x="758867" y="2153014"/>
                  <a:pt x="746333" y="2154333"/>
                  <a:pt x="734459" y="2155653"/>
                </a:cubicBezTo>
                <a:cubicBezTo>
                  <a:pt x="745014" y="2163569"/>
                  <a:pt x="758206" y="2168846"/>
                  <a:pt x="771400" y="2174124"/>
                </a:cubicBezTo>
                <a:cubicBezTo>
                  <a:pt x="777997" y="2162250"/>
                  <a:pt x="774698" y="2156972"/>
                  <a:pt x="766782" y="2154993"/>
                </a:cubicBezTo>
                <a:close/>
                <a:moveTo>
                  <a:pt x="163483" y="2142542"/>
                </a:moveTo>
                <a:cubicBezTo>
                  <a:pt x="167812" y="2144274"/>
                  <a:pt x="195519" y="2161590"/>
                  <a:pt x="169792" y="2147737"/>
                </a:cubicBezTo>
                <a:cubicBezTo>
                  <a:pt x="163195" y="2143119"/>
                  <a:pt x="162040" y="2141965"/>
                  <a:pt x="163483" y="2142542"/>
                </a:cubicBezTo>
                <a:close/>
                <a:moveTo>
                  <a:pt x="1417863" y="2142459"/>
                </a:moveTo>
                <a:cubicBezTo>
                  <a:pt x="1494384" y="2147736"/>
                  <a:pt x="1594652" y="2182039"/>
                  <a:pt x="1665895" y="2208426"/>
                </a:cubicBezTo>
                <a:cubicBezTo>
                  <a:pt x="1644786" y="2221619"/>
                  <a:pt x="1460081" y="2166208"/>
                  <a:pt x="1417863" y="2142459"/>
                </a:cubicBezTo>
                <a:close/>
                <a:moveTo>
                  <a:pt x="2078514" y="2136853"/>
                </a:moveTo>
                <a:cubicBezTo>
                  <a:pt x="2080823" y="2139162"/>
                  <a:pt x="2081483" y="2143779"/>
                  <a:pt x="2080164" y="2150376"/>
                </a:cubicBezTo>
                <a:cubicBezTo>
                  <a:pt x="2066969" y="2153015"/>
                  <a:pt x="2064331" y="2150376"/>
                  <a:pt x="2066969" y="2137183"/>
                </a:cubicBezTo>
                <a:cubicBezTo>
                  <a:pt x="2072247" y="2134544"/>
                  <a:pt x="2076205" y="2134544"/>
                  <a:pt x="2078514" y="2136853"/>
                </a:cubicBezTo>
                <a:close/>
                <a:moveTo>
                  <a:pt x="2238481" y="2131904"/>
                </a:moveTo>
                <a:cubicBezTo>
                  <a:pt x="2243759" y="2134543"/>
                  <a:pt x="2238481" y="2145097"/>
                  <a:pt x="2233204" y="2139820"/>
                </a:cubicBezTo>
                <a:cubicBezTo>
                  <a:pt x="2230565" y="2134543"/>
                  <a:pt x="2233204" y="2126627"/>
                  <a:pt x="2238481" y="2131904"/>
                </a:cubicBezTo>
                <a:close/>
                <a:moveTo>
                  <a:pt x="1412585" y="2116073"/>
                </a:moveTo>
                <a:cubicBezTo>
                  <a:pt x="1420501" y="2116073"/>
                  <a:pt x="1423140" y="2118712"/>
                  <a:pt x="1417863" y="2126627"/>
                </a:cubicBezTo>
                <a:cubicBezTo>
                  <a:pt x="1409947" y="2129266"/>
                  <a:pt x="1407308" y="2123989"/>
                  <a:pt x="1412585" y="2116073"/>
                </a:cubicBezTo>
                <a:close/>
                <a:moveTo>
                  <a:pt x="126258" y="2115084"/>
                </a:moveTo>
                <a:cubicBezTo>
                  <a:pt x="130875" y="2115414"/>
                  <a:pt x="134174" y="2120031"/>
                  <a:pt x="135493" y="2129267"/>
                </a:cubicBezTo>
                <a:cubicBezTo>
                  <a:pt x="122300" y="2145099"/>
                  <a:pt x="111744" y="2145099"/>
                  <a:pt x="109106" y="2126628"/>
                </a:cubicBezTo>
                <a:cubicBezTo>
                  <a:pt x="115703" y="2118712"/>
                  <a:pt x="121640" y="2114754"/>
                  <a:pt x="126258" y="2115084"/>
                </a:cubicBezTo>
                <a:close/>
                <a:moveTo>
                  <a:pt x="251582" y="2087049"/>
                </a:moveTo>
                <a:cubicBezTo>
                  <a:pt x="262137" y="2108158"/>
                  <a:pt x="246305" y="2113435"/>
                  <a:pt x="204087" y="2105519"/>
                </a:cubicBezTo>
                <a:cubicBezTo>
                  <a:pt x="219919" y="2100242"/>
                  <a:pt x="235751" y="2092326"/>
                  <a:pt x="251582" y="2087049"/>
                </a:cubicBezTo>
                <a:close/>
                <a:moveTo>
                  <a:pt x="2222649" y="2087048"/>
                </a:moveTo>
                <a:cubicBezTo>
                  <a:pt x="2249036" y="2092325"/>
                  <a:pt x="2270145" y="2113434"/>
                  <a:pt x="2285977" y="2131905"/>
                </a:cubicBezTo>
                <a:cubicBezTo>
                  <a:pt x="2259590" y="2155653"/>
                  <a:pt x="2217372" y="2118712"/>
                  <a:pt x="2222649" y="2087048"/>
                </a:cubicBezTo>
                <a:close/>
                <a:moveTo>
                  <a:pt x="190904" y="2071217"/>
                </a:moveTo>
                <a:cubicBezTo>
                  <a:pt x="217290" y="2081771"/>
                  <a:pt x="204097" y="2089687"/>
                  <a:pt x="153963" y="2092326"/>
                </a:cubicBezTo>
                <a:cubicBezTo>
                  <a:pt x="164517" y="2087049"/>
                  <a:pt x="177711" y="2079133"/>
                  <a:pt x="190904" y="2071217"/>
                </a:cubicBezTo>
                <a:close/>
                <a:moveTo>
                  <a:pt x="56334" y="2042191"/>
                </a:moveTo>
                <a:cubicBezTo>
                  <a:pt x="47099" y="2053406"/>
                  <a:pt x="26484" y="2062146"/>
                  <a:pt x="1170" y="2068701"/>
                </a:cubicBezTo>
                <a:lnTo>
                  <a:pt x="719" y="2068774"/>
                </a:lnTo>
                <a:lnTo>
                  <a:pt x="719" y="2048081"/>
                </a:lnTo>
                <a:lnTo>
                  <a:pt x="2284" y="2047922"/>
                </a:lnTo>
                <a:cubicBezTo>
                  <a:pt x="22527" y="2045984"/>
                  <a:pt x="41162" y="2044170"/>
                  <a:pt x="56334" y="2042191"/>
                </a:cubicBezTo>
                <a:close/>
                <a:moveTo>
                  <a:pt x="1399393" y="2028998"/>
                </a:moveTo>
                <a:cubicBezTo>
                  <a:pt x="1420502" y="2055385"/>
                  <a:pt x="1407309" y="2028998"/>
                  <a:pt x="1399393" y="2028998"/>
                </a:cubicBezTo>
                <a:close/>
                <a:moveTo>
                  <a:pt x="1562000" y="2025700"/>
                </a:moveTo>
                <a:cubicBezTo>
                  <a:pt x="1566947" y="2025041"/>
                  <a:pt x="1572224" y="2027679"/>
                  <a:pt x="1573544" y="2034276"/>
                </a:cubicBezTo>
                <a:cubicBezTo>
                  <a:pt x="1576183" y="2047469"/>
                  <a:pt x="1555073" y="2050108"/>
                  <a:pt x="1552434" y="2036914"/>
                </a:cubicBezTo>
                <a:cubicBezTo>
                  <a:pt x="1552434" y="2030317"/>
                  <a:pt x="1557052" y="2026360"/>
                  <a:pt x="1562000" y="2025700"/>
                </a:cubicBezTo>
                <a:close/>
                <a:moveTo>
                  <a:pt x="230352" y="1969670"/>
                </a:moveTo>
                <a:cubicBezTo>
                  <a:pt x="234104" y="1970289"/>
                  <a:pt x="237732" y="1972268"/>
                  <a:pt x="241031" y="1976226"/>
                </a:cubicBezTo>
                <a:cubicBezTo>
                  <a:pt x="233115" y="1989419"/>
                  <a:pt x="214645" y="1992058"/>
                  <a:pt x="198813" y="1984142"/>
                </a:cubicBezTo>
                <a:cubicBezTo>
                  <a:pt x="206728" y="1978205"/>
                  <a:pt x="219097" y="1967815"/>
                  <a:pt x="230352" y="1969670"/>
                </a:cubicBezTo>
                <a:close/>
                <a:moveTo>
                  <a:pt x="1766164" y="1952477"/>
                </a:moveTo>
                <a:cubicBezTo>
                  <a:pt x="1792550" y="1965671"/>
                  <a:pt x="1811021" y="1994696"/>
                  <a:pt x="1821575" y="2021083"/>
                </a:cubicBezTo>
                <a:cubicBezTo>
                  <a:pt x="1800466" y="2002612"/>
                  <a:pt x="1784634" y="1976226"/>
                  <a:pt x="1766164" y="1952477"/>
                </a:cubicBezTo>
                <a:close/>
                <a:moveTo>
                  <a:pt x="103500" y="1952147"/>
                </a:moveTo>
                <a:cubicBezTo>
                  <a:pt x="105809" y="1952477"/>
                  <a:pt x="107788" y="1955116"/>
                  <a:pt x="109108" y="1960393"/>
                </a:cubicBezTo>
                <a:cubicBezTo>
                  <a:pt x="101192" y="1968309"/>
                  <a:pt x="98553" y="1965670"/>
                  <a:pt x="95915" y="1957754"/>
                </a:cubicBezTo>
                <a:cubicBezTo>
                  <a:pt x="98553" y="1953796"/>
                  <a:pt x="101192" y="1951817"/>
                  <a:pt x="103500" y="1952147"/>
                </a:cubicBezTo>
                <a:close/>
                <a:moveTo>
                  <a:pt x="1773421" y="1916526"/>
                </a:moveTo>
                <a:cubicBezTo>
                  <a:pt x="1776060" y="1914876"/>
                  <a:pt x="1780677" y="1915536"/>
                  <a:pt x="1787274" y="1918175"/>
                </a:cubicBezTo>
                <a:cubicBezTo>
                  <a:pt x="1789913" y="1931368"/>
                  <a:pt x="1784636" y="1934007"/>
                  <a:pt x="1771441" y="1928730"/>
                </a:cubicBezTo>
                <a:cubicBezTo>
                  <a:pt x="1770122" y="1922133"/>
                  <a:pt x="1770782" y="1918175"/>
                  <a:pt x="1773421" y="1916526"/>
                </a:cubicBezTo>
                <a:close/>
                <a:moveTo>
                  <a:pt x="37658" y="1853281"/>
                </a:moveTo>
                <a:cubicBezTo>
                  <a:pt x="46770" y="1854023"/>
                  <a:pt x="57654" y="1856827"/>
                  <a:pt x="72167" y="1862764"/>
                </a:cubicBezTo>
                <a:cubicBezTo>
                  <a:pt x="98553" y="1857486"/>
                  <a:pt x="122301" y="1860125"/>
                  <a:pt x="146048" y="1868041"/>
                </a:cubicBezTo>
                <a:cubicBezTo>
                  <a:pt x="124940" y="1870680"/>
                  <a:pt x="101192" y="1873318"/>
                  <a:pt x="77444" y="1875957"/>
                </a:cubicBezTo>
                <a:cubicBezTo>
                  <a:pt x="93276" y="1878595"/>
                  <a:pt x="111746" y="1881234"/>
                  <a:pt x="127578" y="1883873"/>
                </a:cubicBezTo>
                <a:cubicBezTo>
                  <a:pt x="128898" y="1883873"/>
                  <a:pt x="88658" y="1884533"/>
                  <a:pt x="46440" y="1883543"/>
                </a:cubicBezTo>
                <a:lnTo>
                  <a:pt x="719" y="1881244"/>
                </a:lnTo>
                <a:lnTo>
                  <a:pt x="719" y="1860812"/>
                </a:lnTo>
                <a:lnTo>
                  <a:pt x="2362" y="1860238"/>
                </a:lnTo>
                <a:cubicBezTo>
                  <a:pt x="14313" y="1855693"/>
                  <a:pt x="23991" y="1852168"/>
                  <a:pt x="37658" y="1853281"/>
                </a:cubicBezTo>
                <a:close/>
                <a:moveTo>
                  <a:pt x="174476" y="1853198"/>
                </a:moveTo>
                <a:cubicBezTo>
                  <a:pt x="187319" y="1847427"/>
                  <a:pt x="134504" y="1906302"/>
                  <a:pt x="164519" y="1860125"/>
                </a:cubicBezTo>
                <a:cubicBezTo>
                  <a:pt x="169466" y="1856167"/>
                  <a:pt x="172641" y="1854023"/>
                  <a:pt x="174476" y="1853198"/>
                </a:cubicBezTo>
                <a:close/>
                <a:moveTo>
                  <a:pt x="1935037" y="1844293"/>
                </a:moveTo>
                <a:cubicBezTo>
                  <a:pt x="1921844" y="1862763"/>
                  <a:pt x="1908651" y="1878595"/>
                  <a:pt x="1895458" y="1894427"/>
                </a:cubicBezTo>
                <a:cubicBezTo>
                  <a:pt x="1903374" y="1873318"/>
                  <a:pt x="1916567" y="1857486"/>
                  <a:pt x="1935037" y="1844293"/>
                </a:cubicBezTo>
                <a:close/>
                <a:moveTo>
                  <a:pt x="1760887" y="1844293"/>
                </a:moveTo>
                <a:cubicBezTo>
                  <a:pt x="1766164" y="1849570"/>
                  <a:pt x="1760887" y="1860125"/>
                  <a:pt x="1755610" y="1854847"/>
                </a:cubicBezTo>
                <a:cubicBezTo>
                  <a:pt x="1750332" y="1852209"/>
                  <a:pt x="1755610" y="1841654"/>
                  <a:pt x="1760887" y="1844293"/>
                </a:cubicBezTo>
                <a:close/>
                <a:moveTo>
                  <a:pt x="1870391" y="1812629"/>
                </a:moveTo>
                <a:cubicBezTo>
                  <a:pt x="1873689" y="1812629"/>
                  <a:pt x="1876987" y="1815268"/>
                  <a:pt x="1879626" y="1820546"/>
                </a:cubicBezTo>
                <a:cubicBezTo>
                  <a:pt x="1874349" y="1831100"/>
                  <a:pt x="1869072" y="1831100"/>
                  <a:pt x="1861155" y="1820546"/>
                </a:cubicBezTo>
                <a:cubicBezTo>
                  <a:pt x="1863794" y="1815268"/>
                  <a:pt x="1867092" y="1812629"/>
                  <a:pt x="1870391" y="1812629"/>
                </a:cubicBezTo>
                <a:close/>
                <a:moveTo>
                  <a:pt x="1747694" y="1809991"/>
                </a:moveTo>
                <a:cubicBezTo>
                  <a:pt x="1766165" y="1804714"/>
                  <a:pt x="1781997" y="1815269"/>
                  <a:pt x="1784636" y="1833739"/>
                </a:cubicBezTo>
                <a:cubicBezTo>
                  <a:pt x="1768804" y="1831100"/>
                  <a:pt x="1747694" y="1828462"/>
                  <a:pt x="1747694" y="1809991"/>
                </a:cubicBezTo>
                <a:close/>
                <a:moveTo>
                  <a:pt x="98550" y="1804714"/>
                </a:moveTo>
                <a:cubicBezTo>
                  <a:pt x="111744" y="1802076"/>
                  <a:pt x="114382" y="1804714"/>
                  <a:pt x="111744" y="1817908"/>
                </a:cubicBezTo>
                <a:cubicBezTo>
                  <a:pt x="98550" y="1823185"/>
                  <a:pt x="95912" y="1817908"/>
                  <a:pt x="98550" y="1804714"/>
                </a:cubicBezTo>
                <a:close/>
                <a:moveTo>
                  <a:pt x="1704486" y="1796179"/>
                </a:moveTo>
                <a:cubicBezTo>
                  <a:pt x="1710423" y="1790366"/>
                  <a:pt x="1713392" y="1808672"/>
                  <a:pt x="1713392" y="1852209"/>
                </a:cubicBezTo>
                <a:cubicBezTo>
                  <a:pt x="1700199" y="1844293"/>
                  <a:pt x="1694921" y="1828461"/>
                  <a:pt x="1697559" y="1809990"/>
                </a:cubicBezTo>
                <a:cubicBezTo>
                  <a:pt x="1700198" y="1802734"/>
                  <a:pt x="1702507" y="1798116"/>
                  <a:pt x="1704486" y="1796179"/>
                </a:cubicBezTo>
                <a:close/>
                <a:moveTo>
                  <a:pt x="1747694" y="1770412"/>
                </a:moveTo>
                <a:cubicBezTo>
                  <a:pt x="1763527" y="1770412"/>
                  <a:pt x="1776720" y="1780966"/>
                  <a:pt x="1784636" y="1794160"/>
                </a:cubicBezTo>
                <a:cubicBezTo>
                  <a:pt x="1768804" y="1791521"/>
                  <a:pt x="1750332" y="1788882"/>
                  <a:pt x="1747694" y="1770412"/>
                </a:cubicBezTo>
                <a:close/>
                <a:moveTo>
                  <a:pt x="719" y="1756595"/>
                </a:moveTo>
                <a:lnTo>
                  <a:pt x="8151" y="1763825"/>
                </a:lnTo>
                <a:cubicBezTo>
                  <a:pt x="17582" y="1776709"/>
                  <a:pt x="16025" y="1785677"/>
                  <a:pt x="8883" y="1792129"/>
                </a:cubicBezTo>
                <a:lnTo>
                  <a:pt x="719" y="1796700"/>
                </a:lnTo>
                <a:close/>
                <a:moveTo>
                  <a:pt x="1928358" y="1725060"/>
                </a:moveTo>
                <a:cubicBezTo>
                  <a:pt x="1931574" y="1726709"/>
                  <a:pt x="1934378" y="1731492"/>
                  <a:pt x="1935038" y="1741387"/>
                </a:cubicBezTo>
                <a:cubicBezTo>
                  <a:pt x="1905352" y="1743366"/>
                  <a:pt x="1918711" y="1720112"/>
                  <a:pt x="1928358" y="1725060"/>
                </a:cubicBezTo>
                <a:close/>
                <a:moveTo>
                  <a:pt x="307001" y="1712362"/>
                </a:moveTo>
                <a:cubicBezTo>
                  <a:pt x="312278" y="1712362"/>
                  <a:pt x="314917" y="1725555"/>
                  <a:pt x="307001" y="1725555"/>
                </a:cubicBezTo>
                <a:cubicBezTo>
                  <a:pt x="299085" y="1725555"/>
                  <a:pt x="299085" y="1712362"/>
                  <a:pt x="307001" y="1712362"/>
                </a:cubicBezTo>
                <a:close/>
                <a:moveTo>
                  <a:pt x="1781996" y="1667504"/>
                </a:moveTo>
                <a:cubicBezTo>
                  <a:pt x="1768803" y="1688613"/>
                  <a:pt x="1779357" y="1704445"/>
                  <a:pt x="1813660" y="1709722"/>
                </a:cubicBezTo>
                <a:cubicBezTo>
                  <a:pt x="1768803" y="1701806"/>
                  <a:pt x="1821576" y="1709722"/>
                  <a:pt x="1781996" y="1720277"/>
                </a:cubicBezTo>
                <a:lnTo>
                  <a:pt x="1822584" y="1733972"/>
                </a:lnTo>
                <a:lnTo>
                  <a:pt x="1818195" y="1727327"/>
                </a:lnTo>
                <a:cubicBezTo>
                  <a:pt x="1817782" y="1723740"/>
                  <a:pt x="1818937" y="1719617"/>
                  <a:pt x="1821575" y="1715000"/>
                </a:cubicBezTo>
                <a:cubicBezTo>
                  <a:pt x="1837407" y="1722916"/>
                  <a:pt x="1850600" y="1733470"/>
                  <a:pt x="1866432" y="1744025"/>
                </a:cubicBezTo>
                <a:lnTo>
                  <a:pt x="1844315" y="1742396"/>
                </a:lnTo>
                <a:lnTo>
                  <a:pt x="1887542" y="1762495"/>
                </a:lnTo>
                <a:cubicBezTo>
                  <a:pt x="1932399" y="1733470"/>
                  <a:pt x="1805744" y="1662227"/>
                  <a:pt x="1781996" y="1667504"/>
                </a:cubicBezTo>
                <a:close/>
                <a:moveTo>
                  <a:pt x="2016835" y="1622647"/>
                </a:moveTo>
                <a:cubicBezTo>
                  <a:pt x="2019474" y="1623307"/>
                  <a:pt x="2022112" y="1625286"/>
                  <a:pt x="2022112" y="1627924"/>
                </a:cubicBezTo>
                <a:cubicBezTo>
                  <a:pt x="2022112" y="1633201"/>
                  <a:pt x="2011558" y="1630563"/>
                  <a:pt x="2011558" y="1625285"/>
                </a:cubicBezTo>
                <a:cubicBezTo>
                  <a:pt x="2011558" y="1622647"/>
                  <a:pt x="2014197" y="1621987"/>
                  <a:pt x="2016835" y="1622647"/>
                </a:cubicBezTo>
                <a:close/>
                <a:moveTo>
                  <a:pt x="1837408" y="1606815"/>
                </a:moveTo>
                <a:cubicBezTo>
                  <a:pt x="1878967" y="1627594"/>
                  <a:pt x="1870432" y="1628337"/>
                  <a:pt x="1845339" y="1621147"/>
                </a:cubicBezTo>
                <a:lnTo>
                  <a:pt x="1833700" y="1617428"/>
                </a:lnTo>
                <a:close/>
                <a:moveTo>
                  <a:pt x="1813001" y="1527986"/>
                </a:moveTo>
                <a:cubicBezTo>
                  <a:pt x="1814320" y="1528316"/>
                  <a:pt x="1820257" y="1530295"/>
                  <a:pt x="1826854" y="1532933"/>
                </a:cubicBezTo>
                <a:cubicBezTo>
                  <a:pt x="1814980" y="1528975"/>
                  <a:pt x="1811681" y="1527656"/>
                  <a:pt x="1813001" y="1527986"/>
                </a:cubicBezTo>
                <a:close/>
                <a:moveTo>
                  <a:pt x="1803105" y="1525018"/>
                </a:moveTo>
                <a:cubicBezTo>
                  <a:pt x="1808383" y="1527657"/>
                  <a:pt x="1803105" y="1543489"/>
                  <a:pt x="1797828" y="1535573"/>
                </a:cubicBezTo>
                <a:cubicBezTo>
                  <a:pt x="1795189" y="1530295"/>
                  <a:pt x="1797828" y="1519741"/>
                  <a:pt x="1803105" y="1525018"/>
                </a:cubicBezTo>
                <a:close/>
                <a:moveTo>
                  <a:pt x="265438" y="1511165"/>
                </a:moveTo>
                <a:cubicBezTo>
                  <a:pt x="267417" y="1511824"/>
                  <a:pt x="268736" y="1514463"/>
                  <a:pt x="270056" y="1519740"/>
                </a:cubicBezTo>
                <a:cubicBezTo>
                  <a:pt x="264779" y="1527656"/>
                  <a:pt x="259502" y="1525018"/>
                  <a:pt x="256863" y="1514463"/>
                </a:cubicBezTo>
                <a:cubicBezTo>
                  <a:pt x="260821" y="1511824"/>
                  <a:pt x="263459" y="1510505"/>
                  <a:pt x="265438" y="1511165"/>
                </a:cubicBezTo>
                <a:close/>
                <a:moveTo>
                  <a:pt x="122290" y="1506547"/>
                </a:moveTo>
                <a:cubicBezTo>
                  <a:pt x="130206" y="1517102"/>
                  <a:pt x="122290" y="1530295"/>
                  <a:pt x="114374" y="1535572"/>
                </a:cubicBezTo>
                <a:cubicBezTo>
                  <a:pt x="93265" y="1540849"/>
                  <a:pt x="106458" y="1495992"/>
                  <a:pt x="122290" y="1506547"/>
                </a:cubicBezTo>
                <a:close/>
                <a:moveTo>
                  <a:pt x="1771441" y="1456413"/>
                </a:moveTo>
                <a:cubicBezTo>
                  <a:pt x="1795190" y="1451136"/>
                  <a:pt x="1803105" y="1480161"/>
                  <a:pt x="1789912" y="1474884"/>
                </a:cubicBezTo>
                <a:cubicBezTo>
                  <a:pt x="1774080" y="1474884"/>
                  <a:pt x="1768802" y="1474884"/>
                  <a:pt x="1771441" y="1456413"/>
                </a:cubicBezTo>
                <a:close/>
                <a:moveTo>
                  <a:pt x="74804" y="1456413"/>
                </a:moveTo>
                <a:cubicBezTo>
                  <a:pt x="95913" y="1456413"/>
                  <a:pt x="117022" y="1461690"/>
                  <a:pt x="135493" y="1469606"/>
                </a:cubicBezTo>
                <a:cubicBezTo>
                  <a:pt x="114383" y="1474883"/>
                  <a:pt x="93274" y="1472245"/>
                  <a:pt x="74804" y="1456413"/>
                </a:cubicBezTo>
                <a:close/>
                <a:moveTo>
                  <a:pt x="2154375" y="1450806"/>
                </a:moveTo>
                <a:cubicBezTo>
                  <a:pt x="2158663" y="1449156"/>
                  <a:pt x="2165920" y="1453774"/>
                  <a:pt x="2175155" y="1464328"/>
                </a:cubicBezTo>
                <a:cubicBezTo>
                  <a:pt x="2188348" y="1501269"/>
                  <a:pt x="2180432" y="1506546"/>
                  <a:pt x="2151407" y="1474883"/>
                </a:cubicBezTo>
                <a:cubicBezTo>
                  <a:pt x="2148768" y="1460371"/>
                  <a:pt x="2150087" y="1452455"/>
                  <a:pt x="2154375" y="1450806"/>
                </a:cubicBezTo>
                <a:close/>
                <a:moveTo>
                  <a:pt x="1870093" y="1448650"/>
                </a:moveTo>
                <a:cubicBezTo>
                  <a:pt x="1872824" y="1453711"/>
                  <a:pt x="1867258" y="1472079"/>
                  <a:pt x="1871711" y="1485437"/>
                </a:cubicBezTo>
                <a:cubicBezTo>
                  <a:pt x="1842686" y="1503907"/>
                  <a:pt x="1832130" y="1498630"/>
                  <a:pt x="1840046" y="1469605"/>
                </a:cubicBezTo>
                <a:cubicBezTo>
                  <a:pt x="1851921" y="1457731"/>
                  <a:pt x="1859342" y="1451300"/>
                  <a:pt x="1863919" y="1448702"/>
                </a:cubicBezTo>
                <a:cubicBezTo>
                  <a:pt x="1867351" y="1446754"/>
                  <a:pt x="1869183" y="1446963"/>
                  <a:pt x="1870093" y="1448650"/>
                </a:cubicBezTo>
                <a:close/>
                <a:moveTo>
                  <a:pt x="2225287" y="1422111"/>
                </a:moveTo>
                <a:cubicBezTo>
                  <a:pt x="2230565" y="1427388"/>
                  <a:pt x="2222649" y="1437943"/>
                  <a:pt x="2217372" y="1432666"/>
                </a:cubicBezTo>
                <a:cubicBezTo>
                  <a:pt x="2214733" y="1427388"/>
                  <a:pt x="2220010" y="1416834"/>
                  <a:pt x="2225287" y="1422111"/>
                </a:cubicBezTo>
                <a:close/>
                <a:moveTo>
                  <a:pt x="2622074" y="1408257"/>
                </a:moveTo>
                <a:cubicBezTo>
                  <a:pt x="2630319" y="1408257"/>
                  <a:pt x="2639555" y="1412875"/>
                  <a:pt x="2650109" y="1422110"/>
                </a:cubicBezTo>
                <a:cubicBezTo>
                  <a:pt x="2663302" y="1440580"/>
                  <a:pt x="2660664" y="1453773"/>
                  <a:pt x="2639554" y="1464328"/>
                </a:cubicBezTo>
                <a:cubicBezTo>
                  <a:pt x="2607891" y="1464328"/>
                  <a:pt x="2594697" y="1451135"/>
                  <a:pt x="2599975" y="1422110"/>
                </a:cubicBezTo>
                <a:cubicBezTo>
                  <a:pt x="2606572" y="1412875"/>
                  <a:pt x="2613828" y="1408257"/>
                  <a:pt x="2622074" y="1408257"/>
                </a:cubicBezTo>
                <a:close/>
                <a:moveTo>
                  <a:pt x="1859377" y="1392638"/>
                </a:moveTo>
                <a:cubicBezTo>
                  <a:pt x="1866827" y="1391619"/>
                  <a:pt x="1875245" y="1391859"/>
                  <a:pt x="1884614" y="1393374"/>
                </a:cubicBezTo>
                <a:cubicBezTo>
                  <a:pt x="1897107" y="1395394"/>
                  <a:pt x="1911289" y="1399682"/>
                  <a:pt x="1927121" y="1406278"/>
                </a:cubicBezTo>
                <a:cubicBezTo>
                  <a:pt x="1953508" y="1406278"/>
                  <a:pt x="1982533" y="1406278"/>
                  <a:pt x="2008919" y="1403639"/>
                </a:cubicBezTo>
                <a:cubicBezTo>
                  <a:pt x="1985171" y="1424748"/>
                  <a:pt x="1850600" y="1440580"/>
                  <a:pt x="1818937" y="1435303"/>
                </a:cubicBezTo>
                <a:cubicBezTo>
                  <a:pt x="1823390" y="1410072"/>
                  <a:pt x="1837027" y="1395693"/>
                  <a:pt x="1859377" y="1392638"/>
                </a:cubicBezTo>
                <a:close/>
                <a:moveTo>
                  <a:pt x="1687005" y="1379892"/>
                </a:moveTo>
                <a:cubicBezTo>
                  <a:pt x="1655341" y="1393085"/>
                  <a:pt x="1681728" y="1382531"/>
                  <a:pt x="1687005" y="1379892"/>
                </a:cubicBezTo>
                <a:close/>
                <a:moveTo>
                  <a:pt x="2216053" y="1363070"/>
                </a:moveTo>
                <a:cubicBezTo>
                  <a:pt x="2218691" y="1361421"/>
                  <a:pt x="2222649" y="1361421"/>
                  <a:pt x="2225288" y="1364059"/>
                </a:cubicBezTo>
                <a:cubicBezTo>
                  <a:pt x="2227926" y="1371975"/>
                  <a:pt x="2217372" y="1377252"/>
                  <a:pt x="2214733" y="1371975"/>
                </a:cubicBezTo>
                <a:cubicBezTo>
                  <a:pt x="2212095" y="1368017"/>
                  <a:pt x="2213414" y="1364719"/>
                  <a:pt x="2216053" y="1363070"/>
                </a:cubicBezTo>
                <a:close/>
                <a:moveTo>
                  <a:pt x="1857527" y="1330747"/>
                </a:moveTo>
                <a:cubicBezTo>
                  <a:pt x="1859836" y="1330417"/>
                  <a:pt x="1862474" y="1331077"/>
                  <a:pt x="1863793" y="1332396"/>
                </a:cubicBezTo>
                <a:cubicBezTo>
                  <a:pt x="1866432" y="1337673"/>
                  <a:pt x="1855877" y="1340312"/>
                  <a:pt x="1853239" y="1335035"/>
                </a:cubicBezTo>
                <a:cubicBezTo>
                  <a:pt x="1853239" y="1332396"/>
                  <a:pt x="1855218" y="1331077"/>
                  <a:pt x="1857527" y="1330747"/>
                </a:cubicBezTo>
                <a:close/>
                <a:moveTo>
                  <a:pt x="2404" y="1328000"/>
                </a:moveTo>
                <a:cubicBezTo>
                  <a:pt x="6285" y="1328603"/>
                  <a:pt x="11809" y="1330747"/>
                  <a:pt x="19396" y="1335035"/>
                </a:cubicBezTo>
                <a:cubicBezTo>
                  <a:pt x="24014" y="1365050"/>
                  <a:pt x="12974" y="1362237"/>
                  <a:pt x="4176" y="1352447"/>
                </a:cubicBezTo>
                <a:lnTo>
                  <a:pt x="719" y="1346229"/>
                </a:lnTo>
                <a:lnTo>
                  <a:pt x="719" y="1329742"/>
                </a:lnTo>
                <a:close/>
                <a:moveTo>
                  <a:pt x="56326" y="1287540"/>
                </a:moveTo>
                <a:cubicBezTo>
                  <a:pt x="66881" y="1298094"/>
                  <a:pt x="77435" y="1308649"/>
                  <a:pt x="87990" y="1319204"/>
                </a:cubicBezTo>
                <a:cubicBezTo>
                  <a:pt x="61603" y="1321842"/>
                  <a:pt x="51049" y="1311288"/>
                  <a:pt x="56326" y="1287540"/>
                </a:cubicBezTo>
                <a:close/>
                <a:moveTo>
                  <a:pt x="2249325" y="1276490"/>
                </a:moveTo>
                <a:cubicBezTo>
                  <a:pt x="2250685" y="1277644"/>
                  <a:pt x="2249696" y="1282262"/>
                  <a:pt x="2243759" y="1292817"/>
                </a:cubicBezTo>
                <a:cubicBezTo>
                  <a:pt x="2220010" y="1300733"/>
                  <a:pt x="2245243" y="1273026"/>
                  <a:pt x="2249325" y="1276490"/>
                </a:cubicBezTo>
                <a:close/>
                <a:moveTo>
                  <a:pt x="2066640" y="1274017"/>
                </a:moveTo>
                <a:cubicBezTo>
                  <a:pt x="2065650" y="1275007"/>
                  <a:pt x="2065650" y="1276986"/>
                  <a:pt x="2066970" y="1279624"/>
                </a:cubicBezTo>
                <a:cubicBezTo>
                  <a:pt x="2072247" y="1282263"/>
                  <a:pt x="2074886" y="1279624"/>
                  <a:pt x="2072247" y="1274347"/>
                </a:cubicBezTo>
                <a:cubicBezTo>
                  <a:pt x="2069609" y="1273028"/>
                  <a:pt x="2067629" y="1273028"/>
                  <a:pt x="2066640" y="1274017"/>
                </a:cubicBezTo>
                <a:close/>
                <a:moveTo>
                  <a:pt x="2283338" y="1263792"/>
                </a:moveTo>
                <a:cubicBezTo>
                  <a:pt x="2285976" y="1284901"/>
                  <a:pt x="2285976" y="1287540"/>
                  <a:pt x="2283338" y="1263792"/>
                </a:cubicBezTo>
                <a:close/>
                <a:moveTo>
                  <a:pt x="1918546" y="1255875"/>
                </a:moveTo>
                <a:cubicBezTo>
                  <a:pt x="1919865" y="1255215"/>
                  <a:pt x="1921844" y="1255875"/>
                  <a:pt x="1924483" y="1258513"/>
                </a:cubicBezTo>
                <a:cubicBezTo>
                  <a:pt x="1924483" y="1263791"/>
                  <a:pt x="1921844" y="1266429"/>
                  <a:pt x="1916567" y="1261152"/>
                </a:cubicBezTo>
                <a:cubicBezTo>
                  <a:pt x="1916567" y="1258514"/>
                  <a:pt x="1917227" y="1256535"/>
                  <a:pt x="1918546" y="1255875"/>
                </a:cubicBezTo>
                <a:close/>
                <a:moveTo>
                  <a:pt x="1824998" y="1253113"/>
                </a:moveTo>
                <a:cubicBezTo>
                  <a:pt x="1828503" y="1253567"/>
                  <a:pt x="1830152" y="1257854"/>
                  <a:pt x="1826854" y="1269069"/>
                </a:cubicBezTo>
                <a:cubicBezTo>
                  <a:pt x="1787273" y="1284901"/>
                  <a:pt x="1814485" y="1251752"/>
                  <a:pt x="1824998" y="1253113"/>
                </a:cubicBezTo>
                <a:close/>
                <a:moveTo>
                  <a:pt x="2056416" y="1245322"/>
                </a:moveTo>
                <a:cubicBezTo>
                  <a:pt x="2080163" y="1250599"/>
                  <a:pt x="2085441" y="1263792"/>
                  <a:pt x="2074886" y="1282263"/>
                </a:cubicBezTo>
                <a:cubicBezTo>
                  <a:pt x="2051138" y="1287540"/>
                  <a:pt x="2022112" y="1258515"/>
                  <a:pt x="2056416" y="1245322"/>
                </a:cubicBezTo>
                <a:close/>
                <a:moveTo>
                  <a:pt x="161460" y="1244826"/>
                </a:moveTo>
                <a:cubicBezTo>
                  <a:pt x="176055" y="1250763"/>
                  <a:pt x="192876" y="1273027"/>
                  <a:pt x="182981" y="1284901"/>
                </a:cubicBezTo>
                <a:cubicBezTo>
                  <a:pt x="172427" y="1271707"/>
                  <a:pt x="159233" y="1258514"/>
                  <a:pt x="148679" y="1245321"/>
                </a:cubicBezTo>
                <a:cubicBezTo>
                  <a:pt x="151977" y="1242683"/>
                  <a:pt x="156595" y="1242847"/>
                  <a:pt x="161460" y="1244826"/>
                </a:cubicBezTo>
                <a:close/>
                <a:moveTo>
                  <a:pt x="2022114" y="1242683"/>
                </a:moveTo>
                <a:cubicBezTo>
                  <a:pt x="2027391" y="1253237"/>
                  <a:pt x="2022114" y="1258515"/>
                  <a:pt x="2011558" y="1255876"/>
                </a:cubicBezTo>
                <a:cubicBezTo>
                  <a:pt x="2006281" y="1245322"/>
                  <a:pt x="2011558" y="1242683"/>
                  <a:pt x="2022114" y="1242683"/>
                </a:cubicBezTo>
                <a:close/>
                <a:moveTo>
                  <a:pt x="1771442" y="1240044"/>
                </a:moveTo>
                <a:cubicBezTo>
                  <a:pt x="1795190" y="1250598"/>
                  <a:pt x="1792551" y="1258514"/>
                  <a:pt x="1766165" y="1266430"/>
                </a:cubicBezTo>
                <a:cubicBezTo>
                  <a:pt x="1742416" y="1255876"/>
                  <a:pt x="1742416" y="1247960"/>
                  <a:pt x="1771442" y="1240044"/>
                </a:cubicBezTo>
                <a:close/>
                <a:moveTo>
                  <a:pt x="1919206" y="1237405"/>
                </a:moveTo>
                <a:cubicBezTo>
                  <a:pt x="1912609" y="1239054"/>
                  <a:pt x="1907497" y="1240373"/>
                  <a:pt x="1903565" y="1241327"/>
                </a:cubicBezTo>
                <a:lnTo>
                  <a:pt x="1898300" y="1242388"/>
                </a:lnTo>
                <a:lnTo>
                  <a:pt x="1898427" y="1242311"/>
                </a:lnTo>
                <a:cubicBezTo>
                  <a:pt x="1903704" y="1240373"/>
                  <a:pt x="1910631" y="1238724"/>
                  <a:pt x="1919206" y="1237405"/>
                </a:cubicBezTo>
                <a:close/>
                <a:moveTo>
                  <a:pt x="719" y="1237405"/>
                </a:moveTo>
                <a:lnTo>
                  <a:pt x="29945" y="1237405"/>
                </a:lnTo>
                <a:cubicBezTo>
                  <a:pt x="29945" y="1259834"/>
                  <a:pt x="21370" y="1273686"/>
                  <a:pt x="3559" y="1278964"/>
                </a:cubicBezTo>
                <a:lnTo>
                  <a:pt x="719" y="1279089"/>
                </a:lnTo>
                <a:close/>
                <a:moveTo>
                  <a:pt x="297103" y="1227510"/>
                </a:moveTo>
                <a:cubicBezTo>
                  <a:pt x="289187" y="1226191"/>
                  <a:pt x="276654" y="1229489"/>
                  <a:pt x="259503" y="1232127"/>
                </a:cubicBezTo>
                <a:cubicBezTo>
                  <a:pt x="272696" y="1245320"/>
                  <a:pt x="285889" y="1258514"/>
                  <a:pt x="296444" y="1271708"/>
                </a:cubicBezTo>
                <a:cubicBezTo>
                  <a:pt x="285889" y="1250597"/>
                  <a:pt x="288528" y="1242681"/>
                  <a:pt x="306998" y="1250597"/>
                </a:cubicBezTo>
                <a:cubicBezTo>
                  <a:pt x="308317" y="1234766"/>
                  <a:pt x="305019" y="1228829"/>
                  <a:pt x="297103" y="1227510"/>
                </a:cubicBezTo>
                <a:close/>
                <a:moveTo>
                  <a:pt x="2158992" y="1215965"/>
                </a:moveTo>
                <a:cubicBezTo>
                  <a:pt x="2159982" y="1214976"/>
                  <a:pt x="2161961" y="1214976"/>
                  <a:pt x="2164599" y="1216295"/>
                </a:cubicBezTo>
                <a:cubicBezTo>
                  <a:pt x="2167238" y="1221572"/>
                  <a:pt x="2164599" y="1224211"/>
                  <a:pt x="2159322" y="1221572"/>
                </a:cubicBezTo>
                <a:cubicBezTo>
                  <a:pt x="2158003" y="1218934"/>
                  <a:pt x="2158003" y="1216955"/>
                  <a:pt x="2158992" y="1215965"/>
                </a:cubicBezTo>
                <a:close/>
                <a:moveTo>
                  <a:pt x="920" y="1208380"/>
                </a:moveTo>
                <a:cubicBezTo>
                  <a:pt x="14115" y="1205742"/>
                  <a:pt x="16753" y="1208380"/>
                  <a:pt x="14115" y="1221574"/>
                </a:cubicBezTo>
                <a:cubicBezTo>
                  <a:pt x="920" y="1226851"/>
                  <a:pt x="-1718" y="1221574"/>
                  <a:pt x="920" y="1208380"/>
                </a:cubicBezTo>
                <a:close/>
                <a:moveTo>
                  <a:pt x="1688852" y="1195579"/>
                </a:moveTo>
                <a:cubicBezTo>
                  <a:pt x="1701445" y="1199979"/>
                  <a:pt x="1711742" y="1216955"/>
                  <a:pt x="1702836" y="1234766"/>
                </a:cubicBezTo>
                <a:cubicBezTo>
                  <a:pt x="1676450" y="1250598"/>
                  <a:pt x="1663257" y="1242682"/>
                  <a:pt x="1663257" y="1213657"/>
                </a:cubicBezTo>
                <a:cubicBezTo>
                  <a:pt x="1665896" y="1203762"/>
                  <a:pt x="1670678" y="1198155"/>
                  <a:pt x="1676120" y="1195805"/>
                </a:cubicBezTo>
                <a:cubicBezTo>
                  <a:pt x="1680202" y="1194042"/>
                  <a:pt x="1684654" y="1194112"/>
                  <a:pt x="1688852" y="1195579"/>
                </a:cubicBezTo>
                <a:close/>
                <a:moveTo>
                  <a:pt x="1861155" y="1195187"/>
                </a:moveTo>
                <a:cubicBezTo>
                  <a:pt x="1869071" y="1195187"/>
                  <a:pt x="1863794" y="1218935"/>
                  <a:pt x="1855878" y="1211019"/>
                </a:cubicBezTo>
                <a:cubicBezTo>
                  <a:pt x="1855878" y="1205741"/>
                  <a:pt x="1855878" y="1197826"/>
                  <a:pt x="1861155" y="1195187"/>
                </a:cubicBezTo>
                <a:close/>
                <a:moveTo>
                  <a:pt x="1890181" y="1195186"/>
                </a:moveTo>
                <a:cubicBezTo>
                  <a:pt x="1904033" y="1230808"/>
                  <a:pt x="1883749" y="1244166"/>
                  <a:pt x="1895004" y="1243053"/>
                </a:cubicBezTo>
                <a:lnTo>
                  <a:pt x="1898300" y="1242388"/>
                </a:lnTo>
                <a:lnTo>
                  <a:pt x="1887542" y="1248949"/>
                </a:lnTo>
                <a:cubicBezTo>
                  <a:pt x="1883584" y="1253896"/>
                  <a:pt x="1886223" y="1259834"/>
                  <a:pt x="1895458" y="1266430"/>
                </a:cubicBezTo>
                <a:cubicBezTo>
                  <a:pt x="1866433" y="1255876"/>
                  <a:pt x="1861156" y="1258514"/>
                  <a:pt x="1832130" y="1263792"/>
                </a:cubicBezTo>
                <a:cubicBezTo>
                  <a:pt x="1834768" y="1229489"/>
                  <a:pt x="1853239" y="1205741"/>
                  <a:pt x="1890181" y="1195186"/>
                </a:cubicBezTo>
                <a:close/>
                <a:moveTo>
                  <a:pt x="53693" y="1187271"/>
                </a:moveTo>
                <a:cubicBezTo>
                  <a:pt x="77442" y="1187271"/>
                  <a:pt x="95912" y="1195187"/>
                  <a:pt x="109106" y="1208380"/>
                </a:cubicBezTo>
                <a:cubicBezTo>
                  <a:pt x="82719" y="1232128"/>
                  <a:pt x="53693" y="1234766"/>
                  <a:pt x="19391" y="1218935"/>
                </a:cubicBezTo>
                <a:cubicBezTo>
                  <a:pt x="32584" y="1208380"/>
                  <a:pt x="43139" y="1197825"/>
                  <a:pt x="53693" y="1187271"/>
                </a:cubicBezTo>
                <a:close/>
                <a:moveTo>
                  <a:pt x="1904694" y="1179356"/>
                </a:moveTo>
                <a:cubicBezTo>
                  <a:pt x="1907992" y="1179356"/>
                  <a:pt x="1911290" y="1181994"/>
                  <a:pt x="1913929" y="1187272"/>
                </a:cubicBezTo>
                <a:cubicBezTo>
                  <a:pt x="1908652" y="1200465"/>
                  <a:pt x="1903375" y="1200465"/>
                  <a:pt x="1895458" y="1187272"/>
                </a:cubicBezTo>
                <a:cubicBezTo>
                  <a:pt x="1898097" y="1181994"/>
                  <a:pt x="1901395" y="1179356"/>
                  <a:pt x="1904694" y="1179356"/>
                </a:cubicBezTo>
                <a:close/>
                <a:moveTo>
                  <a:pt x="2053777" y="1176716"/>
                </a:moveTo>
                <a:cubicBezTo>
                  <a:pt x="2024752" y="1208380"/>
                  <a:pt x="1966701" y="1263791"/>
                  <a:pt x="1921844" y="1274346"/>
                </a:cubicBezTo>
                <a:cubicBezTo>
                  <a:pt x="1927121" y="1216295"/>
                  <a:pt x="2019475" y="1192548"/>
                  <a:pt x="2053777" y="1176716"/>
                </a:cubicBezTo>
                <a:close/>
                <a:moveTo>
                  <a:pt x="367687" y="1163522"/>
                </a:moveTo>
                <a:cubicBezTo>
                  <a:pt x="372964" y="1192547"/>
                  <a:pt x="386158" y="1205741"/>
                  <a:pt x="407267" y="1205741"/>
                </a:cubicBezTo>
                <a:cubicBezTo>
                  <a:pt x="394073" y="1189909"/>
                  <a:pt x="380880" y="1176715"/>
                  <a:pt x="367687" y="1163522"/>
                </a:cubicBezTo>
                <a:close/>
                <a:moveTo>
                  <a:pt x="1592014" y="1150329"/>
                </a:moveTo>
                <a:cubicBezTo>
                  <a:pt x="1578820" y="1158245"/>
                  <a:pt x="1589375" y="1163522"/>
                  <a:pt x="1592014" y="1150329"/>
                </a:cubicBezTo>
                <a:close/>
                <a:moveTo>
                  <a:pt x="2217373" y="1137137"/>
                </a:moveTo>
                <a:cubicBezTo>
                  <a:pt x="2214734" y="1150330"/>
                  <a:pt x="2198902" y="1171439"/>
                  <a:pt x="2185709" y="1163523"/>
                </a:cubicBezTo>
                <a:cubicBezTo>
                  <a:pt x="2188348" y="1152969"/>
                  <a:pt x="2204179" y="1131860"/>
                  <a:pt x="2217373" y="1137137"/>
                </a:cubicBezTo>
                <a:close/>
                <a:moveTo>
                  <a:pt x="1742418" y="1137136"/>
                </a:moveTo>
                <a:cubicBezTo>
                  <a:pt x="1745056" y="1142413"/>
                  <a:pt x="1734502" y="1147691"/>
                  <a:pt x="1729223" y="1147691"/>
                </a:cubicBezTo>
                <a:cubicBezTo>
                  <a:pt x="1726585" y="1139775"/>
                  <a:pt x="1737140" y="1134498"/>
                  <a:pt x="1742418" y="1137136"/>
                </a:cubicBezTo>
                <a:close/>
                <a:moveTo>
                  <a:pt x="719" y="1126605"/>
                </a:moveTo>
                <a:lnTo>
                  <a:pt x="32015" y="1133892"/>
                </a:lnTo>
                <a:cubicBezTo>
                  <a:pt x="41201" y="1136571"/>
                  <a:pt x="48746" y="1139446"/>
                  <a:pt x="53693" y="1142414"/>
                </a:cubicBezTo>
                <a:cubicBezTo>
                  <a:pt x="43798" y="1150331"/>
                  <a:pt x="30110" y="1153464"/>
                  <a:pt x="14897" y="1153547"/>
                </a:cubicBezTo>
                <a:lnTo>
                  <a:pt x="719" y="1151426"/>
                </a:lnTo>
                <a:close/>
                <a:moveTo>
                  <a:pt x="452124" y="1121304"/>
                </a:moveTo>
                <a:cubicBezTo>
                  <a:pt x="452124" y="1126581"/>
                  <a:pt x="462677" y="1181993"/>
                  <a:pt x="478509" y="1176715"/>
                </a:cubicBezTo>
                <a:cubicBezTo>
                  <a:pt x="481148" y="1152968"/>
                  <a:pt x="473232" y="1134497"/>
                  <a:pt x="452124" y="1121304"/>
                </a:cubicBezTo>
                <a:close/>
                <a:moveTo>
                  <a:pt x="1929761" y="1092279"/>
                </a:moveTo>
                <a:cubicBezTo>
                  <a:pt x="1940316" y="1137136"/>
                  <a:pt x="1921845" y="1168799"/>
                  <a:pt x="1874348" y="1189909"/>
                </a:cubicBezTo>
                <a:cubicBezTo>
                  <a:pt x="1842685" y="1158245"/>
                  <a:pt x="1861155" y="1126581"/>
                  <a:pt x="1929761" y="1092279"/>
                </a:cubicBezTo>
                <a:close/>
                <a:moveTo>
                  <a:pt x="1807398" y="1088023"/>
                </a:moveTo>
                <a:cubicBezTo>
                  <a:pt x="1824174" y="1086838"/>
                  <a:pt x="1856539" y="1100856"/>
                  <a:pt x="1813660" y="1110751"/>
                </a:cubicBezTo>
                <a:cubicBezTo>
                  <a:pt x="1792880" y="1094919"/>
                  <a:pt x="1797333" y="1088734"/>
                  <a:pt x="1807398" y="1088023"/>
                </a:cubicBezTo>
                <a:close/>
                <a:moveTo>
                  <a:pt x="1737138" y="1073810"/>
                </a:moveTo>
                <a:cubicBezTo>
                  <a:pt x="1763525" y="1087003"/>
                  <a:pt x="1718668" y="1102835"/>
                  <a:pt x="1737138" y="1073810"/>
                </a:cubicBezTo>
                <a:close/>
                <a:moveTo>
                  <a:pt x="1763526" y="1065892"/>
                </a:moveTo>
                <a:cubicBezTo>
                  <a:pt x="1766165" y="1071170"/>
                  <a:pt x="1755610" y="1076447"/>
                  <a:pt x="1750332" y="1073808"/>
                </a:cubicBezTo>
                <a:cubicBezTo>
                  <a:pt x="1750332" y="1065892"/>
                  <a:pt x="1758249" y="1063254"/>
                  <a:pt x="1763526" y="1065892"/>
                </a:cubicBezTo>
                <a:close/>
                <a:moveTo>
                  <a:pt x="2046562" y="1031549"/>
                </a:moveTo>
                <a:cubicBezTo>
                  <a:pt x="2049819" y="1033734"/>
                  <a:pt x="2051799" y="1039507"/>
                  <a:pt x="2051139" y="1050061"/>
                </a:cubicBezTo>
                <a:cubicBezTo>
                  <a:pt x="2040584" y="1057976"/>
                  <a:pt x="2030030" y="1065892"/>
                  <a:pt x="2019474" y="1076447"/>
                </a:cubicBezTo>
                <a:cubicBezTo>
                  <a:pt x="2015517" y="1050721"/>
                  <a:pt x="2036791" y="1024994"/>
                  <a:pt x="2046562" y="1031549"/>
                </a:cubicBezTo>
                <a:close/>
                <a:moveTo>
                  <a:pt x="426479" y="1025200"/>
                </a:moveTo>
                <a:cubicBezTo>
                  <a:pt x="412873" y="1025323"/>
                  <a:pt x="404627" y="1027632"/>
                  <a:pt x="409905" y="1031590"/>
                </a:cubicBezTo>
                <a:cubicBezTo>
                  <a:pt x="438929" y="1102833"/>
                  <a:pt x="417821" y="1076447"/>
                  <a:pt x="460039" y="1113388"/>
                </a:cubicBezTo>
                <a:cubicBezTo>
                  <a:pt x="412544" y="1002565"/>
                  <a:pt x="436292" y="1065892"/>
                  <a:pt x="473232" y="1097556"/>
                </a:cubicBezTo>
                <a:cubicBezTo>
                  <a:pt x="556351" y="1044124"/>
                  <a:pt x="467295" y="1024829"/>
                  <a:pt x="426479" y="1025200"/>
                </a:cubicBezTo>
                <a:close/>
                <a:moveTo>
                  <a:pt x="2301863" y="1006147"/>
                </a:moveTo>
                <a:cubicBezTo>
                  <a:pt x="2306505" y="1004692"/>
                  <a:pt x="2311066" y="1004947"/>
                  <a:pt x="2315580" y="1006895"/>
                </a:cubicBezTo>
                <a:cubicBezTo>
                  <a:pt x="2321600" y="1009492"/>
                  <a:pt x="2327537" y="1015100"/>
                  <a:pt x="2333474" y="1023675"/>
                </a:cubicBezTo>
                <a:cubicBezTo>
                  <a:pt x="2309726" y="1036868"/>
                  <a:pt x="2283339" y="1052700"/>
                  <a:pt x="2256952" y="1065893"/>
                </a:cubicBezTo>
                <a:cubicBezTo>
                  <a:pt x="2273279" y="1030272"/>
                  <a:pt x="2287936" y="1010513"/>
                  <a:pt x="2301863" y="1006147"/>
                </a:cubicBezTo>
                <a:close/>
                <a:moveTo>
                  <a:pt x="1782986" y="1005493"/>
                </a:moveTo>
                <a:cubicBezTo>
                  <a:pt x="1785460" y="1005205"/>
                  <a:pt x="1787934" y="1005864"/>
                  <a:pt x="1789913" y="1007843"/>
                </a:cubicBezTo>
                <a:cubicBezTo>
                  <a:pt x="1797829" y="1015759"/>
                  <a:pt x="1781997" y="1031591"/>
                  <a:pt x="1774080" y="1023675"/>
                </a:cubicBezTo>
                <a:cubicBezTo>
                  <a:pt x="1768143" y="1015759"/>
                  <a:pt x="1775565" y="1006359"/>
                  <a:pt x="1782986" y="1005493"/>
                </a:cubicBezTo>
                <a:close/>
                <a:moveTo>
                  <a:pt x="1980673" y="1001113"/>
                </a:moveTo>
                <a:cubicBezTo>
                  <a:pt x="1983276" y="1001783"/>
                  <a:pt x="1986492" y="1003885"/>
                  <a:pt x="1990450" y="1007843"/>
                </a:cubicBezTo>
                <a:cubicBezTo>
                  <a:pt x="2011559" y="1021036"/>
                  <a:pt x="2006282" y="1036868"/>
                  <a:pt x="1971978" y="1052700"/>
                </a:cubicBezTo>
                <a:cubicBezTo>
                  <a:pt x="1974288" y="1061936"/>
                  <a:pt x="1962455" y="996423"/>
                  <a:pt x="1980673" y="1001113"/>
                </a:cubicBezTo>
                <a:close/>
                <a:moveTo>
                  <a:pt x="82719" y="986734"/>
                </a:moveTo>
                <a:cubicBezTo>
                  <a:pt x="114383" y="992011"/>
                  <a:pt x="264785" y="1087003"/>
                  <a:pt x="219928" y="1108112"/>
                </a:cubicBezTo>
                <a:cubicBezTo>
                  <a:pt x="172433" y="1071171"/>
                  <a:pt x="124937" y="1031592"/>
                  <a:pt x="82719" y="986734"/>
                </a:cubicBezTo>
                <a:close/>
                <a:moveTo>
                  <a:pt x="1531325" y="957708"/>
                </a:moveTo>
                <a:cubicBezTo>
                  <a:pt x="1533964" y="960347"/>
                  <a:pt x="1528687" y="968263"/>
                  <a:pt x="1523409" y="965624"/>
                </a:cubicBezTo>
                <a:cubicBezTo>
                  <a:pt x="1518132" y="962985"/>
                  <a:pt x="1526048" y="952431"/>
                  <a:pt x="1531325" y="957708"/>
                </a:cubicBezTo>
                <a:close/>
                <a:moveTo>
                  <a:pt x="719" y="953833"/>
                </a:moveTo>
                <a:lnTo>
                  <a:pt x="17737" y="971231"/>
                </a:lnTo>
                <a:lnTo>
                  <a:pt x="148564" y="1107536"/>
                </a:lnTo>
                <a:lnTo>
                  <a:pt x="139037" y="1099180"/>
                </a:lnTo>
                <a:cubicBezTo>
                  <a:pt x="127529" y="1088197"/>
                  <a:pt x="115037" y="1075458"/>
                  <a:pt x="101184" y="1060615"/>
                </a:cubicBezTo>
                <a:lnTo>
                  <a:pt x="719" y="955812"/>
                </a:lnTo>
                <a:close/>
                <a:moveTo>
                  <a:pt x="1454804" y="949792"/>
                </a:moveTo>
                <a:cubicBezTo>
                  <a:pt x="1423141" y="944515"/>
                  <a:pt x="1454804" y="994649"/>
                  <a:pt x="1454804" y="949792"/>
                </a:cubicBezTo>
                <a:close/>
                <a:moveTo>
                  <a:pt x="2201211" y="946824"/>
                </a:moveTo>
                <a:cubicBezTo>
                  <a:pt x="2208798" y="945835"/>
                  <a:pt x="2216054" y="949793"/>
                  <a:pt x="2212096" y="960348"/>
                </a:cubicBezTo>
                <a:cubicBezTo>
                  <a:pt x="2212096" y="968264"/>
                  <a:pt x="2190987" y="976180"/>
                  <a:pt x="2188348" y="962986"/>
                </a:cubicBezTo>
                <a:cubicBezTo>
                  <a:pt x="2185709" y="953751"/>
                  <a:pt x="2193625" y="947814"/>
                  <a:pt x="2201211" y="946824"/>
                </a:cubicBezTo>
                <a:close/>
                <a:moveTo>
                  <a:pt x="327116" y="943856"/>
                </a:moveTo>
                <a:cubicBezTo>
                  <a:pt x="330744" y="945176"/>
                  <a:pt x="333383" y="948474"/>
                  <a:pt x="330744" y="952432"/>
                </a:cubicBezTo>
                <a:cubicBezTo>
                  <a:pt x="328106" y="962986"/>
                  <a:pt x="312273" y="957709"/>
                  <a:pt x="317550" y="947155"/>
                </a:cubicBezTo>
                <a:cubicBezTo>
                  <a:pt x="318870" y="943197"/>
                  <a:pt x="323488" y="942537"/>
                  <a:pt x="327116" y="943856"/>
                </a:cubicBezTo>
                <a:close/>
                <a:moveTo>
                  <a:pt x="1486262" y="933053"/>
                </a:moveTo>
                <a:cubicBezTo>
                  <a:pt x="1487128" y="923406"/>
                  <a:pt x="1459422" y="982775"/>
                  <a:pt x="1473275" y="970901"/>
                </a:cubicBezTo>
                <a:cubicBezTo>
                  <a:pt x="1482510" y="947154"/>
                  <a:pt x="1485973" y="936269"/>
                  <a:pt x="1486262" y="933053"/>
                </a:cubicBezTo>
                <a:close/>
                <a:moveTo>
                  <a:pt x="1368224" y="922994"/>
                </a:moveTo>
                <a:cubicBezTo>
                  <a:pt x="1373171" y="922582"/>
                  <a:pt x="1378284" y="923406"/>
                  <a:pt x="1383561" y="926045"/>
                </a:cubicBezTo>
                <a:cubicBezTo>
                  <a:pt x="1367728" y="939238"/>
                  <a:pt x="1349258" y="952432"/>
                  <a:pt x="1328149" y="944516"/>
                </a:cubicBezTo>
                <a:cubicBezTo>
                  <a:pt x="1340023" y="936600"/>
                  <a:pt x="1353381" y="924231"/>
                  <a:pt x="1368224" y="922994"/>
                </a:cubicBezTo>
                <a:close/>
                <a:moveTo>
                  <a:pt x="1840047" y="910213"/>
                </a:moveTo>
                <a:cubicBezTo>
                  <a:pt x="1826854" y="939238"/>
                  <a:pt x="1800467" y="955070"/>
                  <a:pt x="1766164" y="960347"/>
                </a:cubicBezTo>
                <a:cubicBezTo>
                  <a:pt x="1787273" y="939238"/>
                  <a:pt x="1813660" y="923406"/>
                  <a:pt x="1840047" y="910213"/>
                </a:cubicBezTo>
                <a:close/>
                <a:moveTo>
                  <a:pt x="1035260" y="910212"/>
                </a:moveTo>
                <a:cubicBezTo>
                  <a:pt x="1032621" y="912851"/>
                  <a:pt x="1029983" y="912851"/>
                  <a:pt x="1029983" y="915490"/>
                </a:cubicBezTo>
                <a:cubicBezTo>
                  <a:pt x="1035260" y="915490"/>
                  <a:pt x="1037898" y="912851"/>
                  <a:pt x="1035260" y="910212"/>
                </a:cubicBezTo>
                <a:close/>
                <a:moveTo>
                  <a:pt x="1940314" y="902297"/>
                </a:moveTo>
                <a:cubicBezTo>
                  <a:pt x="1927121" y="918129"/>
                  <a:pt x="1911289" y="931322"/>
                  <a:pt x="1895457" y="944515"/>
                </a:cubicBezTo>
                <a:cubicBezTo>
                  <a:pt x="1845323" y="965624"/>
                  <a:pt x="1908650" y="910213"/>
                  <a:pt x="1940314" y="902297"/>
                </a:cubicBezTo>
                <a:close/>
                <a:moveTo>
                  <a:pt x="1544518" y="894382"/>
                </a:moveTo>
                <a:cubicBezTo>
                  <a:pt x="1541879" y="957710"/>
                  <a:pt x="1523409" y="918130"/>
                  <a:pt x="1544518" y="894382"/>
                </a:cubicBezTo>
                <a:close/>
                <a:moveTo>
                  <a:pt x="478509" y="873271"/>
                </a:moveTo>
                <a:cubicBezTo>
                  <a:pt x="486425" y="889103"/>
                  <a:pt x="573501" y="1081724"/>
                  <a:pt x="623635" y="1002565"/>
                </a:cubicBezTo>
                <a:cubicBezTo>
                  <a:pt x="573501" y="952431"/>
                  <a:pt x="533922" y="912851"/>
                  <a:pt x="478509" y="873271"/>
                </a:cubicBezTo>
                <a:close/>
                <a:moveTo>
                  <a:pt x="391442" y="867996"/>
                </a:moveTo>
                <a:cubicBezTo>
                  <a:pt x="399358" y="862718"/>
                  <a:pt x="404635" y="875911"/>
                  <a:pt x="399358" y="881189"/>
                </a:cubicBezTo>
                <a:cubicBezTo>
                  <a:pt x="391442" y="886466"/>
                  <a:pt x="386165" y="873273"/>
                  <a:pt x="391442" y="867996"/>
                </a:cubicBezTo>
                <a:close/>
                <a:moveTo>
                  <a:pt x="1222104" y="841583"/>
                </a:moveTo>
                <a:cubicBezTo>
                  <a:pt x="1222604" y="842268"/>
                  <a:pt x="1223594" y="843917"/>
                  <a:pt x="1225243" y="846886"/>
                </a:cubicBezTo>
                <a:cubicBezTo>
                  <a:pt x="1239095" y="879210"/>
                  <a:pt x="1218604" y="836785"/>
                  <a:pt x="1222104" y="841583"/>
                </a:cubicBezTo>
                <a:close/>
                <a:moveTo>
                  <a:pt x="571533" y="836991"/>
                </a:moveTo>
                <a:cubicBezTo>
                  <a:pt x="574172" y="836332"/>
                  <a:pt x="577470" y="837651"/>
                  <a:pt x="578789" y="841608"/>
                </a:cubicBezTo>
                <a:cubicBezTo>
                  <a:pt x="581428" y="846886"/>
                  <a:pt x="568235" y="852163"/>
                  <a:pt x="568235" y="844247"/>
                </a:cubicBezTo>
                <a:cubicBezTo>
                  <a:pt x="566915" y="840289"/>
                  <a:pt x="568895" y="837651"/>
                  <a:pt x="571533" y="836991"/>
                </a:cubicBezTo>
                <a:close/>
                <a:moveTo>
                  <a:pt x="1939984" y="836001"/>
                </a:moveTo>
                <a:cubicBezTo>
                  <a:pt x="1940974" y="835012"/>
                  <a:pt x="1942953" y="835012"/>
                  <a:pt x="1945591" y="836331"/>
                </a:cubicBezTo>
                <a:cubicBezTo>
                  <a:pt x="1948230" y="841608"/>
                  <a:pt x="1945591" y="844247"/>
                  <a:pt x="1940314" y="841608"/>
                </a:cubicBezTo>
                <a:cubicBezTo>
                  <a:pt x="1938995" y="838970"/>
                  <a:pt x="1938995" y="836991"/>
                  <a:pt x="1939984" y="836001"/>
                </a:cubicBezTo>
                <a:close/>
                <a:moveTo>
                  <a:pt x="840542" y="832456"/>
                </a:moveTo>
                <a:cubicBezTo>
                  <a:pt x="847592" y="832209"/>
                  <a:pt x="856498" y="841609"/>
                  <a:pt x="850561" y="849525"/>
                </a:cubicBezTo>
                <a:cubicBezTo>
                  <a:pt x="842645" y="860080"/>
                  <a:pt x="824174" y="849525"/>
                  <a:pt x="834729" y="836332"/>
                </a:cubicBezTo>
                <a:cubicBezTo>
                  <a:pt x="836048" y="833693"/>
                  <a:pt x="838192" y="832539"/>
                  <a:pt x="840542" y="832456"/>
                </a:cubicBezTo>
                <a:close/>
                <a:moveTo>
                  <a:pt x="1338786" y="815510"/>
                </a:moveTo>
                <a:cubicBezTo>
                  <a:pt x="1339693" y="814232"/>
                  <a:pt x="1341342" y="818521"/>
                  <a:pt x="1343981" y="833693"/>
                </a:cubicBezTo>
                <a:cubicBezTo>
                  <a:pt x="1343486" y="838640"/>
                  <a:pt x="1342991" y="842127"/>
                  <a:pt x="1342510" y="844433"/>
                </a:cubicBezTo>
                <a:lnTo>
                  <a:pt x="1341526" y="847016"/>
                </a:lnTo>
                <a:lnTo>
                  <a:pt x="1340859" y="847260"/>
                </a:lnTo>
                <a:lnTo>
                  <a:pt x="1338879" y="840882"/>
                </a:lnTo>
                <a:cubicBezTo>
                  <a:pt x="1337734" y="831869"/>
                  <a:pt x="1337425" y="817428"/>
                  <a:pt x="1338786" y="815510"/>
                </a:cubicBezTo>
                <a:close/>
                <a:moveTo>
                  <a:pt x="2169876" y="807306"/>
                </a:moveTo>
                <a:lnTo>
                  <a:pt x="2114617" y="858244"/>
                </a:lnTo>
                <a:lnTo>
                  <a:pt x="2096942" y="863955"/>
                </a:lnTo>
                <a:cubicBezTo>
                  <a:pt x="2090634" y="867336"/>
                  <a:pt x="2084615" y="871624"/>
                  <a:pt x="2078513" y="875911"/>
                </a:cubicBezTo>
                <a:lnTo>
                  <a:pt x="2076897" y="876932"/>
                </a:lnTo>
                <a:lnTo>
                  <a:pt x="2037944" y="894382"/>
                </a:lnTo>
                <a:cubicBezTo>
                  <a:pt x="2045860" y="893722"/>
                  <a:pt x="2052951" y="891248"/>
                  <a:pt x="2059589" y="887868"/>
                </a:cubicBezTo>
                <a:lnTo>
                  <a:pt x="2076897" y="876932"/>
                </a:lnTo>
                <a:lnTo>
                  <a:pt x="2110837" y="861729"/>
                </a:lnTo>
                <a:lnTo>
                  <a:pt x="2114617" y="858244"/>
                </a:lnTo>
                <a:lnTo>
                  <a:pt x="2117103" y="857441"/>
                </a:lnTo>
                <a:cubicBezTo>
                  <a:pt x="2109187" y="891743"/>
                  <a:pt x="2027389" y="955071"/>
                  <a:pt x="1990448" y="944516"/>
                </a:cubicBezTo>
                <a:cubicBezTo>
                  <a:pt x="1969339" y="923407"/>
                  <a:pt x="2006280" y="902298"/>
                  <a:pt x="2024751" y="897021"/>
                </a:cubicBezTo>
                <a:cubicBezTo>
                  <a:pt x="2048499" y="894382"/>
                  <a:pt x="2127658" y="817860"/>
                  <a:pt x="2169876" y="807306"/>
                </a:cubicBezTo>
                <a:close/>
                <a:moveTo>
                  <a:pt x="462683" y="778280"/>
                </a:moveTo>
                <a:cubicBezTo>
                  <a:pt x="475876" y="775642"/>
                  <a:pt x="478515" y="778280"/>
                  <a:pt x="475876" y="791474"/>
                </a:cubicBezTo>
                <a:cubicBezTo>
                  <a:pt x="465322" y="796751"/>
                  <a:pt x="460045" y="791474"/>
                  <a:pt x="462683" y="778280"/>
                </a:cubicBezTo>
                <a:close/>
                <a:moveTo>
                  <a:pt x="713360" y="767726"/>
                </a:moveTo>
                <a:cubicBezTo>
                  <a:pt x="726553" y="775642"/>
                  <a:pt x="723914" y="796751"/>
                  <a:pt x="723914" y="809944"/>
                </a:cubicBezTo>
                <a:cubicBezTo>
                  <a:pt x="700166" y="812583"/>
                  <a:pt x="702805" y="780919"/>
                  <a:pt x="713360" y="767726"/>
                </a:cubicBezTo>
                <a:close/>
                <a:moveTo>
                  <a:pt x="607482" y="765418"/>
                </a:moveTo>
                <a:cubicBezTo>
                  <a:pt x="610450" y="765748"/>
                  <a:pt x="613089" y="769046"/>
                  <a:pt x="615727" y="775642"/>
                </a:cubicBezTo>
                <a:cubicBezTo>
                  <a:pt x="607811" y="786198"/>
                  <a:pt x="602534" y="786198"/>
                  <a:pt x="597257" y="773003"/>
                </a:cubicBezTo>
                <a:cubicBezTo>
                  <a:pt x="601214" y="767726"/>
                  <a:pt x="604513" y="765088"/>
                  <a:pt x="607482" y="765418"/>
                </a:cubicBezTo>
                <a:close/>
                <a:moveTo>
                  <a:pt x="2225288" y="765088"/>
                </a:moveTo>
                <a:cubicBezTo>
                  <a:pt x="2230565" y="770365"/>
                  <a:pt x="2220010" y="778281"/>
                  <a:pt x="2217372" y="773004"/>
                </a:cubicBezTo>
                <a:cubicBezTo>
                  <a:pt x="2214733" y="767726"/>
                  <a:pt x="2222649" y="762449"/>
                  <a:pt x="2225288" y="765088"/>
                </a:cubicBezTo>
                <a:close/>
                <a:moveTo>
                  <a:pt x="1148722" y="762449"/>
                </a:moveTo>
                <a:cubicBezTo>
                  <a:pt x="1151360" y="783558"/>
                  <a:pt x="1127612" y="788835"/>
                  <a:pt x="1132890" y="812583"/>
                </a:cubicBezTo>
                <a:cubicBezTo>
                  <a:pt x="1106503" y="812583"/>
                  <a:pt x="1101226" y="788835"/>
                  <a:pt x="1088033" y="770365"/>
                </a:cubicBezTo>
                <a:cubicBezTo>
                  <a:pt x="1103865" y="778281"/>
                  <a:pt x="1117058" y="788835"/>
                  <a:pt x="1127612" y="802028"/>
                </a:cubicBezTo>
                <a:cubicBezTo>
                  <a:pt x="1135528" y="788835"/>
                  <a:pt x="1140806" y="775642"/>
                  <a:pt x="1148722" y="762449"/>
                </a:cubicBezTo>
                <a:close/>
                <a:moveTo>
                  <a:pt x="1037899" y="754533"/>
                </a:moveTo>
                <a:cubicBezTo>
                  <a:pt x="1061647" y="765087"/>
                  <a:pt x="1037899" y="820499"/>
                  <a:pt x="1016789" y="799390"/>
                </a:cubicBezTo>
                <a:cubicBezTo>
                  <a:pt x="1008873" y="780919"/>
                  <a:pt x="1019429" y="754533"/>
                  <a:pt x="1037899" y="754533"/>
                </a:cubicBezTo>
                <a:close/>
                <a:moveTo>
                  <a:pt x="1381417" y="753955"/>
                </a:moveTo>
                <a:cubicBezTo>
                  <a:pt x="1383890" y="751729"/>
                  <a:pt x="1390817" y="759150"/>
                  <a:pt x="1388838" y="765087"/>
                </a:cubicBezTo>
                <a:cubicBezTo>
                  <a:pt x="1386199" y="773003"/>
                  <a:pt x="1378283" y="765087"/>
                  <a:pt x="1380922" y="759810"/>
                </a:cubicBezTo>
                <a:cubicBezTo>
                  <a:pt x="1380262" y="756512"/>
                  <a:pt x="1380592" y="754697"/>
                  <a:pt x="1381417" y="753955"/>
                </a:cubicBezTo>
                <a:close/>
                <a:moveTo>
                  <a:pt x="792505" y="746617"/>
                </a:moveTo>
                <a:cubicBezTo>
                  <a:pt x="803059" y="762449"/>
                  <a:pt x="805698" y="778281"/>
                  <a:pt x="803059" y="796751"/>
                </a:cubicBezTo>
                <a:cubicBezTo>
                  <a:pt x="800421" y="780919"/>
                  <a:pt x="797782" y="762449"/>
                  <a:pt x="792505" y="746617"/>
                </a:cubicBezTo>
                <a:close/>
                <a:moveTo>
                  <a:pt x="1628955" y="741340"/>
                </a:moveTo>
                <a:cubicBezTo>
                  <a:pt x="1626317" y="751894"/>
                  <a:pt x="1623678" y="765089"/>
                  <a:pt x="1610484" y="765089"/>
                </a:cubicBezTo>
                <a:cubicBezTo>
                  <a:pt x="1610484" y="754533"/>
                  <a:pt x="1621039" y="749256"/>
                  <a:pt x="1628955" y="741340"/>
                </a:cubicBezTo>
                <a:close/>
                <a:moveTo>
                  <a:pt x="1317265" y="717921"/>
                </a:moveTo>
                <a:cubicBezTo>
                  <a:pt x="1318914" y="716932"/>
                  <a:pt x="1321553" y="717591"/>
                  <a:pt x="1325510" y="720230"/>
                </a:cubicBezTo>
                <a:cubicBezTo>
                  <a:pt x="1325510" y="728146"/>
                  <a:pt x="1322872" y="730785"/>
                  <a:pt x="1314956" y="725508"/>
                </a:cubicBezTo>
                <a:cubicBezTo>
                  <a:pt x="1314956" y="721550"/>
                  <a:pt x="1315616" y="718911"/>
                  <a:pt x="1317265" y="717921"/>
                </a:cubicBezTo>
                <a:close/>
                <a:moveTo>
                  <a:pt x="1681727" y="707037"/>
                </a:moveTo>
                <a:cubicBezTo>
                  <a:pt x="1668534" y="733423"/>
                  <a:pt x="1652702" y="757171"/>
                  <a:pt x="1634232" y="778281"/>
                </a:cubicBezTo>
                <a:cubicBezTo>
                  <a:pt x="1642148" y="749255"/>
                  <a:pt x="1657979" y="725507"/>
                  <a:pt x="1681727" y="707037"/>
                </a:cubicBezTo>
                <a:close/>
                <a:moveTo>
                  <a:pt x="1486468" y="680651"/>
                </a:moveTo>
                <a:cubicBezTo>
                  <a:pt x="1449527" y="728146"/>
                  <a:pt x="1467998" y="746617"/>
                  <a:pt x="1409948" y="770365"/>
                </a:cubicBezTo>
                <a:cubicBezTo>
                  <a:pt x="1394115" y="791475"/>
                  <a:pt x="1373006" y="807307"/>
                  <a:pt x="1349258" y="817861"/>
                </a:cubicBezTo>
                <a:cubicBezTo>
                  <a:pt x="1357174" y="804668"/>
                  <a:pt x="1452166" y="680651"/>
                  <a:pt x="1486468" y="680651"/>
                </a:cubicBezTo>
                <a:close/>
                <a:moveTo>
                  <a:pt x="1644787" y="667458"/>
                </a:moveTo>
                <a:cubicBezTo>
                  <a:pt x="1631594" y="720231"/>
                  <a:pt x="1544518" y="722869"/>
                  <a:pt x="1592013" y="693844"/>
                </a:cubicBezTo>
                <a:cubicBezTo>
                  <a:pt x="1610485" y="685928"/>
                  <a:pt x="1628955" y="678012"/>
                  <a:pt x="1644787" y="667458"/>
                </a:cubicBezTo>
                <a:close/>
                <a:moveTo>
                  <a:pt x="1188302" y="662181"/>
                </a:moveTo>
                <a:cubicBezTo>
                  <a:pt x="1185663" y="675374"/>
                  <a:pt x="1180386" y="691206"/>
                  <a:pt x="1177747" y="704399"/>
                </a:cubicBezTo>
                <a:cubicBezTo>
                  <a:pt x="1151360" y="712315"/>
                  <a:pt x="1153998" y="699122"/>
                  <a:pt x="1188302" y="662181"/>
                </a:cubicBezTo>
                <a:close/>
                <a:moveTo>
                  <a:pt x="2111826" y="651626"/>
                </a:moveTo>
                <a:cubicBezTo>
                  <a:pt x="2111826" y="688568"/>
                  <a:pt x="2088079" y="646349"/>
                  <a:pt x="2111826" y="651626"/>
                </a:cubicBezTo>
                <a:close/>
                <a:moveTo>
                  <a:pt x="2074887" y="651626"/>
                </a:moveTo>
                <a:cubicBezTo>
                  <a:pt x="2077525" y="675374"/>
                  <a:pt x="2030029" y="648987"/>
                  <a:pt x="2074887" y="651626"/>
                </a:cubicBezTo>
                <a:close/>
                <a:moveTo>
                  <a:pt x="890140" y="648987"/>
                </a:moveTo>
                <a:cubicBezTo>
                  <a:pt x="929719" y="659541"/>
                  <a:pt x="1011512" y="831054"/>
                  <a:pt x="1022067" y="870634"/>
                </a:cubicBezTo>
                <a:cubicBezTo>
                  <a:pt x="969294" y="812584"/>
                  <a:pt x="921804" y="717592"/>
                  <a:pt x="890140" y="648987"/>
                </a:cubicBezTo>
                <a:close/>
                <a:moveTo>
                  <a:pt x="1526049" y="635794"/>
                </a:moveTo>
                <a:cubicBezTo>
                  <a:pt x="1515494" y="646348"/>
                  <a:pt x="1502301" y="659543"/>
                  <a:pt x="1491746" y="670097"/>
                </a:cubicBezTo>
                <a:cubicBezTo>
                  <a:pt x="1489107" y="678013"/>
                  <a:pt x="1470636" y="638432"/>
                  <a:pt x="1526049" y="635794"/>
                </a:cubicBezTo>
                <a:close/>
                <a:moveTo>
                  <a:pt x="781951" y="633156"/>
                </a:moveTo>
                <a:cubicBezTo>
                  <a:pt x="795144" y="656904"/>
                  <a:pt x="800421" y="667458"/>
                  <a:pt x="789867" y="691206"/>
                </a:cubicBezTo>
                <a:cubicBezTo>
                  <a:pt x="787228" y="672735"/>
                  <a:pt x="784589" y="654265"/>
                  <a:pt x="781951" y="633156"/>
                </a:cubicBezTo>
                <a:close/>
                <a:moveTo>
                  <a:pt x="1285931" y="617323"/>
                </a:moveTo>
                <a:cubicBezTo>
                  <a:pt x="1301763" y="670096"/>
                  <a:pt x="1077478" y="889103"/>
                  <a:pt x="1151360" y="926044"/>
                </a:cubicBezTo>
                <a:cubicBezTo>
                  <a:pt x="1212049" y="936599"/>
                  <a:pt x="1267461" y="878549"/>
                  <a:pt x="1304402" y="846885"/>
                </a:cubicBezTo>
                <a:cubicBezTo>
                  <a:pt x="1322872" y="852162"/>
                  <a:pt x="1304402" y="873271"/>
                  <a:pt x="1299124" y="878549"/>
                </a:cubicBezTo>
                <a:cubicBezTo>
                  <a:pt x="1317595" y="873271"/>
                  <a:pt x="1312317" y="878549"/>
                  <a:pt x="1312317" y="852162"/>
                </a:cubicBezTo>
                <a:cubicBezTo>
                  <a:pt x="1316275" y="853811"/>
                  <a:pt x="1322336" y="853275"/>
                  <a:pt x="1329778" y="851312"/>
                </a:cubicBezTo>
                <a:lnTo>
                  <a:pt x="1340859" y="847260"/>
                </a:lnTo>
                <a:lnTo>
                  <a:pt x="1341117" y="848089"/>
                </a:lnTo>
                <a:lnTo>
                  <a:pt x="1341526" y="847016"/>
                </a:lnTo>
                <a:lnTo>
                  <a:pt x="1355525" y="841896"/>
                </a:lnTo>
                <a:cubicBezTo>
                  <a:pt x="1412421" y="817530"/>
                  <a:pt x="1493065" y="769045"/>
                  <a:pt x="1441611" y="860078"/>
                </a:cubicBezTo>
                <a:cubicBezTo>
                  <a:pt x="1299124" y="773003"/>
                  <a:pt x="1301763" y="997288"/>
                  <a:pt x="1351897" y="1044783"/>
                </a:cubicBezTo>
                <a:cubicBezTo>
                  <a:pt x="1407309" y="1021035"/>
                  <a:pt x="1433695" y="915490"/>
                  <a:pt x="1431056" y="867994"/>
                </a:cubicBezTo>
                <a:cubicBezTo>
                  <a:pt x="1460081" y="867994"/>
                  <a:pt x="1467997" y="889103"/>
                  <a:pt x="1462720" y="933960"/>
                </a:cubicBezTo>
                <a:cubicBezTo>
                  <a:pt x="1507577" y="870633"/>
                  <a:pt x="1518132" y="696482"/>
                  <a:pt x="1512854" y="696482"/>
                </a:cubicBezTo>
                <a:cubicBezTo>
                  <a:pt x="1636871" y="725507"/>
                  <a:pt x="1518132" y="802028"/>
                  <a:pt x="1515493" y="865355"/>
                </a:cubicBezTo>
                <a:cubicBezTo>
                  <a:pt x="1536602" y="854801"/>
                  <a:pt x="1547157" y="836330"/>
                  <a:pt x="1547157" y="809944"/>
                </a:cubicBezTo>
                <a:cubicBezTo>
                  <a:pt x="1562989" y="809944"/>
                  <a:pt x="1605207" y="870633"/>
                  <a:pt x="1560350" y="897019"/>
                </a:cubicBezTo>
                <a:cubicBezTo>
                  <a:pt x="1541880" y="897019"/>
                  <a:pt x="1536602" y="881187"/>
                  <a:pt x="1544518" y="854801"/>
                </a:cubicBezTo>
                <a:cubicBezTo>
                  <a:pt x="1504938" y="928683"/>
                  <a:pt x="1533964" y="931322"/>
                  <a:pt x="1507577" y="997288"/>
                </a:cubicBezTo>
                <a:cubicBezTo>
                  <a:pt x="1586736" y="984094"/>
                  <a:pt x="1705475" y="788835"/>
                  <a:pt x="1774080" y="780919"/>
                </a:cubicBezTo>
                <a:cubicBezTo>
                  <a:pt x="1774080" y="812583"/>
                  <a:pt x="1702837" y="936599"/>
                  <a:pt x="1774080" y="894381"/>
                </a:cubicBezTo>
                <a:cubicBezTo>
                  <a:pt x="1755610" y="949792"/>
                  <a:pt x="1533964" y="1076447"/>
                  <a:pt x="1626316" y="1044783"/>
                </a:cubicBezTo>
                <a:cubicBezTo>
                  <a:pt x="1618400" y="1063254"/>
                  <a:pt x="1581459" y="1084363"/>
                  <a:pt x="1565627" y="1097556"/>
                </a:cubicBezTo>
                <a:cubicBezTo>
                  <a:pt x="1605207" y="1084363"/>
                  <a:pt x="1578820" y="1137136"/>
                  <a:pt x="1581459" y="1142413"/>
                </a:cubicBezTo>
                <a:cubicBezTo>
                  <a:pt x="1597291" y="1123943"/>
                  <a:pt x="1618400" y="1110749"/>
                  <a:pt x="1639509" y="1100195"/>
                </a:cubicBezTo>
                <a:cubicBezTo>
                  <a:pt x="1618400" y="1110749"/>
                  <a:pt x="1634232" y="1100195"/>
                  <a:pt x="1689644" y="1068531"/>
                </a:cubicBezTo>
                <a:cubicBezTo>
                  <a:pt x="1676450" y="1076447"/>
                  <a:pt x="1665896" y="1087002"/>
                  <a:pt x="1652702" y="1094917"/>
                </a:cubicBezTo>
                <a:cubicBezTo>
                  <a:pt x="1581459" y="1121304"/>
                  <a:pt x="1671173" y="1189909"/>
                  <a:pt x="1660618" y="1290178"/>
                </a:cubicBezTo>
                <a:cubicBezTo>
                  <a:pt x="1668534" y="1276985"/>
                  <a:pt x="1687005" y="1279623"/>
                  <a:pt x="1755610" y="1282262"/>
                </a:cubicBezTo>
                <a:cubicBezTo>
                  <a:pt x="1721307" y="1319203"/>
                  <a:pt x="1710753" y="1321842"/>
                  <a:pt x="1697559" y="1371976"/>
                </a:cubicBezTo>
                <a:cubicBezTo>
                  <a:pt x="1729223" y="1335035"/>
                  <a:pt x="1766164" y="1300733"/>
                  <a:pt x="1811021" y="1276985"/>
                </a:cubicBezTo>
                <a:cubicBezTo>
                  <a:pt x="1805744" y="1345590"/>
                  <a:pt x="1710753" y="1393085"/>
                  <a:pt x="1689644" y="1427387"/>
                </a:cubicBezTo>
                <a:cubicBezTo>
                  <a:pt x="1716030" y="1430026"/>
                  <a:pt x="1745055" y="1466967"/>
                  <a:pt x="1755610" y="1466967"/>
                </a:cubicBezTo>
                <a:cubicBezTo>
                  <a:pt x="1752971" y="1509185"/>
                  <a:pt x="1758248" y="1509185"/>
                  <a:pt x="1768803" y="1554042"/>
                </a:cubicBezTo>
                <a:cubicBezTo>
                  <a:pt x="1739778" y="1527656"/>
                  <a:pt x="1729223" y="1535572"/>
                  <a:pt x="1737139" y="1575152"/>
                </a:cubicBezTo>
                <a:cubicBezTo>
                  <a:pt x="1719988" y="1575152"/>
                  <a:pt x="1772761" y="1596921"/>
                  <a:pt x="1815969" y="1611763"/>
                </a:cubicBezTo>
                <a:lnTo>
                  <a:pt x="1833700" y="1617428"/>
                </a:lnTo>
                <a:lnTo>
                  <a:pt x="1827843" y="1634191"/>
                </a:lnTo>
                <a:cubicBezTo>
                  <a:pt x="1821576" y="1641777"/>
                  <a:pt x="1812340" y="1647714"/>
                  <a:pt x="1800466" y="1651672"/>
                </a:cubicBezTo>
                <a:cubicBezTo>
                  <a:pt x="1829492" y="1662227"/>
                  <a:pt x="1858517" y="1627924"/>
                  <a:pt x="1858517" y="1627924"/>
                </a:cubicBezTo>
                <a:cubicBezTo>
                  <a:pt x="1908651" y="1691252"/>
                  <a:pt x="1869071" y="1678059"/>
                  <a:pt x="1903374" y="1738747"/>
                </a:cubicBezTo>
                <a:cubicBezTo>
                  <a:pt x="1906012" y="1770411"/>
                  <a:pt x="1927122" y="1788882"/>
                  <a:pt x="1958785" y="1775689"/>
                </a:cubicBezTo>
                <a:cubicBezTo>
                  <a:pt x="1911290" y="1817907"/>
                  <a:pt x="1834769" y="1759856"/>
                  <a:pt x="1784635" y="1746663"/>
                </a:cubicBezTo>
                <a:cubicBezTo>
                  <a:pt x="1811021" y="1759856"/>
                  <a:pt x="1694921" y="1722916"/>
                  <a:pt x="1694921" y="1783604"/>
                </a:cubicBezTo>
                <a:cubicBezTo>
                  <a:pt x="1694921" y="1751941"/>
                  <a:pt x="1681728" y="1744025"/>
                  <a:pt x="1657980" y="1759856"/>
                </a:cubicBezTo>
                <a:cubicBezTo>
                  <a:pt x="1657980" y="1780966"/>
                  <a:pt x="1713391" y="1865402"/>
                  <a:pt x="1716030" y="1873318"/>
                </a:cubicBezTo>
                <a:cubicBezTo>
                  <a:pt x="1697559" y="1846932"/>
                  <a:pt x="1673812" y="1833739"/>
                  <a:pt x="1642148" y="1831100"/>
                </a:cubicBezTo>
                <a:cubicBezTo>
                  <a:pt x="1589375" y="1902343"/>
                  <a:pt x="1697559" y="1941923"/>
                  <a:pt x="1705475" y="1992057"/>
                </a:cubicBezTo>
                <a:cubicBezTo>
                  <a:pt x="1684366" y="1997334"/>
                  <a:pt x="1708114" y="1981503"/>
                  <a:pt x="1718669" y="2034275"/>
                </a:cubicBezTo>
                <a:cubicBezTo>
                  <a:pt x="1657980" y="2076494"/>
                  <a:pt x="1650064" y="1886511"/>
                  <a:pt x="1592014" y="1878595"/>
                </a:cubicBezTo>
                <a:cubicBezTo>
                  <a:pt x="1552434" y="1968309"/>
                  <a:pt x="1491745" y="1907621"/>
                  <a:pt x="1454804" y="1949839"/>
                </a:cubicBezTo>
                <a:cubicBezTo>
                  <a:pt x="1409947" y="2005250"/>
                  <a:pt x="1449527" y="2028998"/>
                  <a:pt x="1433695" y="2079132"/>
                </a:cubicBezTo>
                <a:cubicBezTo>
                  <a:pt x="1415225" y="2079132"/>
                  <a:pt x="1407309" y="2076494"/>
                  <a:pt x="1388838" y="2076494"/>
                </a:cubicBezTo>
                <a:cubicBezTo>
                  <a:pt x="1362452" y="2105519"/>
                  <a:pt x="1367729" y="2123989"/>
                  <a:pt x="1407309" y="2126628"/>
                </a:cubicBezTo>
                <a:cubicBezTo>
                  <a:pt x="1300444" y="2128607"/>
                  <a:pt x="1246269" y="2216300"/>
                  <a:pt x="1220434" y="2336137"/>
                </a:cubicBezTo>
                <a:lnTo>
                  <a:pt x="1214432" y="2380765"/>
                </a:lnTo>
                <a:lnTo>
                  <a:pt x="1214688" y="2295501"/>
                </a:lnTo>
                <a:cubicBezTo>
                  <a:pt x="1193578" y="2332442"/>
                  <a:pt x="1188301" y="2319249"/>
                  <a:pt x="1212049" y="2345635"/>
                </a:cubicBezTo>
                <a:cubicBezTo>
                  <a:pt x="1180385" y="2358829"/>
                  <a:pt x="1151360" y="2564643"/>
                  <a:pt x="1114419" y="2430072"/>
                </a:cubicBezTo>
                <a:cubicBezTo>
                  <a:pt x="1177747" y="2414240"/>
                  <a:pt x="1177747" y="2332442"/>
                  <a:pt x="1183024" y="2274392"/>
                </a:cubicBezTo>
                <a:cubicBezTo>
                  <a:pt x="1136518" y="2243718"/>
                  <a:pt x="1112647" y="2356273"/>
                  <a:pt x="1100278" y="2508948"/>
                </a:cubicBezTo>
                <a:lnTo>
                  <a:pt x="1093207" y="2637168"/>
                </a:lnTo>
                <a:lnTo>
                  <a:pt x="1087531" y="2637168"/>
                </a:lnTo>
                <a:lnTo>
                  <a:pt x="1080117" y="2575197"/>
                </a:lnTo>
                <a:cubicBezTo>
                  <a:pt x="1069562" y="2522424"/>
                  <a:pt x="987764" y="2559365"/>
                  <a:pt x="1008873" y="2488122"/>
                </a:cubicBezTo>
                <a:cubicBezTo>
                  <a:pt x="1011512" y="2472290"/>
                  <a:pt x="1035260" y="2501315"/>
                  <a:pt x="1045814" y="2493399"/>
                </a:cubicBezTo>
                <a:cubicBezTo>
                  <a:pt x="1040537" y="2472290"/>
                  <a:pt x="1032621" y="2451181"/>
                  <a:pt x="1024705" y="2430072"/>
                </a:cubicBezTo>
                <a:cubicBezTo>
                  <a:pt x="1015470" y="2441616"/>
                  <a:pt x="1028457" y="2483463"/>
                  <a:pt x="1012404" y="2467229"/>
                </a:cubicBezTo>
                <a:lnTo>
                  <a:pt x="1009525" y="2463709"/>
                </a:lnTo>
                <a:lnTo>
                  <a:pt x="1010409" y="2463499"/>
                </a:lnTo>
                <a:cubicBezTo>
                  <a:pt x="1013656" y="2457572"/>
                  <a:pt x="1016130" y="2429743"/>
                  <a:pt x="1006235" y="2437988"/>
                </a:cubicBezTo>
                <a:cubicBezTo>
                  <a:pt x="1006235" y="2446234"/>
                  <a:pt x="1006482" y="2452212"/>
                  <a:pt x="1006884" y="2456387"/>
                </a:cubicBezTo>
                <a:lnTo>
                  <a:pt x="1008027" y="2461878"/>
                </a:lnTo>
                <a:lnTo>
                  <a:pt x="1003596" y="2456458"/>
                </a:lnTo>
                <a:cubicBezTo>
                  <a:pt x="1003596" y="2478227"/>
                  <a:pt x="1007307" y="2551203"/>
                  <a:pt x="1010136" y="2633918"/>
                </a:cubicBezTo>
                <a:lnTo>
                  <a:pt x="1010227" y="2637168"/>
                </a:lnTo>
                <a:lnTo>
                  <a:pt x="986520" y="2637168"/>
                </a:lnTo>
                <a:lnTo>
                  <a:pt x="987177" y="2591658"/>
                </a:lnTo>
                <a:cubicBezTo>
                  <a:pt x="988259" y="2497193"/>
                  <a:pt x="987764" y="2413581"/>
                  <a:pt x="979848" y="2387854"/>
                </a:cubicBezTo>
                <a:cubicBezTo>
                  <a:pt x="977870" y="2391812"/>
                  <a:pt x="972922" y="2438813"/>
                  <a:pt x="970572" y="2462066"/>
                </a:cubicBezTo>
                <a:lnTo>
                  <a:pt x="970057" y="2467253"/>
                </a:lnTo>
                <a:lnTo>
                  <a:pt x="970052" y="2467255"/>
                </a:lnTo>
                <a:cubicBezTo>
                  <a:pt x="969583" y="2468539"/>
                  <a:pt x="969294" y="2470971"/>
                  <a:pt x="969294" y="2474929"/>
                </a:cubicBezTo>
                <a:lnTo>
                  <a:pt x="970057" y="2467253"/>
                </a:lnTo>
                <a:lnTo>
                  <a:pt x="971891" y="2466477"/>
                </a:lnTo>
                <a:cubicBezTo>
                  <a:pt x="976220" y="2470311"/>
                  <a:pt x="983147" y="2501975"/>
                  <a:pt x="969294" y="2480206"/>
                </a:cubicBezTo>
                <a:cubicBezTo>
                  <a:pt x="967975" y="2477568"/>
                  <a:pt x="958081" y="2540236"/>
                  <a:pt x="949505" y="2602573"/>
                </a:cubicBezTo>
                <a:lnTo>
                  <a:pt x="944938" y="2637168"/>
                </a:lnTo>
                <a:lnTo>
                  <a:pt x="895202" y="2637168"/>
                </a:lnTo>
                <a:lnTo>
                  <a:pt x="888392" y="2625997"/>
                </a:lnTo>
                <a:cubicBezTo>
                  <a:pt x="881312" y="2616813"/>
                  <a:pt x="874334" y="2613422"/>
                  <a:pt x="867830" y="2620977"/>
                </a:cubicBezTo>
                <a:lnTo>
                  <a:pt x="860327" y="2637168"/>
                </a:lnTo>
                <a:lnTo>
                  <a:pt x="857668" y="2637168"/>
                </a:lnTo>
                <a:lnTo>
                  <a:pt x="852853" y="2613370"/>
                </a:lnTo>
                <a:cubicBezTo>
                  <a:pt x="848704" y="2532237"/>
                  <a:pt x="900364" y="2353882"/>
                  <a:pt x="861114" y="2430072"/>
                </a:cubicBezTo>
                <a:cubicBezTo>
                  <a:pt x="853199" y="2411601"/>
                  <a:pt x="869030" y="2372022"/>
                  <a:pt x="869030" y="2350913"/>
                </a:cubicBezTo>
                <a:cubicBezTo>
                  <a:pt x="850560" y="2390492"/>
                  <a:pt x="832089" y="2332442"/>
                  <a:pt x="826812" y="2329804"/>
                </a:cubicBezTo>
                <a:cubicBezTo>
                  <a:pt x="816257" y="2350913"/>
                  <a:pt x="824173" y="2490761"/>
                  <a:pt x="792510" y="2488122"/>
                </a:cubicBezTo>
                <a:cubicBezTo>
                  <a:pt x="755569" y="2485483"/>
                  <a:pt x="789871" y="2253283"/>
                  <a:pt x="789871" y="2234812"/>
                </a:cubicBezTo>
                <a:cubicBezTo>
                  <a:pt x="779316" y="2240090"/>
                  <a:pt x="774039" y="2237451"/>
                  <a:pt x="774039" y="2221619"/>
                </a:cubicBezTo>
                <a:cubicBezTo>
                  <a:pt x="774039" y="2230854"/>
                  <a:pt x="770905" y="2240749"/>
                  <a:pt x="766123" y="2251221"/>
                </a:cubicBezTo>
                <a:lnTo>
                  <a:pt x="750366" y="2280474"/>
                </a:lnTo>
                <a:lnTo>
                  <a:pt x="755685" y="2284947"/>
                </a:lnTo>
                <a:cubicBezTo>
                  <a:pt x="758452" y="2287730"/>
                  <a:pt x="759991" y="2289956"/>
                  <a:pt x="758735" y="2290374"/>
                </a:cubicBezTo>
                <a:lnTo>
                  <a:pt x="747463" y="2285914"/>
                </a:lnTo>
                <a:lnTo>
                  <a:pt x="735128" y="2309557"/>
                </a:lnTo>
                <a:lnTo>
                  <a:pt x="739741" y="2306385"/>
                </a:lnTo>
                <a:cubicBezTo>
                  <a:pt x="745018" y="2307375"/>
                  <a:pt x="750295" y="2315291"/>
                  <a:pt x="739741" y="2327165"/>
                </a:cubicBezTo>
                <a:lnTo>
                  <a:pt x="734148" y="2311435"/>
                </a:lnTo>
                <a:lnTo>
                  <a:pt x="729512" y="2320321"/>
                </a:lnTo>
                <a:cubicBezTo>
                  <a:pt x="724070" y="2332772"/>
                  <a:pt x="719947" y="2345636"/>
                  <a:pt x="718628" y="2358829"/>
                </a:cubicBezTo>
                <a:cubicBezTo>
                  <a:pt x="705434" y="2390492"/>
                  <a:pt x="668492" y="2350913"/>
                  <a:pt x="673770" y="2342997"/>
                </a:cubicBezTo>
                <a:cubicBezTo>
                  <a:pt x="663215" y="2356190"/>
                  <a:pt x="652661" y="2366744"/>
                  <a:pt x="642106" y="2377299"/>
                </a:cubicBezTo>
                <a:cubicBezTo>
                  <a:pt x="655299" y="2342997"/>
                  <a:pt x="723904" y="2234812"/>
                  <a:pt x="768762" y="2216342"/>
                </a:cubicBezTo>
                <a:cubicBezTo>
                  <a:pt x="752930" y="2192594"/>
                  <a:pt x="663215" y="2253283"/>
                  <a:pt x="673770" y="2303417"/>
                </a:cubicBezTo>
                <a:cubicBezTo>
                  <a:pt x="644745" y="2263837"/>
                  <a:pt x="620997" y="2279669"/>
                  <a:pt x="602526" y="2350913"/>
                </a:cubicBezTo>
                <a:cubicBezTo>
                  <a:pt x="602526" y="2308694"/>
                  <a:pt x="555031" y="2203149"/>
                  <a:pt x="613081" y="2187317"/>
                </a:cubicBezTo>
                <a:cubicBezTo>
                  <a:pt x="613081" y="2187317"/>
                  <a:pt x="473232" y="2218980"/>
                  <a:pt x="473232" y="2218980"/>
                </a:cubicBezTo>
                <a:cubicBezTo>
                  <a:pt x="446845" y="2187317"/>
                  <a:pt x="441569" y="2189955"/>
                  <a:pt x="401989" y="2166208"/>
                </a:cubicBezTo>
                <a:cubicBezTo>
                  <a:pt x="438929" y="2163569"/>
                  <a:pt x="444207" y="2153014"/>
                  <a:pt x="409905" y="2129267"/>
                </a:cubicBezTo>
                <a:cubicBezTo>
                  <a:pt x="391435" y="2147737"/>
                  <a:pt x="365048" y="2126628"/>
                  <a:pt x="336023" y="2155653"/>
                </a:cubicBezTo>
                <a:cubicBezTo>
                  <a:pt x="349217" y="2134544"/>
                  <a:pt x="346578" y="2123989"/>
                  <a:pt x="328107" y="2123989"/>
                </a:cubicBezTo>
                <a:cubicBezTo>
                  <a:pt x="343939" y="2145098"/>
                  <a:pt x="339981" y="2140481"/>
                  <a:pt x="333714" y="2132565"/>
                </a:cubicBezTo>
                <a:lnTo>
                  <a:pt x="325413" y="2121854"/>
                </a:lnTo>
                <a:lnTo>
                  <a:pt x="325469" y="2121351"/>
                </a:lnTo>
                <a:cubicBezTo>
                  <a:pt x="322170" y="2117393"/>
                  <a:pt x="322665" y="2118217"/>
                  <a:pt x="324768" y="2121021"/>
                </a:cubicBezTo>
                <a:lnTo>
                  <a:pt x="325413" y="2121854"/>
                </a:lnTo>
                <a:lnTo>
                  <a:pt x="324082" y="2133894"/>
                </a:lnTo>
                <a:cubicBezTo>
                  <a:pt x="309183" y="2164269"/>
                  <a:pt x="218273" y="2199191"/>
                  <a:pt x="169789" y="2171485"/>
                </a:cubicBezTo>
                <a:lnTo>
                  <a:pt x="186642" y="2144189"/>
                </a:lnTo>
                <a:lnTo>
                  <a:pt x="178371" y="2146748"/>
                </a:lnTo>
                <a:cubicBezTo>
                  <a:pt x="169135" y="2147078"/>
                  <a:pt x="160560" y="2142460"/>
                  <a:pt x="161879" y="2131906"/>
                </a:cubicBezTo>
                <a:cubicBezTo>
                  <a:pt x="164518" y="2122670"/>
                  <a:pt x="174413" y="2117393"/>
                  <a:pt x="183318" y="2117063"/>
                </a:cubicBezTo>
                <a:cubicBezTo>
                  <a:pt x="192224" y="2116733"/>
                  <a:pt x="200140" y="2121351"/>
                  <a:pt x="198821" y="2131906"/>
                </a:cubicBezTo>
                <a:lnTo>
                  <a:pt x="197211" y="2134293"/>
                </a:lnTo>
                <a:lnTo>
                  <a:pt x="206565" y="2126421"/>
                </a:lnTo>
                <a:cubicBezTo>
                  <a:pt x="244165" y="2106013"/>
                  <a:pt x="283250" y="2143119"/>
                  <a:pt x="314914" y="2089687"/>
                </a:cubicBezTo>
                <a:cubicBezTo>
                  <a:pt x="306998" y="2065939"/>
                  <a:pt x="288528" y="2063300"/>
                  <a:pt x="262141" y="2081771"/>
                </a:cubicBezTo>
                <a:cubicBezTo>
                  <a:pt x="280612" y="2068578"/>
                  <a:pt x="275334" y="2065939"/>
                  <a:pt x="288528" y="2028998"/>
                </a:cubicBezTo>
                <a:cubicBezTo>
                  <a:pt x="272696" y="2042191"/>
                  <a:pt x="258843" y="2042191"/>
                  <a:pt x="255544" y="2038563"/>
                </a:cubicBezTo>
                <a:lnTo>
                  <a:pt x="257927" y="2034454"/>
                </a:lnTo>
                <a:lnTo>
                  <a:pt x="285889" y="2026360"/>
                </a:lnTo>
                <a:cubicBezTo>
                  <a:pt x="272695" y="2027019"/>
                  <a:pt x="264285" y="2029163"/>
                  <a:pt x="259585" y="2031596"/>
                </a:cubicBezTo>
                <a:lnTo>
                  <a:pt x="257927" y="2034454"/>
                </a:lnTo>
                <a:lnTo>
                  <a:pt x="248288" y="2037244"/>
                </a:lnTo>
                <a:cubicBezTo>
                  <a:pt x="236415" y="2037573"/>
                  <a:pt x="225200" y="2034275"/>
                  <a:pt x="214646" y="2026360"/>
                </a:cubicBezTo>
                <a:cubicBezTo>
                  <a:pt x="251587" y="2034275"/>
                  <a:pt x="272696" y="2026360"/>
                  <a:pt x="280612" y="1997334"/>
                </a:cubicBezTo>
                <a:cubicBezTo>
                  <a:pt x="222562" y="2007889"/>
                  <a:pt x="93268" y="2023721"/>
                  <a:pt x="80075" y="2068578"/>
                </a:cubicBezTo>
                <a:cubicBezTo>
                  <a:pt x="85352" y="2042191"/>
                  <a:pt x="77436" y="2031637"/>
                  <a:pt x="56327" y="2039553"/>
                </a:cubicBezTo>
                <a:cubicBezTo>
                  <a:pt x="72159" y="2007889"/>
                  <a:pt x="77436" y="2036914"/>
                  <a:pt x="74798" y="2005250"/>
                </a:cubicBezTo>
                <a:cubicBezTo>
                  <a:pt x="118335" y="2056704"/>
                  <a:pt x="215305" y="2001292"/>
                  <a:pt x="269974" y="1961465"/>
                </a:cubicBezTo>
                <a:lnTo>
                  <a:pt x="279131" y="1954392"/>
                </a:lnTo>
                <a:lnTo>
                  <a:pt x="277976" y="1954787"/>
                </a:lnTo>
                <a:cubicBezTo>
                  <a:pt x="271380" y="1951819"/>
                  <a:pt x="258187" y="1940604"/>
                  <a:pt x="238397" y="1920814"/>
                </a:cubicBezTo>
                <a:cubicBezTo>
                  <a:pt x="254229" y="1915537"/>
                  <a:pt x="267422" y="1923453"/>
                  <a:pt x="277976" y="1939284"/>
                </a:cubicBezTo>
                <a:lnTo>
                  <a:pt x="282465" y="1951817"/>
                </a:lnTo>
                <a:lnTo>
                  <a:pt x="293341" y="1943417"/>
                </a:lnTo>
                <a:cubicBezTo>
                  <a:pt x="299659" y="1938212"/>
                  <a:pt x="304359" y="1934007"/>
                  <a:pt x="306998" y="1931368"/>
                </a:cubicBezTo>
                <a:cubicBezTo>
                  <a:pt x="283250" y="1899705"/>
                  <a:pt x="248948" y="1883873"/>
                  <a:pt x="206730" y="1889150"/>
                </a:cubicBezTo>
                <a:cubicBezTo>
                  <a:pt x="235755" y="1894427"/>
                  <a:pt x="264780" y="1889150"/>
                  <a:pt x="288528" y="1868041"/>
                </a:cubicBezTo>
                <a:cubicBezTo>
                  <a:pt x="283250" y="1828461"/>
                  <a:pt x="225200" y="1862764"/>
                  <a:pt x="198814" y="1860125"/>
                </a:cubicBezTo>
                <a:cubicBezTo>
                  <a:pt x="186940" y="1838356"/>
                  <a:pt x="246309" y="1835882"/>
                  <a:pt x="267831" y="1837119"/>
                </a:cubicBezTo>
                <a:lnTo>
                  <a:pt x="270068" y="1837389"/>
                </a:lnTo>
                <a:lnTo>
                  <a:pt x="272696" y="1839016"/>
                </a:lnTo>
                <a:cubicBezTo>
                  <a:pt x="275334" y="1838686"/>
                  <a:pt x="275912" y="1838315"/>
                  <a:pt x="274932" y="1837975"/>
                </a:cubicBezTo>
                <a:lnTo>
                  <a:pt x="270068" y="1837389"/>
                </a:lnTo>
                <a:lnTo>
                  <a:pt x="232745" y="1814278"/>
                </a:lnTo>
                <a:cubicBezTo>
                  <a:pt x="187599" y="1798446"/>
                  <a:pt x="130209" y="1803394"/>
                  <a:pt x="90629" y="1775689"/>
                </a:cubicBezTo>
                <a:cubicBezTo>
                  <a:pt x="89640" y="1778657"/>
                  <a:pt x="125385" y="1780512"/>
                  <a:pt x="172123" y="1780976"/>
                </a:cubicBezTo>
                <a:lnTo>
                  <a:pt x="213526" y="1780967"/>
                </a:lnTo>
                <a:lnTo>
                  <a:pt x="198818" y="1767773"/>
                </a:lnTo>
                <a:cubicBezTo>
                  <a:pt x="209373" y="1767773"/>
                  <a:pt x="219927" y="1769092"/>
                  <a:pt x="229162" y="1773050"/>
                </a:cubicBezTo>
                <a:lnTo>
                  <a:pt x="237246" y="1780658"/>
                </a:lnTo>
                <a:lnTo>
                  <a:pt x="272629" y="1779965"/>
                </a:lnTo>
                <a:cubicBezTo>
                  <a:pt x="322583" y="1778450"/>
                  <a:pt x="366368" y="1775358"/>
                  <a:pt x="378242" y="1770411"/>
                </a:cubicBezTo>
                <a:cubicBezTo>
                  <a:pt x="304360" y="1659588"/>
                  <a:pt x="341301" y="1548765"/>
                  <a:pt x="180343" y="1649034"/>
                </a:cubicBezTo>
                <a:cubicBezTo>
                  <a:pt x="198814" y="1596261"/>
                  <a:pt x="296444" y="1546126"/>
                  <a:pt x="293805" y="1519740"/>
                </a:cubicBezTo>
                <a:cubicBezTo>
                  <a:pt x="291166" y="1451135"/>
                  <a:pt x="214646" y="1490715"/>
                  <a:pt x="206730" y="1443219"/>
                </a:cubicBezTo>
                <a:cubicBezTo>
                  <a:pt x="182982" y="1290178"/>
                  <a:pt x="407267" y="1229488"/>
                  <a:pt x="127570" y="1203102"/>
                </a:cubicBezTo>
                <a:cubicBezTo>
                  <a:pt x="153957" y="1179354"/>
                  <a:pt x="185621" y="1171438"/>
                  <a:pt x="222562" y="1184631"/>
                </a:cubicBezTo>
                <a:lnTo>
                  <a:pt x="148564" y="1107536"/>
                </a:lnTo>
                <a:lnTo>
                  <a:pt x="170984" y="1127200"/>
                </a:lnTo>
                <a:cubicBezTo>
                  <a:pt x="230477" y="1174077"/>
                  <a:pt x="268078" y="1170119"/>
                  <a:pt x="365048" y="1189909"/>
                </a:cubicBezTo>
                <a:cubicBezTo>
                  <a:pt x="349217" y="1166161"/>
                  <a:pt x="204091" y="1004544"/>
                  <a:pt x="62924" y="848864"/>
                </a:cubicBezTo>
                <a:lnTo>
                  <a:pt x="719" y="780413"/>
                </a:lnTo>
                <a:lnTo>
                  <a:pt x="719" y="754513"/>
                </a:lnTo>
                <a:lnTo>
                  <a:pt x="32538" y="788959"/>
                </a:lnTo>
                <a:cubicBezTo>
                  <a:pt x="96978" y="859089"/>
                  <a:pt x="153627" y="921427"/>
                  <a:pt x="172427" y="939237"/>
                </a:cubicBezTo>
                <a:cubicBezTo>
                  <a:pt x="180343" y="949792"/>
                  <a:pt x="230478" y="939237"/>
                  <a:pt x="248948" y="957708"/>
                </a:cubicBezTo>
                <a:cubicBezTo>
                  <a:pt x="264780" y="976179"/>
                  <a:pt x="241032" y="994649"/>
                  <a:pt x="262141" y="1015758"/>
                </a:cubicBezTo>
                <a:cubicBezTo>
                  <a:pt x="328107" y="1084363"/>
                  <a:pt x="359771" y="1208379"/>
                  <a:pt x="391435" y="1121304"/>
                </a:cubicBezTo>
                <a:cubicBezTo>
                  <a:pt x="494341" y="1266430"/>
                  <a:pt x="404628" y="1071170"/>
                  <a:pt x="370326" y="1036867"/>
                </a:cubicBezTo>
                <a:cubicBezTo>
                  <a:pt x="378242" y="1060615"/>
                  <a:pt x="391435" y="1087002"/>
                  <a:pt x="386158" y="1110749"/>
                </a:cubicBezTo>
                <a:cubicBezTo>
                  <a:pt x="364719" y="1085023"/>
                  <a:pt x="113347" y="778847"/>
                  <a:pt x="18421" y="666351"/>
                </a:cubicBezTo>
                <a:lnTo>
                  <a:pt x="719" y="645518"/>
                </a:lnTo>
                <a:lnTo>
                  <a:pt x="719" y="634973"/>
                </a:lnTo>
                <a:lnTo>
                  <a:pt x="3044" y="636665"/>
                </a:lnTo>
                <a:cubicBezTo>
                  <a:pt x="80281" y="700482"/>
                  <a:pt x="342620" y="1000916"/>
                  <a:pt x="388796" y="1044783"/>
                </a:cubicBezTo>
                <a:cubicBezTo>
                  <a:pt x="380880" y="1028951"/>
                  <a:pt x="330746" y="949792"/>
                  <a:pt x="341301" y="939237"/>
                </a:cubicBezTo>
                <a:cubicBezTo>
                  <a:pt x="370326" y="902297"/>
                  <a:pt x="446845" y="1026313"/>
                  <a:pt x="486425" y="960347"/>
                </a:cubicBezTo>
                <a:cubicBezTo>
                  <a:pt x="496980" y="944515"/>
                  <a:pt x="446845" y="754533"/>
                  <a:pt x="383519" y="854801"/>
                </a:cubicBezTo>
                <a:cubicBezTo>
                  <a:pt x="383519" y="825776"/>
                  <a:pt x="378242" y="757171"/>
                  <a:pt x="378242" y="736062"/>
                </a:cubicBezTo>
                <a:cubicBezTo>
                  <a:pt x="449484" y="738701"/>
                  <a:pt x="578779" y="939237"/>
                  <a:pt x="623635" y="986733"/>
                </a:cubicBezTo>
                <a:cubicBezTo>
                  <a:pt x="657938" y="920767"/>
                  <a:pt x="613081" y="857440"/>
                  <a:pt x="631551" y="783558"/>
                </a:cubicBezTo>
                <a:cubicBezTo>
                  <a:pt x="639468" y="833692"/>
                  <a:pt x="650022" y="886465"/>
                  <a:pt x="657938" y="936599"/>
                </a:cubicBezTo>
                <a:cubicBezTo>
                  <a:pt x="792510" y="860078"/>
                  <a:pt x="784594" y="976179"/>
                  <a:pt x="950823" y="962985"/>
                </a:cubicBezTo>
                <a:cubicBezTo>
                  <a:pt x="961378" y="910212"/>
                  <a:pt x="927081" y="918128"/>
                  <a:pt x="958739" y="857440"/>
                </a:cubicBezTo>
                <a:cubicBezTo>
                  <a:pt x="990403" y="886465"/>
                  <a:pt x="956101" y="881187"/>
                  <a:pt x="995680" y="920767"/>
                </a:cubicBezTo>
                <a:cubicBezTo>
                  <a:pt x="1022067" y="915490"/>
                  <a:pt x="1024705" y="894381"/>
                  <a:pt x="1019428" y="873271"/>
                </a:cubicBezTo>
                <a:cubicBezTo>
                  <a:pt x="1053730" y="904935"/>
                  <a:pt x="1040537" y="815221"/>
                  <a:pt x="1090671" y="849524"/>
                </a:cubicBezTo>
                <a:cubicBezTo>
                  <a:pt x="1019428" y="960347"/>
                  <a:pt x="1085394" y="891742"/>
                  <a:pt x="1122335" y="846885"/>
                </a:cubicBezTo>
                <a:cubicBezTo>
                  <a:pt x="1159276" y="802028"/>
                  <a:pt x="1225242" y="685928"/>
                  <a:pt x="1285931" y="617323"/>
                </a:cubicBezTo>
                <a:close/>
                <a:moveTo>
                  <a:pt x="1415554" y="606109"/>
                </a:moveTo>
                <a:cubicBezTo>
                  <a:pt x="1417863" y="606109"/>
                  <a:pt x="1420502" y="608088"/>
                  <a:pt x="1423141" y="612046"/>
                </a:cubicBezTo>
                <a:cubicBezTo>
                  <a:pt x="1420502" y="619962"/>
                  <a:pt x="1417864" y="619962"/>
                  <a:pt x="1409947" y="612046"/>
                </a:cubicBezTo>
                <a:cubicBezTo>
                  <a:pt x="1411266" y="608088"/>
                  <a:pt x="1413245" y="606109"/>
                  <a:pt x="1415554" y="606109"/>
                </a:cubicBezTo>
                <a:close/>
                <a:moveTo>
                  <a:pt x="1182365" y="602812"/>
                </a:moveTo>
                <a:cubicBezTo>
                  <a:pt x="1185663" y="600173"/>
                  <a:pt x="1190941" y="601492"/>
                  <a:pt x="1198857" y="606769"/>
                </a:cubicBezTo>
                <a:cubicBezTo>
                  <a:pt x="1198857" y="625241"/>
                  <a:pt x="1190941" y="630518"/>
                  <a:pt x="1177747" y="622602"/>
                </a:cubicBezTo>
                <a:cubicBezTo>
                  <a:pt x="1177747" y="612047"/>
                  <a:pt x="1179067" y="605450"/>
                  <a:pt x="1182365" y="602812"/>
                </a:cubicBezTo>
                <a:close/>
                <a:moveTo>
                  <a:pt x="613080" y="598853"/>
                </a:moveTo>
                <a:cubicBezTo>
                  <a:pt x="639467" y="648987"/>
                  <a:pt x="639467" y="733424"/>
                  <a:pt x="634190" y="788835"/>
                </a:cubicBezTo>
                <a:cubicBezTo>
                  <a:pt x="628912" y="767726"/>
                  <a:pt x="626273" y="743978"/>
                  <a:pt x="620996" y="722869"/>
                </a:cubicBezTo>
                <a:cubicBezTo>
                  <a:pt x="602525" y="680651"/>
                  <a:pt x="599886" y="638432"/>
                  <a:pt x="613080" y="598853"/>
                </a:cubicBezTo>
                <a:close/>
                <a:moveTo>
                  <a:pt x="1436663" y="556305"/>
                </a:moveTo>
                <a:cubicBezTo>
                  <a:pt x="1438972" y="555975"/>
                  <a:pt x="1441611" y="557954"/>
                  <a:pt x="1444250" y="561912"/>
                </a:cubicBezTo>
                <a:lnTo>
                  <a:pt x="1442773" y="564083"/>
                </a:lnTo>
                <a:lnTo>
                  <a:pt x="1457443" y="564551"/>
                </a:lnTo>
                <a:cubicBezTo>
                  <a:pt x="1465359" y="580383"/>
                  <a:pt x="1454805" y="590938"/>
                  <a:pt x="1428418" y="596216"/>
                </a:cubicBezTo>
                <a:cubicBezTo>
                  <a:pt x="1424460" y="587310"/>
                  <a:pt x="1423099" y="579889"/>
                  <a:pt x="1424615" y="574369"/>
                </a:cubicBezTo>
                <a:lnTo>
                  <a:pt x="1434238" y="566903"/>
                </a:lnTo>
                <a:lnTo>
                  <a:pt x="1431056" y="564551"/>
                </a:lnTo>
                <a:cubicBezTo>
                  <a:pt x="1432375" y="559274"/>
                  <a:pt x="1434354" y="556635"/>
                  <a:pt x="1436663" y="556305"/>
                </a:cubicBezTo>
                <a:close/>
                <a:moveTo>
                  <a:pt x="290833" y="535526"/>
                </a:moveTo>
                <a:cubicBezTo>
                  <a:pt x="293802" y="535526"/>
                  <a:pt x="296440" y="538165"/>
                  <a:pt x="299079" y="543442"/>
                </a:cubicBezTo>
                <a:cubicBezTo>
                  <a:pt x="293802" y="553996"/>
                  <a:pt x="285886" y="553996"/>
                  <a:pt x="280608" y="543442"/>
                </a:cubicBezTo>
                <a:cubicBezTo>
                  <a:pt x="284566" y="538165"/>
                  <a:pt x="287865" y="535526"/>
                  <a:pt x="290833" y="535526"/>
                </a:cubicBezTo>
                <a:close/>
                <a:moveTo>
                  <a:pt x="1119698" y="514417"/>
                </a:moveTo>
                <a:cubicBezTo>
                  <a:pt x="1169832" y="522333"/>
                  <a:pt x="1180387" y="633156"/>
                  <a:pt x="1151361" y="664819"/>
                </a:cubicBezTo>
                <a:cubicBezTo>
                  <a:pt x="1156639" y="659542"/>
                  <a:pt x="1085395" y="707039"/>
                  <a:pt x="1069563" y="714955"/>
                </a:cubicBezTo>
                <a:cubicBezTo>
                  <a:pt x="1074840" y="699123"/>
                  <a:pt x="1080117" y="680652"/>
                  <a:pt x="1085395" y="662181"/>
                </a:cubicBezTo>
                <a:cubicBezTo>
                  <a:pt x="995680" y="648988"/>
                  <a:pt x="1029983" y="498585"/>
                  <a:pt x="1119698" y="514417"/>
                </a:cubicBezTo>
                <a:close/>
                <a:moveTo>
                  <a:pt x="1781996" y="509139"/>
                </a:moveTo>
                <a:cubicBezTo>
                  <a:pt x="1779357" y="532887"/>
                  <a:pt x="1710753" y="601492"/>
                  <a:pt x="1729223" y="567189"/>
                </a:cubicBezTo>
                <a:cubicBezTo>
                  <a:pt x="1684366" y="614686"/>
                  <a:pt x="1776719" y="514416"/>
                  <a:pt x="1781996" y="509139"/>
                </a:cubicBezTo>
                <a:close/>
                <a:moveTo>
                  <a:pt x="1476573" y="503862"/>
                </a:moveTo>
                <a:cubicBezTo>
                  <a:pt x="1478552" y="503202"/>
                  <a:pt x="1477233" y="509139"/>
                  <a:pt x="1473275" y="522333"/>
                </a:cubicBezTo>
                <a:cubicBezTo>
                  <a:pt x="1457442" y="556635"/>
                  <a:pt x="1454804" y="556635"/>
                  <a:pt x="1460081" y="524971"/>
                </a:cubicBezTo>
                <a:cubicBezTo>
                  <a:pt x="1469317" y="511778"/>
                  <a:pt x="1474594" y="504522"/>
                  <a:pt x="1476573" y="503862"/>
                </a:cubicBezTo>
                <a:close/>
                <a:moveTo>
                  <a:pt x="2307545" y="497770"/>
                </a:moveTo>
                <a:cubicBezTo>
                  <a:pt x="2310673" y="498997"/>
                  <a:pt x="2311704" y="502543"/>
                  <a:pt x="2309725" y="509139"/>
                </a:cubicBezTo>
                <a:cubicBezTo>
                  <a:pt x="2288615" y="527609"/>
                  <a:pt x="2267506" y="543441"/>
                  <a:pt x="2246397" y="561913"/>
                </a:cubicBezTo>
                <a:cubicBezTo>
                  <a:pt x="2160971" y="594236"/>
                  <a:pt x="2285647" y="489184"/>
                  <a:pt x="2307545" y="497770"/>
                </a:cubicBezTo>
                <a:close/>
                <a:moveTo>
                  <a:pt x="1483500" y="488690"/>
                </a:moveTo>
                <a:cubicBezTo>
                  <a:pt x="1485149" y="487370"/>
                  <a:pt x="1487787" y="488030"/>
                  <a:pt x="1491745" y="490668"/>
                </a:cubicBezTo>
                <a:cubicBezTo>
                  <a:pt x="1491745" y="501223"/>
                  <a:pt x="1489107" y="503862"/>
                  <a:pt x="1481191" y="498584"/>
                </a:cubicBezTo>
                <a:cubicBezTo>
                  <a:pt x="1481191" y="493307"/>
                  <a:pt x="1481851" y="490009"/>
                  <a:pt x="1483500" y="488690"/>
                </a:cubicBezTo>
                <a:close/>
                <a:moveTo>
                  <a:pt x="1856786" y="488360"/>
                </a:moveTo>
                <a:cubicBezTo>
                  <a:pt x="1865939" y="487865"/>
                  <a:pt x="1874349" y="499244"/>
                  <a:pt x="1866434" y="509140"/>
                </a:cubicBezTo>
                <a:cubicBezTo>
                  <a:pt x="1858518" y="522333"/>
                  <a:pt x="1837407" y="506500"/>
                  <a:pt x="1847962" y="493307"/>
                </a:cubicBezTo>
                <a:cubicBezTo>
                  <a:pt x="1850601" y="490009"/>
                  <a:pt x="1853735" y="488525"/>
                  <a:pt x="1856786" y="488360"/>
                </a:cubicBezTo>
                <a:close/>
                <a:moveTo>
                  <a:pt x="1663257" y="474837"/>
                </a:moveTo>
                <a:cubicBezTo>
                  <a:pt x="1671173" y="522332"/>
                  <a:pt x="1560349" y="612046"/>
                  <a:pt x="1526047" y="635794"/>
                </a:cubicBezTo>
                <a:cubicBezTo>
                  <a:pt x="1539240" y="614685"/>
                  <a:pt x="1555072" y="593576"/>
                  <a:pt x="1570904" y="572467"/>
                </a:cubicBezTo>
                <a:cubicBezTo>
                  <a:pt x="1599930" y="538164"/>
                  <a:pt x="1628955" y="503862"/>
                  <a:pt x="1663257" y="474837"/>
                </a:cubicBezTo>
                <a:close/>
                <a:moveTo>
                  <a:pt x="720874" y="470564"/>
                </a:moveTo>
                <a:cubicBezTo>
                  <a:pt x="725440" y="469806"/>
                  <a:pt x="730840" y="470219"/>
                  <a:pt x="737107" y="472198"/>
                </a:cubicBezTo>
                <a:cubicBezTo>
                  <a:pt x="755577" y="488030"/>
                  <a:pt x="755577" y="506500"/>
                  <a:pt x="737107" y="522332"/>
                </a:cubicBezTo>
                <a:cubicBezTo>
                  <a:pt x="697857" y="538494"/>
                  <a:pt x="688911" y="475867"/>
                  <a:pt x="720874" y="470564"/>
                </a:cubicBezTo>
                <a:close/>
                <a:moveTo>
                  <a:pt x="811063" y="458964"/>
                </a:moveTo>
                <a:cubicBezTo>
                  <a:pt x="818732" y="460819"/>
                  <a:pt x="824174" y="474177"/>
                  <a:pt x="816258" y="480115"/>
                </a:cubicBezTo>
                <a:cubicBezTo>
                  <a:pt x="805704" y="490669"/>
                  <a:pt x="792510" y="469559"/>
                  <a:pt x="803065" y="461643"/>
                </a:cubicBezTo>
                <a:cubicBezTo>
                  <a:pt x="805703" y="459005"/>
                  <a:pt x="808507" y="458345"/>
                  <a:pt x="811063" y="458964"/>
                </a:cubicBezTo>
                <a:close/>
                <a:moveTo>
                  <a:pt x="1528687" y="429980"/>
                </a:moveTo>
                <a:cubicBezTo>
                  <a:pt x="1531325" y="437896"/>
                  <a:pt x="1528687" y="443173"/>
                  <a:pt x="1523409" y="448451"/>
                </a:cubicBezTo>
                <a:cubicBezTo>
                  <a:pt x="1507576" y="453729"/>
                  <a:pt x="1515492" y="424703"/>
                  <a:pt x="1528687" y="429980"/>
                </a:cubicBezTo>
                <a:close/>
                <a:moveTo>
                  <a:pt x="1433696" y="422064"/>
                </a:moveTo>
                <a:cubicBezTo>
                  <a:pt x="1449528" y="469559"/>
                  <a:pt x="1328149" y="590938"/>
                  <a:pt x="1296486" y="630518"/>
                </a:cubicBezTo>
                <a:cubicBezTo>
                  <a:pt x="1304402" y="612047"/>
                  <a:pt x="1314956" y="593577"/>
                  <a:pt x="1322872" y="575105"/>
                </a:cubicBezTo>
                <a:cubicBezTo>
                  <a:pt x="1362453" y="519694"/>
                  <a:pt x="1370369" y="461643"/>
                  <a:pt x="1433696" y="422064"/>
                </a:cubicBezTo>
                <a:close/>
                <a:moveTo>
                  <a:pt x="948185" y="422064"/>
                </a:moveTo>
                <a:cubicBezTo>
                  <a:pt x="961379" y="429980"/>
                  <a:pt x="966656" y="440534"/>
                  <a:pt x="964017" y="456367"/>
                </a:cubicBezTo>
                <a:cubicBezTo>
                  <a:pt x="934991" y="464283"/>
                  <a:pt x="929719" y="451090"/>
                  <a:pt x="948185" y="422064"/>
                </a:cubicBezTo>
                <a:close/>
                <a:moveTo>
                  <a:pt x="549760" y="406232"/>
                </a:moveTo>
                <a:cubicBezTo>
                  <a:pt x="560315" y="411509"/>
                  <a:pt x="560315" y="419425"/>
                  <a:pt x="549760" y="424702"/>
                </a:cubicBezTo>
                <a:cubicBezTo>
                  <a:pt x="539205" y="419425"/>
                  <a:pt x="539205" y="411509"/>
                  <a:pt x="549760" y="406232"/>
                </a:cubicBezTo>
                <a:close/>
                <a:moveTo>
                  <a:pt x="1296486" y="390400"/>
                </a:moveTo>
                <a:cubicBezTo>
                  <a:pt x="1307041" y="398316"/>
                  <a:pt x="1296486" y="416787"/>
                  <a:pt x="1285932" y="411510"/>
                </a:cubicBezTo>
                <a:cubicBezTo>
                  <a:pt x="1275376" y="406232"/>
                  <a:pt x="1283292" y="385122"/>
                  <a:pt x="1296486" y="390400"/>
                </a:cubicBezTo>
                <a:close/>
                <a:moveTo>
                  <a:pt x="1234477" y="374239"/>
                </a:moveTo>
                <a:cubicBezTo>
                  <a:pt x="1234477" y="373909"/>
                  <a:pt x="1235796" y="379846"/>
                  <a:pt x="1238435" y="393039"/>
                </a:cubicBezTo>
                <a:cubicBezTo>
                  <a:pt x="1235796" y="381165"/>
                  <a:pt x="1234477" y="374569"/>
                  <a:pt x="1234477" y="374239"/>
                </a:cubicBezTo>
                <a:close/>
                <a:moveTo>
                  <a:pt x="1584098" y="348182"/>
                </a:moveTo>
                <a:cubicBezTo>
                  <a:pt x="1573543" y="377207"/>
                  <a:pt x="1557712" y="403593"/>
                  <a:pt x="1533964" y="424703"/>
                </a:cubicBezTo>
                <a:cubicBezTo>
                  <a:pt x="1528687" y="411510"/>
                  <a:pt x="1560350" y="345543"/>
                  <a:pt x="1584098" y="348182"/>
                </a:cubicBezTo>
                <a:close/>
                <a:moveTo>
                  <a:pt x="750287" y="345543"/>
                </a:moveTo>
                <a:cubicBezTo>
                  <a:pt x="797783" y="387761"/>
                  <a:pt x="776673" y="538164"/>
                  <a:pt x="779312" y="588298"/>
                </a:cubicBezTo>
                <a:cubicBezTo>
                  <a:pt x="752926" y="527609"/>
                  <a:pt x="742371" y="403593"/>
                  <a:pt x="750287" y="345543"/>
                </a:cubicBezTo>
                <a:close/>
                <a:moveTo>
                  <a:pt x="1583768" y="327732"/>
                </a:moveTo>
                <a:cubicBezTo>
                  <a:pt x="1585417" y="326413"/>
                  <a:pt x="1588055" y="327072"/>
                  <a:pt x="1592013" y="329711"/>
                </a:cubicBezTo>
                <a:cubicBezTo>
                  <a:pt x="1592013" y="340266"/>
                  <a:pt x="1589375" y="340266"/>
                  <a:pt x="1581459" y="337627"/>
                </a:cubicBezTo>
                <a:cubicBezTo>
                  <a:pt x="1581459" y="332350"/>
                  <a:pt x="1582119" y="329052"/>
                  <a:pt x="1583768" y="327732"/>
                </a:cubicBezTo>
                <a:close/>
                <a:moveTo>
                  <a:pt x="739732" y="279577"/>
                </a:moveTo>
                <a:cubicBezTo>
                  <a:pt x="745010" y="298047"/>
                  <a:pt x="747648" y="316518"/>
                  <a:pt x="752926" y="334988"/>
                </a:cubicBezTo>
                <a:cubicBezTo>
                  <a:pt x="755564" y="337627"/>
                  <a:pt x="726538" y="303325"/>
                  <a:pt x="739732" y="279577"/>
                </a:cubicBezTo>
                <a:close/>
                <a:moveTo>
                  <a:pt x="1305721" y="276609"/>
                </a:moveTo>
                <a:cubicBezTo>
                  <a:pt x="1305721" y="276279"/>
                  <a:pt x="1307041" y="282216"/>
                  <a:pt x="1309679" y="295409"/>
                </a:cubicBezTo>
                <a:cubicBezTo>
                  <a:pt x="1307041" y="283535"/>
                  <a:pt x="1305721" y="276939"/>
                  <a:pt x="1305721" y="276609"/>
                </a:cubicBezTo>
                <a:close/>
                <a:moveTo>
                  <a:pt x="388801" y="271661"/>
                </a:moveTo>
                <a:cubicBezTo>
                  <a:pt x="425743" y="274299"/>
                  <a:pt x="431020" y="329711"/>
                  <a:pt x="404633" y="348182"/>
                </a:cubicBezTo>
                <a:cubicBezTo>
                  <a:pt x="388801" y="327072"/>
                  <a:pt x="388801" y="298047"/>
                  <a:pt x="388801" y="271661"/>
                </a:cubicBezTo>
                <a:close/>
                <a:moveTo>
                  <a:pt x="1626646" y="259581"/>
                </a:moveTo>
                <a:cubicBezTo>
                  <a:pt x="1630604" y="260612"/>
                  <a:pt x="1634892" y="263746"/>
                  <a:pt x="1639509" y="269023"/>
                </a:cubicBezTo>
                <a:cubicBezTo>
                  <a:pt x="1626316" y="279577"/>
                  <a:pt x="1613123" y="292771"/>
                  <a:pt x="1599930" y="305964"/>
                </a:cubicBezTo>
                <a:cubicBezTo>
                  <a:pt x="1605867" y="272321"/>
                  <a:pt x="1614772" y="256489"/>
                  <a:pt x="1626646" y="259581"/>
                </a:cubicBezTo>
                <a:close/>
                <a:moveTo>
                  <a:pt x="1486468" y="226804"/>
                </a:moveTo>
                <a:cubicBezTo>
                  <a:pt x="1533964" y="216249"/>
                  <a:pt x="1555073" y="279577"/>
                  <a:pt x="1510216" y="300687"/>
                </a:cubicBezTo>
                <a:cubicBezTo>
                  <a:pt x="1465359" y="292771"/>
                  <a:pt x="1457443" y="269022"/>
                  <a:pt x="1486468" y="226804"/>
                </a:cubicBezTo>
                <a:close/>
                <a:moveTo>
                  <a:pt x="1821575" y="224166"/>
                </a:moveTo>
                <a:cubicBezTo>
                  <a:pt x="1826853" y="266384"/>
                  <a:pt x="1739777" y="385124"/>
                  <a:pt x="1718668" y="416788"/>
                </a:cubicBezTo>
                <a:cubicBezTo>
                  <a:pt x="1705475" y="427342"/>
                  <a:pt x="1692282" y="435258"/>
                  <a:pt x="1679089" y="445813"/>
                </a:cubicBezTo>
                <a:cubicBezTo>
                  <a:pt x="1639509" y="379846"/>
                  <a:pt x="1750332" y="253191"/>
                  <a:pt x="1821575" y="224166"/>
                </a:cubicBezTo>
                <a:close/>
                <a:moveTo>
                  <a:pt x="1328150" y="210973"/>
                </a:moveTo>
                <a:cubicBezTo>
                  <a:pt x="1336066" y="229443"/>
                  <a:pt x="1330788" y="237360"/>
                  <a:pt x="1312317" y="234721"/>
                </a:cubicBezTo>
                <a:cubicBezTo>
                  <a:pt x="1307040" y="216250"/>
                  <a:pt x="1309678" y="208334"/>
                  <a:pt x="1328150" y="210973"/>
                </a:cubicBezTo>
                <a:close/>
                <a:moveTo>
                  <a:pt x="1800863" y="76556"/>
                </a:moveTo>
                <a:cubicBezTo>
                  <a:pt x="1802734" y="78009"/>
                  <a:pt x="1798157" y="91244"/>
                  <a:pt x="1787273" y="115981"/>
                </a:cubicBezTo>
                <a:cubicBezTo>
                  <a:pt x="1776718" y="168754"/>
                  <a:pt x="1758248" y="187225"/>
                  <a:pt x="1737139" y="168754"/>
                </a:cubicBezTo>
                <a:cubicBezTo>
                  <a:pt x="1776718" y="104437"/>
                  <a:pt x="1797745" y="74134"/>
                  <a:pt x="1800863" y="76556"/>
                </a:cubicBezTo>
                <a:close/>
                <a:moveTo>
                  <a:pt x="2242358" y="8045"/>
                </a:moveTo>
                <a:cubicBezTo>
                  <a:pt x="2249037" y="8787"/>
                  <a:pt x="2254974" y="17692"/>
                  <a:pt x="2249037" y="23629"/>
                </a:cubicBezTo>
                <a:cubicBezTo>
                  <a:pt x="2241121" y="34184"/>
                  <a:pt x="2227927" y="20990"/>
                  <a:pt x="2235844" y="10436"/>
                </a:cubicBezTo>
                <a:cubicBezTo>
                  <a:pt x="2237823" y="8457"/>
                  <a:pt x="2240131" y="7798"/>
                  <a:pt x="2242358" y="8045"/>
                </a:cubicBezTo>
                <a:close/>
                <a:moveTo>
                  <a:pt x="1860372" y="87"/>
                </a:moveTo>
                <a:cubicBezTo>
                  <a:pt x="1861155" y="1036"/>
                  <a:pt x="1856538" y="9776"/>
                  <a:pt x="1842685" y="31545"/>
                </a:cubicBezTo>
                <a:cubicBezTo>
                  <a:pt x="1837407" y="47377"/>
                  <a:pt x="1824214" y="55293"/>
                  <a:pt x="1811021" y="60570"/>
                </a:cubicBezTo>
                <a:cubicBezTo>
                  <a:pt x="1807063" y="64528"/>
                  <a:pt x="1858022" y="-2757"/>
                  <a:pt x="1860372" y="87"/>
                </a:cubicBezTo>
                <a:close/>
              </a:path>
            </a:pathLst>
          </a:custGeom>
          <a:solidFill>
            <a:schemeClr val="bg1"/>
          </a:solidFill>
          <a:ln w="9525" cap="flat">
            <a:noFill/>
            <a:prstDash val="solid"/>
            <a:miter/>
          </a:ln>
        </p:spPr>
        <p:txBody>
          <a:bodyPr wrap="square" rtlCol="0" anchor="ctr">
            <a:noAutofit/>
          </a:bodyPr>
          <a:lstStyle/>
          <a:p>
            <a:endParaRPr lang="en-US"/>
          </a:p>
        </p:txBody>
      </p:sp>
      <p:grpSp>
        <p:nvGrpSpPr>
          <p:cNvPr id="379" name="Group 378">
            <a:extLst>
              <a:ext uri="{FF2B5EF4-FFF2-40B4-BE49-F238E27FC236}">
                <a16:creationId xmlns:a16="http://schemas.microsoft.com/office/drawing/2014/main" id="{981B30B4-AD3E-4088-8A90-A9BF6CD7FB3E}"/>
              </a:ext>
            </a:extLst>
          </p:cNvPr>
          <p:cNvGrpSpPr/>
          <p:nvPr userDrawn="1"/>
        </p:nvGrpSpPr>
        <p:grpSpPr>
          <a:xfrm>
            <a:off x="448683" y="5314328"/>
            <a:ext cx="1035835" cy="1298362"/>
            <a:chOff x="6846896" y="2302630"/>
            <a:chExt cx="2407391" cy="3017534"/>
          </a:xfrm>
          <a:solidFill>
            <a:schemeClr val="tx1">
              <a:lumMod val="85000"/>
              <a:lumOff val="15000"/>
            </a:schemeClr>
          </a:solidFill>
        </p:grpSpPr>
        <p:sp>
          <p:nvSpPr>
            <p:cNvPr id="380" name="Oval 379">
              <a:extLst>
                <a:ext uri="{FF2B5EF4-FFF2-40B4-BE49-F238E27FC236}">
                  <a16:creationId xmlns:a16="http://schemas.microsoft.com/office/drawing/2014/main" id="{7C43FE14-DADE-4E33-8173-07C811DB49F3}"/>
                </a:ext>
              </a:extLst>
            </p:cNvPr>
            <p:cNvSpPr/>
            <p:nvPr/>
          </p:nvSpPr>
          <p:spPr>
            <a:xfrm>
              <a:off x="6858578" y="2310064"/>
              <a:ext cx="2376797" cy="2352598"/>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1" name="Freeform: Shape 380">
              <a:extLst>
                <a:ext uri="{FF2B5EF4-FFF2-40B4-BE49-F238E27FC236}">
                  <a16:creationId xmlns:a16="http://schemas.microsoft.com/office/drawing/2014/main" id="{B53E186B-3759-492F-A532-95BDDACB610D}"/>
                </a:ext>
              </a:extLst>
            </p:cNvPr>
            <p:cNvSpPr/>
            <p:nvPr/>
          </p:nvSpPr>
          <p:spPr>
            <a:xfrm>
              <a:off x="7009298" y="5253489"/>
              <a:ext cx="76200" cy="66675"/>
            </a:xfrm>
            <a:custGeom>
              <a:avLst/>
              <a:gdLst>
                <a:gd name="connsiteX0" fmla="*/ 63967 w 76200"/>
                <a:gd name="connsiteY0" fmla="*/ 62413 h 66675"/>
                <a:gd name="connsiteX1" fmla="*/ 8722 w 76200"/>
                <a:gd name="connsiteY1" fmla="*/ 30980 h 66675"/>
                <a:gd name="connsiteX2" fmla="*/ 7769 w 76200"/>
                <a:gd name="connsiteY2" fmla="*/ 22408 h 66675"/>
                <a:gd name="connsiteX3" fmla="*/ 43964 w 76200"/>
                <a:gd name="connsiteY3" fmla="*/ 10978 h 66675"/>
                <a:gd name="connsiteX4" fmla="*/ 71587 w 76200"/>
                <a:gd name="connsiteY4" fmla="*/ 52888 h 66675"/>
                <a:gd name="connsiteX5" fmla="*/ 63967 w 76200"/>
                <a:gd name="connsiteY5" fmla="*/ 62413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66675">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CF01CDF6-5A18-413F-B000-72F108EFA69A}"/>
                </a:ext>
              </a:extLst>
            </p:cNvPr>
            <p:cNvSpPr/>
            <p:nvPr/>
          </p:nvSpPr>
          <p:spPr>
            <a:xfrm>
              <a:off x="7163010" y="3086576"/>
              <a:ext cx="533400" cy="219075"/>
            </a:xfrm>
            <a:custGeom>
              <a:avLst/>
              <a:gdLst>
                <a:gd name="connsiteX0" fmla="*/ 82508 w 533400"/>
                <a:gd name="connsiteY0" fmla="*/ 8096 h 219075"/>
                <a:gd name="connsiteX1" fmla="*/ 132990 w 533400"/>
                <a:gd name="connsiteY1" fmla="*/ 54769 h 219075"/>
                <a:gd name="connsiteX2" fmla="*/ 449220 w 533400"/>
                <a:gd name="connsiteY2" fmla="*/ 139541 h 219075"/>
                <a:gd name="connsiteX3" fmla="*/ 516848 w 533400"/>
                <a:gd name="connsiteY3" fmla="*/ 149066 h 219075"/>
                <a:gd name="connsiteX4" fmla="*/ 516848 w 533400"/>
                <a:gd name="connsiteY4" fmla="*/ 216694 h 219075"/>
                <a:gd name="connsiteX5" fmla="*/ 441600 w 533400"/>
                <a:gd name="connsiteY5" fmla="*/ 147161 h 219075"/>
                <a:gd name="connsiteX6" fmla="*/ 129180 w 533400"/>
                <a:gd name="connsiteY6" fmla="*/ 64294 h 219075"/>
                <a:gd name="connsiteX7" fmla="*/ 58695 w 533400"/>
                <a:gd name="connsiteY7" fmla="*/ 85249 h 219075"/>
                <a:gd name="connsiteX8" fmla="*/ 23453 w 533400"/>
                <a:gd name="connsiteY8" fmla="*/ 50006 h 219075"/>
                <a:gd name="connsiteX9" fmla="*/ 56790 w 533400"/>
                <a:gd name="connsiteY9" fmla="*/ 33814 h 219075"/>
                <a:gd name="connsiteX10" fmla="*/ 78698 w 533400"/>
                <a:gd name="connsiteY10"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400" h="219075">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80D15B99-7E1B-4B26-BCDB-9AC870C2A704}"/>
                </a:ext>
              </a:extLst>
            </p:cNvPr>
            <p:cNvSpPr/>
            <p:nvPr/>
          </p:nvSpPr>
          <p:spPr>
            <a:xfrm>
              <a:off x="8437254" y="3084671"/>
              <a:ext cx="533400" cy="219075"/>
            </a:xfrm>
            <a:custGeom>
              <a:avLst/>
              <a:gdLst>
                <a:gd name="connsiteX0" fmla="*/ 454184 w 533400"/>
                <a:gd name="connsiteY0" fmla="*/ 7144 h 219075"/>
                <a:gd name="connsiteX1" fmla="*/ 403701 w 533400"/>
                <a:gd name="connsiteY1" fmla="*/ 53816 h 219075"/>
                <a:gd name="connsiteX2" fmla="*/ 87471 w 533400"/>
                <a:gd name="connsiteY2" fmla="*/ 138589 h 219075"/>
                <a:gd name="connsiteX3" fmla="*/ 19844 w 533400"/>
                <a:gd name="connsiteY3" fmla="*/ 148114 h 219075"/>
                <a:gd name="connsiteX4" fmla="*/ 19844 w 533400"/>
                <a:gd name="connsiteY4" fmla="*/ 215741 h 219075"/>
                <a:gd name="connsiteX5" fmla="*/ 95091 w 533400"/>
                <a:gd name="connsiteY5" fmla="*/ 146209 h 219075"/>
                <a:gd name="connsiteX6" fmla="*/ 406559 w 533400"/>
                <a:gd name="connsiteY6" fmla="*/ 64294 h 219075"/>
                <a:gd name="connsiteX7" fmla="*/ 477044 w 533400"/>
                <a:gd name="connsiteY7" fmla="*/ 85249 h 219075"/>
                <a:gd name="connsiteX8" fmla="*/ 512286 w 533400"/>
                <a:gd name="connsiteY8" fmla="*/ 50006 h 219075"/>
                <a:gd name="connsiteX9" fmla="*/ 478949 w 533400"/>
                <a:gd name="connsiteY9" fmla="*/ 33814 h 219075"/>
                <a:gd name="connsiteX10" fmla="*/ 457041 w 533400"/>
                <a:gd name="connsiteY10"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400" h="219075">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AD102F8A-0599-44C4-97EF-4E6D26F37CCA}"/>
                </a:ext>
              </a:extLst>
            </p:cNvPr>
            <p:cNvSpPr/>
            <p:nvPr/>
          </p:nvSpPr>
          <p:spPr>
            <a:xfrm>
              <a:off x="6986914" y="3417981"/>
              <a:ext cx="295275" cy="638175"/>
            </a:xfrm>
            <a:custGeom>
              <a:avLst/>
              <a:gdLst>
                <a:gd name="connsiteX0" fmla="*/ 48101 w 295275"/>
                <a:gd name="connsiteY0" fmla="*/ 46261 h 638175"/>
                <a:gd name="connsiteX1" fmla="*/ 38576 w 295275"/>
                <a:gd name="connsiteY1" fmla="*/ 123413 h 638175"/>
                <a:gd name="connsiteX2" fmla="*/ 177641 w 295275"/>
                <a:gd name="connsiteY2" fmla="*/ 559658 h 638175"/>
                <a:gd name="connsiteX3" fmla="*/ 296704 w 295275"/>
                <a:gd name="connsiteY3" fmla="*/ 633953 h 638175"/>
                <a:gd name="connsiteX4" fmla="*/ 183356 w 295275"/>
                <a:gd name="connsiteY4" fmla="*/ 592043 h 638175"/>
                <a:gd name="connsiteX5" fmla="*/ 120491 w 295275"/>
                <a:gd name="connsiteY5" fmla="*/ 493936 h 638175"/>
                <a:gd name="connsiteX6" fmla="*/ 25241 w 295275"/>
                <a:gd name="connsiteY6" fmla="*/ 98648 h 638175"/>
                <a:gd name="connsiteX7" fmla="*/ 7144 w 295275"/>
                <a:gd name="connsiteY7" fmla="*/ 29116 h 638175"/>
                <a:gd name="connsiteX8" fmla="*/ 29051 w 295275"/>
                <a:gd name="connsiteY8" fmla="*/ 7208 h 638175"/>
                <a:gd name="connsiteX9" fmla="*/ 48101 w 295275"/>
                <a:gd name="connsiteY9" fmla="*/ 4626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6381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92EAEFBC-D1CA-4748-9281-BB88178FFC99}"/>
                </a:ext>
              </a:extLst>
            </p:cNvPr>
            <p:cNvSpPr/>
            <p:nvPr/>
          </p:nvSpPr>
          <p:spPr>
            <a:xfrm>
              <a:off x="8836669" y="3403739"/>
              <a:ext cx="295275" cy="638175"/>
            </a:xfrm>
            <a:custGeom>
              <a:avLst/>
              <a:gdLst>
                <a:gd name="connsiteX0" fmla="*/ 243364 w 295275"/>
                <a:gd name="connsiteY0" fmla="*/ 40501 h 638175"/>
                <a:gd name="connsiteX1" fmla="*/ 256699 w 295275"/>
                <a:gd name="connsiteY1" fmla="*/ 111938 h 638175"/>
                <a:gd name="connsiteX2" fmla="*/ 125254 w 295275"/>
                <a:gd name="connsiteY2" fmla="*/ 561518 h 638175"/>
                <a:gd name="connsiteX3" fmla="*/ 7144 w 295275"/>
                <a:gd name="connsiteY3" fmla="*/ 635813 h 638175"/>
                <a:gd name="connsiteX4" fmla="*/ 120491 w 295275"/>
                <a:gd name="connsiteY4" fmla="*/ 592951 h 638175"/>
                <a:gd name="connsiteX5" fmla="*/ 183356 w 295275"/>
                <a:gd name="connsiteY5" fmla="*/ 494843 h 638175"/>
                <a:gd name="connsiteX6" fmla="*/ 270986 w 295275"/>
                <a:gd name="connsiteY6" fmla="*/ 86221 h 638175"/>
                <a:gd name="connsiteX7" fmla="*/ 295751 w 295275"/>
                <a:gd name="connsiteY7" fmla="*/ 29071 h 638175"/>
                <a:gd name="connsiteX8" fmla="*/ 273844 w 295275"/>
                <a:gd name="connsiteY8" fmla="*/ 7163 h 638175"/>
                <a:gd name="connsiteX9" fmla="*/ 243364 w 295275"/>
                <a:gd name="connsiteY9" fmla="*/ 4050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6381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444718A5-89F4-4D76-B152-F20E0CA42248}"/>
                </a:ext>
              </a:extLst>
            </p:cNvPr>
            <p:cNvSpPr/>
            <p:nvPr/>
          </p:nvSpPr>
          <p:spPr>
            <a:xfrm>
              <a:off x="7480347" y="3667601"/>
              <a:ext cx="390525" cy="552450"/>
            </a:xfrm>
            <a:custGeom>
              <a:avLst/>
              <a:gdLst>
                <a:gd name="connsiteX0" fmla="*/ 316668 w 390525"/>
                <a:gd name="connsiteY0" fmla="*/ 13811 h 552450"/>
                <a:gd name="connsiteX1" fmla="*/ 304285 w 390525"/>
                <a:gd name="connsiteY1" fmla="*/ 88106 h 552450"/>
                <a:gd name="connsiteX2" fmla="*/ 84258 w 390525"/>
                <a:gd name="connsiteY2" fmla="*/ 420529 h 552450"/>
                <a:gd name="connsiteX3" fmla="*/ 20440 w 390525"/>
                <a:gd name="connsiteY3" fmla="*/ 437674 h 552450"/>
                <a:gd name="connsiteX4" fmla="*/ 90925 w 390525"/>
                <a:gd name="connsiteY4" fmla="*/ 523399 h 552450"/>
                <a:gd name="connsiteX5" fmla="*/ 97593 w 390525"/>
                <a:gd name="connsiteY5" fmla="*/ 550069 h 552450"/>
                <a:gd name="connsiteX6" fmla="*/ 96640 w 390525"/>
                <a:gd name="connsiteY6" fmla="*/ 422434 h 552450"/>
                <a:gd name="connsiteX7" fmla="*/ 314763 w 390525"/>
                <a:gd name="connsiteY7" fmla="*/ 91916 h 552450"/>
                <a:gd name="connsiteX8" fmla="*/ 375723 w 390525"/>
                <a:gd name="connsiteY8" fmla="*/ 48101 h 552450"/>
                <a:gd name="connsiteX9" fmla="*/ 375723 w 390525"/>
                <a:gd name="connsiteY9" fmla="*/ 7144 h 552450"/>
                <a:gd name="connsiteX10" fmla="*/ 316668 w 390525"/>
                <a:gd name="connsiteY10" fmla="*/ 13811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5A8D6745-6ECD-434F-876A-54F43923B852}"/>
                </a:ext>
              </a:extLst>
            </p:cNvPr>
            <p:cNvSpPr/>
            <p:nvPr/>
          </p:nvSpPr>
          <p:spPr>
            <a:xfrm>
              <a:off x="8236700" y="3652361"/>
              <a:ext cx="390525" cy="552450"/>
            </a:xfrm>
            <a:custGeom>
              <a:avLst/>
              <a:gdLst>
                <a:gd name="connsiteX0" fmla="*/ 82285 w 390525"/>
                <a:gd name="connsiteY0" fmla="*/ 13811 h 552450"/>
                <a:gd name="connsiteX1" fmla="*/ 94668 w 390525"/>
                <a:gd name="connsiteY1" fmla="*/ 88106 h 552450"/>
                <a:gd name="connsiteX2" fmla="*/ 314695 w 390525"/>
                <a:gd name="connsiteY2" fmla="*/ 420529 h 552450"/>
                <a:gd name="connsiteX3" fmla="*/ 378513 w 390525"/>
                <a:gd name="connsiteY3" fmla="*/ 437674 h 552450"/>
                <a:gd name="connsiteX4" fmla="*/ 308028 w 390525"/>
                <a:gd name="connsiteY4" fmla="*/ 523399 h 552450"/>
                <a:gd name="connsiteX5" fmla="*/ 301360 w 390525"/>
                <a:gd name="connsiteY5" fmla="*/ 550069 h 552450"/>
                <a:gd name="connsiteX6" fmla="*/ 302313 w 390525"/>
                <a:gd name="connsiteY6" fmla="*/ 422434 h 552450"/>
                <a:gd name="connsiteX7" fmla="*/ 84190 w 390525"/>
                <a:gd name="connsiteY7" fmla="*/ 91916 h 552450"/>
                <a:gd name="connsiteX8" fmla="*/ 23230 w 390525"/>
                <a:gd name="connsiteY8" fmla="*/ 48101 h 552450"/>
                <a:gd name="connsiteX9" fmla="*/ 23230 w 390525"/>
                <a:gd name="connsiteY9" fmla="*/ 7144 h 552450"/>
                <a:gd name="connsiteX10" fmla="*/ 82285 w 390525"/>
                <a:gd name="connsiteY10" fmla="*/ 13811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E87765FF-B10D-488D-BAA8-02582595E1B4}"/>
                </a:ext>
              </a:extLst>
            </p:cNvPr>
            <p:cNvSpPr/>
            <p:nvPr/>
          </p:nvSpPr>
          <p:spPr>
            <a:xfrm>
              <a:off x="7773679" y="4406741"/>
              <a:ext cx="600075" cy="95250"/>
            </a:xfrm>
            <a:custGeom>
              <a:avLst/>
              <a:gdLst>
                <a:gd name="connsiteX0" fmla="*/ 7144 w 600075"/>
                <a:gd name="connsiteY0" fmla="*/ 30956 h 95250"/>
                <a:gd name="connsiteX1" fmla="*/ 280511 w 600075"/>
                <a:gd name="connsiteY1" fmla="*/ 89059 h 95250"/>
                <a:gd name="connsiteX2" fmla="*/ 593884 w 600075"/>
                <a:gd name="connsiteY2" fmla="*/ 7144 h 95250"/>
                <a:gd name="connsiteX3" fmla="*/ 588169 w 600075"/>
                <a:gd name="connsiteY3" fmla="*/ 34766 h 95250"/>
                <a:gd name="connsiteX4" fmla="*/ 280511 w 600075"/>
                <a:gd name="connsiteY4" fmla="*/ 94774 h 95250"/>
                <a:gd name="connsiteX5" fmla="*/ 7144 w 600075"/>
                <a:gd name="connsiteY5" fmla="*/ 45244 h 95250"/>
                <a:gd name="connsiteX6" fmla="*/ 7144 w 600075"/>
                <a:gd name="connsiteY6" fmla="*/ 30956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075" h="95250">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34F4337A-E770-4B68-8B0C-4BE9E18CB948}"/>
                </a:ext>
              </a:extLst>
            </p:cNvPr>
            <p:cNvSpPr/>
            <p:nvPr/>
          </p:nvSpPr>
          <p:spPr>
            <a:xfrm>
              <a:off x="7213609" y="2436971"/>
              <a:ext cx="523875" cy="381000"/>
            </a:xfrm>
            <a:custGeom>
              <a:avLst/>
              <a:gdLst>
                <a:gd name="connsiteX0" fmla="*/ 27146 w 523875"/>
                <a:gd name="connsiteY0" fmla="*/ 362426 h 381000"/>
                <a:gd name="connsiteX1" fmla="*/ 212884 w 523875"/>
                <a:gd name="connsiteY1" fmla="*/ 131921 h 381000"/>
                <a:gd name="connsiteX2" fmla="*/ 516731 w 523875"/>
                <a:gd name="connsiteY2" fmla="*/ 17621 h 381000"/>
                <a:gd name="connsiteX3" fmla="*/ 516731 w 523875"/>
                <a:gd name="connsiteY3" fmla="*/ 7144 h 381000"/>
                <a:gd name="connsiteX4" fmla="*/ 206216 w 523875"/>
                <a:gd name="connsiteY4" fmla="*/ 130969 h 381000"/>
                <a:gd name="connsiteX5" fmla="*/ 7144 w 523875"/>
                <a:gd name="connsiteY5" fmla="*/ 359569 h 381000"/>
                <a:gd name="connsiteX6" fmla="*/ 7144 w 523875"/>
                <a:gd name="connsiteY6" fmla="*/ 383381 h 381000"/>
                <a:gd name="connsiteX7" fmla="*/ 27146 w 523875"/>
                <a:gd name="connsiteY7" fmla="*/ 362426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875" h="381000">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3EA84EDB-71AA-4B09-9267-E6E5A52601DA}"/>
                </a:ext>
              </a:extLst>
            </p:cNvPr>
            <p:cNvSpPr/>
            <p:nvPr/>
          </p:nvSpPr>
          <p:spPr>
            <a:xfrm>
              <a:off x="8363276" y="2424588"/>
              <a:ext cx="523875" cy="381000"/>
            </a:xfrm>
            <a:custGeom>
              <a:avLst/>
              <a:gdLst>
                <a:gd name="connsiteX0" fmla="*/ 496729 w 523875"/>
                <a:gd name="connsiteY0" fmla="*/ 362426 h 381000"/>
                <a:gd name="connsiteX1" fmla="*/ 310991 w 523875"/>
                <a:gd name="connsiteY1" fmla="*/ 131921 h 381000"/>
                <a:gd name="connsiteX2" fmla="*/ 7144 w 523875"/>
                <a:gd name="connsiteY2" fmla="*/ 17621 h 381000"/>
                <a:gd name="connsiteX3" fmla="*/ 7144 w 523875"/>
                <a:gd name="connsiteY3" fmla="*/ 7144 h 381000"/>
                <a:gd name="connsiteX4" fmla="*/ 317659 w 523875"/>
                <a:gd name="connsiteY4" fmla="*/ 130969 h 381000"/>
                <a:gd name="connsiteX5" fmla="*/ 516731 w 523875"/>
                <a:gd name="connsiteY5" fmla="*/ 359569 h 381000"/>
                <a:gd name="connsiteX6" fmla="*/ 516731 w 523875"/>
                <a:gd name="connsiteY6" fmla="*/ 383381 h 381000"/>
                <a:gd name="connsiteX7" fmla="*/ 496729 w 523875"/>
                <a:gd name="connsiteY7" fmla="*/ 362426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875" h="381000">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012E4EDC-005E-4749-A46A-BFB0BE363A5D}"/>
                </a:ext>
              </a:extLst>
            </p:cNvPr>
            <p:cNvSpPr/>
            <p:nvPr/>
          </p:nvSpPr>
          <p:spPr>
            <a:xfrm>
              <a:off x="7997180" y="2522696"/>
              <a:ext cx="104775" cy="495300"/>
            </a:xfrm>
            <a:custGeom>
              <a:avLst/>
              <a:gdLst>
                <a:gd name="connsiteX0" fmla="*/ 41770 w 104775"/>
                <a:gd name="connsiteY0" fmla="*/ 30004 h 495300"/>
                <a:gd name="connsiteX1" fmla="*/ 44628 w 104775"/>
                <a:gd name="connsiteY1" fmla="*/ 30956 h 495300"/>
                <a:gd name="connsiteX2" fmla="*/ 69393 w 104775"/>
                <a:gd name="connsiteY2" fmla="*/ 72866 h 495300"/>
                <a:gd name="connsiteX3" fmla="*/ 57963 w 104775"/>
                <a:gd name="connsiteY3" fmla="*/ 428149 h 495300"/>
                <a:gd name="connsiteX4" fmla="*/ 17958 w 104775"/>
                <a:gd name="connsiteY4" fmla="*/ 478631 h 495300"/>
                <a:gd name="connsiteX5" fmla="*/ 65583 w 104775"/>
                <a:gd name="connsiteY5" fmla="*/ 488156 h 495300"/>
                <a:gd name="connsiteX6" fmla="*/ 92253 w 104775"/>
                <a:gd name="connsiteY6" fmla="*/ 474821 h 495300"/>
                <a:gd name="connsiteX7" fmla="*/ 65583 w 104775"/>
                <a:gd name="connsiteY7" fmla="*/ 427196 h 495300"/>
                <a:gd name="connsiteX8" fmla="*/ 77965 w 104775"/>
                <a:gd name="connsiteY8" fmla="*/ 68104 h 495300"/>
                <a:gd name="connsiteX9" fmla="*/ 104635 w 104775"/>
                <a:gd name="connsiteY9" fmla="*/ 13811 h 495300"/>
                <a:gd name="connsiteX10" fmla="*/ 58915 w 104775"/>
                <a:gd name="connsiteY10" fmla="*/ 7144 h 495300"/>
                <a:gd name="connsiteX11" fmla="*/ 41770 w 104775"/>
                <a:gd name="connsiteY11" fmla="*/ 3000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775" h="495300">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9AA10048-C1AD-498A-8B8E-E7EAC0248F1C}"/>
                </a:ext>
              </a:extLst>
            </p:cNvPr>
            <p:cNvSpPr/>
            <p:nvPr/>
          </p:nvSpPr>
          <p:spPr>
            <a:xfrm>
              <a:off x="7554604" y="4539138"/>
              <a:ext cx="76200" cy="95250"/>
            </a:xfrm>
            <a:custGeom>
              <a:avLst/>
              <a:gdLst>
                <a:gd name="connsiteX0" fmla="*/ 7144 w 76200"/>
                <a:gd name="connsiteY0" fmla="*/ 13811 h 95250"/>
                <a:gd name="connsiteX1" fmla="*/ 18574 w 76200"/>
                <a:gd name="connsiteY1" fmla="*/ 23336 h 95250"/>
                <a:gd name="connsiteX2" fmla="*/ 71914 w 76200"/>
                <a:gd name="connsiteY2" fmla="*/ 88106 h 95250"/>
                <a:gd name="connsiteX3" fmla="*/ 24289 w 76200"/>
                <a:gd name="connsiteY3" fmla="*/ 21431 h 95250"/>
                <a:gd name="connsiteX4" fmla="*/ 19526 w 76200"/>
                <a:gd name="connsiteY4" fmla="*/ 7144 h 95250"/>
                <a:gd name="connsiteX5" fmla="*/ 714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grp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0D288128-0B08-453F-B092-5F6D8D737B64}"/>
                </a:ext>
              </a:extLst>
            </p:cNvPr>
            <p:cNvSpPr/>
            <p:nvPr/>
          </p:nvSpPr>
          <p:spPr>
            <a:xfrm>
              <a:off x="8489959" y="4535328"/>
              <a:ext cx="76200" cy="95250"/>
            </a:xfrm>
            <a:custGeom>
              <a:avLst/>
              <a:gdLst>
                <a:gd name="connsiteX0" fmla="*/ 71914 w 76200"/>
                <a:gd name="connsiteY0" fmla="*/ 13811 h 95250"/>
                <a:gd name="connsiteX1" fmla="*/ 60484 w 76200"/>
                <a:gd name="connsiteY1" fmla="*/ 23336 h 95250"/>
                <a:gd name="connsiteX2" fmla="*/ 7144 w 76200"/>
                <a:gd name="connsiteY2" fmla="*/ 88106 h 95250"/>
                <a:gd name="connsiteX3" fmla="*/ 54769 w 76200"/>
                <a:gd name="connsiteY3" fmla="*/ 21431 h 95250"/>
                <a:gd name="connsiteX4" fmla="*/ 59531 w 76200"/>
                <a:gd name="connsiteY4" fmla="*/ 7144 h 95250"/>
                <a:gd name="connsiteX5" fmla="*/ 7191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grp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A7F919C5-98A9-4086-8481-9B3BE52A816C}"/>
                </a:ext>
              </a:extLst>
            </p:cNvPr>
            <p:cNvSpPr/>
            <p:nvPr/>
          </p:nvSpPr>
          <p:spPr>
            <a:xfrm>
              <a:off x="7075496" y="4203858"/>
              <a:ext cx="114300" cy="57150"/>
            </a:xfrm>
            <a:custGeom>
              <a:avLst/>
              <a:gdLst>
                <a:gd name="connsiteX0" fmla="*/ 109061 w 114300"/>
                <a:gd name="connsiteY0" fmla="*/ 48101 h 57150"/>
                <a:gd name="connsiteX1" fmla="*/ 7144 w 114300"/>
                <a:gd name="connsiteY1" fmla="*/ 7144 h 57150"/>
                <a:gd name="connsiteX2" fmla="*/ 112871 w 114300"/>
                <a:gd name="connsiteY2" fmla="*/ 55721 h 57150"/>
                <a:gd name="connsiteX3" fmla="*/ 109061 w 114300"/>
                <a:gd name="connsiteY3" fmla="*/ 48101 h 57150"/>
              </a:gdLst>
              <a:ahLst/>
              <a:cxnLst>
                <a:cxn ang="0">
                  <a:pos x="connsiteX0" y="connsiteY0"/>
                </a:cxn>
                <a:cxn ang="0">
                  <a:pos x="connsiteX1" y="connsiteY1"/>
                </a:cxn>
                <a:cxn ang="0">
                  <a:pos x="connsiteX2" y="connsiteY2"/>
                </a:cxn>
                <a:cxn ang="0">
                  <a:pos x="connsiteX3" y="connsiteY3"/>
                </a:cxn>
              </a:cxnLst>
              <a:rect l="l" t="t" r="r" b="b"/>
              <a:pathLst>
                <a:path w="114300" h="57150">
                  <a:moveTo>
                    <a:pt x="109061" y="48101"/>
                  </a:moveTo>
                  <a:cubicBezTo>
                    <a:pt x="109061" y="48101"/>
                    <a:pt x="47149" y="47149"/>
                    <a:pt x="7144" y="7144"/>
                  </a:cubicBezTo>
                  <a:cubicBezTo>
                    <a:pt x="7144" y="7144"/>
                    <a:pt x="38576" y="50006"/>
                    <a:pt x="112871" y="55721"/>
                  </a:cubicBezTo>
                  <a:lnTo>
                    <a:pt x="109061" y="48101"/>
                  </a:lnTo>
                  <a:close/>
                </a:path>
              </a:pathLst>
            </a:custGeom>
            <a:grp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7B0AED30-C0CF-48B9-8876-0ABF1C7A6498}"/>
                </a:ext>
              </a:extLst>
            </p:cNvPr>
            <p:cNvSpPr/>
            <p:nvPr/>
          </p:nvSpPr>
          <p:spPr>
            <a:xfrm>
              <a:off x="8932871" y="4194333"/>
              <a:ext cx="104775" cy="57150"/>
            </a:xfrm>
            <a:custGeom>
              <a:avLst/>
              <a:gdLst>
                <a:gd name="connsiteX0" fmla="*/ 10954 w 104775"/>
                <a:gd name="connsiteY0" fmla="*/ 48101 h 57150"/>
                <a:gd name="connsiteX1" fmla="*/ 97631 w 104775"/>
                <a:gd name="connsiteY1" fmla="*/ 7144 h 57150"/>
                <a:gd name="connsiteX2" fmla="*/ 7144 w 104775"/>
                <a:gd name="connsiteY2" fmla="*/ 55721 h 57150"/>
                <a:gd name="connsiteX3" fmla="*/ 10954 w 104775"/>
                <a:gd name="connsiteY3" fmla="*/ 48101 h 57150"/>
              </a:gdLst>
              <a:ahLst/>
              <a:cxnLst>
                <a:cxn ang="0">
                  <a:pos x="connsiteX0" y="connsiteY0"/>
                </a:cxn>
                <a:cxn ang="0">
                  <a:pos x="connsiteX1" y="connsiteY1"/>
                </a:cxn>
                <a:cxn ang="0">
                  <a:pos x="connsiteX2" y="connsiteY2"/>
                </a:cxn>
                <a:cxn ang="0">
                  <a:pos x="connsiteX3" y="connsiteY3"/>
                </a:cxn>
              </a:cxnLst>
              <a:rect l="l" t="t" r="r" b="b"/>
              <a:pathLst>
                <a:path w="104775" h="57150">
                  <a:moveTo>
                    <a:pt x="10954" y="48101"/>
                  </a:moveTo>
                  <a:cubicBezTo>
                    <a:pt x="10954" y="48101"/>
                    <a:pt x="63341" y="47149"/>
                    <a:pt x="97631" y="7144"/>
                  </a:cubicBezTo>
                  <a:cubicBezTo>
                    <a:pt x="97631" y="7144"/>
                    <a:pt x="70961" y="50006"/>
                    <a:pt x="7144" y="55721"/>
                  </a:cubicBezTo>
                  <a:lnTo>
                    <a:pt x="10954" y="48101"/>
                  </a:lnTo>
                  <a:close/>
                </a:path>
              </a:pathLst>
            </a:custGeom>
            <a:grp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92F7D5D0-6935-4912-A014-DF0DB6E8595B}"/>
                </a:ext>
              </a:extLst>
            </p:cNvPr>
            <p:cNvSpPr/>
            <p:nvPr/>
          </p:nvSpPr>
          <p:spPr>
            <a:xfrm>
              <a:off x="6846896" y="3349133"/>
              <a:ext cx="66675" cy="95250"/>
            </a:xfrm>
            <a:custGeom>
              <a:avLst/>
              <a:gdLst>
                <a:gd name="connsiteX0" fmla="*/ 59531 w 66675"/>
                <a:gd name="connsiteY0" fmla="*/ 16049 h 95250"/>
                <a:gd name="connsiteX1" fmla="*/ 7144 w 66675"/>
                <a:gd name="connsiteY1" fmla="*/ 93201 h 95250"/>
                <a:gd name="connsiteX2" fmla="*/ 9049 w 66675"/>
                <a:gd name="connsiteY2" fmla="*/ 64626 h 95250"/>
                <a:gd name="connsiteX3" fmla="*/ 59531 w 66675"/>
                <a:gd name="connsiteY3" fmla="*/ 9381 h 95250"/>
                <a:gd name="connsiteX4" fmla="*/ 59531 w 66675"/>
                <a:gd name="connsiteY4" fmla="*/ 16049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grp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7A9A0496-705E-49A1-961D-523680025B37}"/>
                </a:ext>
              </a:extLst>
            </p:cNvPr>
            <p:cNvSpPr/>
            <p:nvPr/>
          </p:nvSpPr>
          <p:spPr>
            <a:xfrm>
              <a:off x="7052818" y="2791301"/>
              <a:ext cx="28575" cy="85725"/>
            </a:xfrm>
            <a:custGeom>
              <a:avLst/>
              <a:gdLst>
                <a:gd name="connsiteX0" fmla="*/ 9820 w 28575"/>
                <a:gd name="connsiteY0" fmla="*/ 82391 h 85725"/>
                <a:gd name="connsiteX1" fmla="*/ 12677 w 28575"/>
                <a:gd name="connsiteY1" fmla="*/ 30004 h 85725"/>
                <a:gd name="connsiteX2" fmla="*/ 28870 w 28575"/>
                <a:gd name="connsiteY2" fmla="*/ 7144 h 85725"/>
                <a:gd name="connsiteX3" fmla="*/ 9820 w 28575"/>
                <a:gd name="connsiteY3" fmla="*/ 82391 h 85725"/>
              </a:gdLst>
              <a:ahLst/>
              <a:cxnLst>
                <a:cxn ang="0">
                  <a:pos x="connsiteX0" y="connsiteY0"/>
                </a:cxn>
                <a:cxn ang="0">
                  <a:pos x="connsiteX1" y="connsiteY1"/>
                </a:cxn>
                <a:cxn ang="0">
                  <a:pos x="connsiteX2" y="connsiteY2"/>
                </a:cxn>
                <a:cxn ang="0">
                  <a:pos x="connsiteX3" y="connsiteY3"/>
                </a:cxn>
              </a:cxnLst>
              <a:rect l="l" t="t" r="r" b="b"/>
              <a:pathLst>
                <a:path w="28575" h="85725">
                  <a:moveTo>
                    <a:pt x="9820" y="82391"/>
                  </a:moveTo>
                  <a:cubicBezTo>
                    <a:pt x="9820" y="82391"/>
                    <a:pt x="2200" y="51911"/>
                    <a:pt x="12677" y="30004"/>
                  </a:cubicBezTo>
                  <a:lnTo>
                    <a:pt x="28870" y="7144"/>
                  </a:lnTo>
                  <a:cubicBezTo>
                    <a:pt x="27917" y="7144"/>
                    <a:pt x="3152" y="51911"/>
                    <a:pt x="9820" y="82391"/>
                  </a:cubicBezTo>
                </a:path>
              </a:pathLst>
            </a:custGeom>
            <a:grp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22BC1B8-8D9A-4695-9641-D7C2FBB39215}"/>
                </a:ext>
              </a:extLst>
            </p:cNvPr>
            <p:cNvSpPr/>
            <p:nvPr/>
          </p:nvSpPr>
          <p:spPr>
            <a:xfrm>
              <a:off x="9187612" y="3347228"/>
              <a:ext cx="66675" cy="95250"/>
            </a:xfrm>
            <a:custGeom>
              <a:avLst/>
              <a:gdLst>
                <a:gd name="connsiteX0" fmla="*/ 14340 w 66675"/>
                <a:gd name="connsiteY0" fmla="*/ 16049 h 95250"/>
                <a:gd name="connsiteX1" fmla="*/ 66728 w 66675"/>
                <a:gd name="connsiteY1" fmla="*/ 93201 h 95250"/>
                <a:gd name="connsiteX2" fmla="*/ 64823 w 66675"/>
                <a:gd name="connsiteY2" fmla="*/ 64626 h 95250"/>
                <a:gd name="connsiteX3" fmla="*/ 14340 w 66675"/>
                <a:gd name="connsiteY3" fmla="*/ 9381 h 95250"/>
                <a:gd name="connsiteX4" fmla="*/ 14340 w 66675"/>
                <a:gd name="connsiteY4" fmla="*/ 16049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grp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2E6EC69E-773F-4890-8924-E4FEDDFC45FC}"/>
                </a:ext>
              </a:extLst>
            </p:cNvPr>
            <p:cNvSpPr/>
            <p:nvPr/>
          </p:nvSpPr>
          <p:spPr>
            <a:xfrm>
              <a:off x="9019549" y="2790348"/>
              <a:ext cx="28575" cy="85725"/>
            </a:xfrm>
            <a:custGeom>
              <a:avLst/>
              <a:gdLst>
                <a:gd name="connsiteX0" fmla="*/ 26194 w 28575"/>
                <a:gd name="connsiteY0" fmla="*/ 82391 h 85725"/>
                <a:gd name="connsiteX1" fmla="*/ 23336 w 28575"/>
                <a:gd name="connsiteY1" fmla="*/ 30004 h 85725"/>
                <a:gd name="connsiteX2" fmla="*/ 7144 w 28575"/>
                <a:gd name="connsiteY2" fmla="*/ 7144 h 85725"/>
                <a:gd name="connsiteX3" fmla="*/ 26194 w 28575"/>
                <a:gd name="connsiteY3" fmla="*/ 82391 h 85725"/>
              </a:gdLst>
              <a:ahLst/>
              <a:cxnLst>
                <a:cxn ang="0">
                  <a:pos x="connsiteX0" y="connsiteY0"/>
                </a:cxn>
                <a:cxn ang="0">
                  <a:pos x="connsiteX1" y="connsiteY1"/>
                </a:cxn>
                <a:cxn ang="0">
                  <a:pos x="connsiteX2" y="connsiteY2"/>
                </a:cxn>
                <a:cxn ang="0">
                  <a:pos x="connsiteX3" y="connsiteY3"/>
                </a:cxn>
              </a:cxnLst>
              <a:rect l="l" t="t" r="r" b="b"/>
              <a:pathLst>
                <a:path w="28575" h="85725">
                  <a:moveTo>
                    <a:pt x="26194" y="82391"/>
                  </a:moveTo>
                  <a:cubicBezTo>
                    <a:pt x="26194" y="82391"/>
                    <a:pt x="33814" y="51911"/>
                    <a:pt x="23336" y="30004"/>
                  </a:cubicBezTo>
                  <a:lnTo>
                    <a:pt x="7144" y="7144"/>
                  </a:lnTo>
                  <a:cubicBezTo>
                    <a:pt x="8096" y="7144"/>
                    <a:pt x="32861" y="50959"/>
                    <a:pt x="26194" y="82391"/>
                  </a:cubicBezTo>
                </a:path>
              </a:pathLst>
            </a:custGeom>
            <a:grp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D91E01CE-8180-4F1A-9C71-24ECA43C02DD}"/>
                </a:ext>
              </a:extLst>
            </p:cNvPr>
            <p:cNvSpPr/>
            <p:nvPr/>
          </p:nvSpPr>
          <p:spPr>
            <a:xfrm>
              <a:off x="7634614" y="2965608"/>
              <a:ext cx="838200" cy="771525"/>
            </a:xfrm>
            <a:custGeom>
              <a:avLst/>
              <a:gdLst>
                <a:gd name="connsiteX0" fmla="*/ 639604 w 838200"/>
                <a:gd name="connsiteY0" fmla="*/ 135731 h 771525"/>
                <a:gd name="connsiteX1" fmla="*/ 421481 w 838200"/>
                <a:gd name="connsiteY1" fmla="*/ 7144 h 771525"/>
                <a:gd name="connsiteX2" fmla="*/ 203359 w 838200"/>
                <a:gd name="connsiteY2" fmla="*/ 135731 h 771525"/>
                <a:gd name="connsiteX3" fmla="*/ 7144 w 838200"/>
                <a:gd name="connsiteY3" fmla="*/ 283369 h 771525"/>
                <a:gd name="connsiteX4" fmla="*/ 80486 w 838200"/>
                <a:gd name="connsiteY4" fmla="*/ 536734 h 771525"/>
                <a:gd name="connsiteX5" fmla="*/ 173831 w 838200"/>
                <a:gd name="connsiteY5" fmla="*/ 753904 h 771525"/>
                <a:gd name="connsiteX6" fmla="*/ 421481 w 838200"/>
                <a:gd name="connsiteY6" fmla="*/ 767239 h 771525"/>
                <a:gd name="connsiteX7" fmla="*/ 669131 w 838200"/>
                <a:gd name="connsiteY7" fmla="*/ 753904 h 771525"/>
                <a:gd name="connsiteX8" fmla="*/ 762476 w 838200"/>
                <a:gd name="connsiteY8" fmla="*/ 536734 h 771525"/>
                <a:gd name="connsiteX9" fmla="*/ 835819 w 838200"/>
                <a:gd name="connsiteY9" fmla="*/ 283369 h 771525"/>
                <a:gd name="connsiteX10" fmla="*/ 639604 w 838200"/>
                <a:gd name="connsiteY10" fmla="*/ 135731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8200" h="771525">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grp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877603-5AD2-4EB3-9648-58A4A4BCF5A5}"/>
                </a:ext>
              </a:extLst>
            </p:cNvPr>
            <p:cNvSpPr/>
            <p:nvPr/>
          </p:nvSpPr>
          <p:spPr>
            <a:xfrm>
              <a:off x="6892616" y="2763611"/>
              <a:ext cx="371475" cy="742950"/>
            </a:xfrm>
            <a:custGeom>
              <a:avLst/>
              <a:gdLst>
                <a:gd name="connsiteX0" fmla="*/ 171926 w 371475"/>
                <a:gd name="connsiteY0" fmla="*/ 95793 h 742950"/>
                <a:gd name="connsiteX1" fmla="*/ 7144 w 371475"/>
                <a:gd name="connsiteY1" fmla="*/ 599666 h 742950"/>
                <a:gd name="connsiteX2" fmla="*/ 124301 w 371475"/>
                <a:gd name="connsiteY2" fmla="*/ 737778 h 742950"/>
                <a:gd name="connsiteX3" fmla="*/ 372904 w 371475"/>
                <a:gd name="connsiteY3" fmla="*/ 378686 h 742950"/>
                <a:gd name="connsiteX4" fmla="*/ 359569 w 371475"/>
                <a:gd name="connsiteY4" fmla="*/ 7211 h 742950"/>
                <a:gd name="connsiteX5" fmla="*/ 171926 w 371475"/>
                <a:gd name="connsiteY5" fmla="*/ 9579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75" h="742950">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grp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EF0AEECD-A51D-4F4C-ACAD-CD20A9E9AF6A}"/>
                </a:ext>
              </a:extLst>
            </p:cNvPr>
            <p:cNvSpPr/>
            <p:nvPr/>
          </p:nvSpPr>
          <p:spPr>
            <a:xfrm>
              <a:off x="8837621" y="2763611"/>
              <a:ext cx="371475" cy="742950"/>
            </a:xfrm>
            <a:custGeom>
              <a:avLst/>
              <a:gdLst>
                <a:gd name="connsiteX0" fmla="*/ 208121 w 371475"/>
                <a:gd name="connsiteY0" fmla="*/ 95793 h 742950"/>
                <a:gd name="connsiteX1" fmla="*/ 372904 w 371475"/>
                <a:gd name="connsiteY1" fmla="*/ 599666 h 742950"/>
                <a:gd name="connsiteX2" fmla="*/ 255746 w 371475"/>
                <a:gd name="connsiteY2" fmla="*/ 737778 h 742950"/>
                <a:gd name="connsiteX3" fmla="*/ 7144 w 371475"/>
                <a:gd name="connsiteY3" fmla="*/ 378686 h 742950"/>
                <a:gd name="connsiteX4" fmla="*/ 20479 w 371475"/>
                <a:gd name="connsiteY4" fmla="*/ 7211 h 742950"/>
                <a:gd name="connsiteX5" fmla="*/ 208121 w 371475"/>
                <a:gd name="connsiteY5" fmla="*/ 9579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75" h="742950">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grpFill/>
            <a:ln w="9525"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A9FF6D04-A2EB-4334-8F37-DDA941623956}"/>
                </a:ext>
              </a:extLst>
            </p:cNvPr>
            <p:cNvSpPr/>
            <p:nvPr/>
          </p:nvSpPr>
          <p:spPr>
            <a:xfrm>
              <a:off x="7670809" y="2302630"/>
              <a:ext cx="781050" cy="266700"/>
            </a:xfrm>
            <a:custGeom>
              <a:avLst/>
              <a:gdLst>
                <a:gd name="connsiteX0" fmla="*/ 101441 w 781050"/>
                <a:gd name="connsiteY0" fmla="*/ 45282 h 266700"/>
                <a:gd name="connsiteX1" fmla="*/ 630079 w 781050"/>
                <a:gd name="connsiteY1" fmla="*/ 35757 h 266700"/>
                <a:gd name="connsiteX2" fmla="*/ 775811 w 781050"/>
                <a:gd name="connsiteY2" fmla="*/ 148152 h 266700"/>
                <a:gd name="connsiteX3" fmla="*/ 398621 w 781050"/>
                <a:gd name="connsiteY3" fmla="*/ 265310 h 266700"/>
                <a:gd name="connsiteX4" fmla="*/ 7144 w 781050"/>
                <a:gd name="connsiteY4" fmla="*/ 161487 h 266700"/>
                <a:gd name="connsiteX5" fmla="*/ 101441 w 781050"/>
                <a:gd name="connsiteY5" fmla="*/ 45282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1050" h="26670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grp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C7B464D2-4A66-4AC9-BCF0-4C3E3DFDFB30}"/>
                </a:ext>
              </a:extLst>
            </p:cNvPr>
            <p:cNvSpPr/>
            <p:nvPr/>
          </p:nvSpPr>
          <p:spPr>
            <a:xfrm>
              <a:off x="7143099" y="3983831"/>
              <a:ext cx="676275" cy="581025"/>
            </a:xfrm>
            <a:custGeom>
              <a:avLst/>
              <a:gdLst>
                <a:gd name="connsiteX0" fmla="*/ 25266 w 676275"/>
                <a:gd name="connsiteY0" fmla="*/ 7144 h 581025"/>
                <a:gd name="connsiteX1" fmla="*/ 38601 w 676275"/>
                <a:gd name="connsiteY1" fmla="*/ 274796 h 581025"/>
                <a:gd name="connsiteX2" fmla="*/ 435793 w 676275"/>
                <a:gd name="connsiteY2" fmla="*/ 582454 h 581025"/>
                <a:gd name="connsiteX3" fmla="*/ 669156 w 676275"/>
                <a:gd name="connsiteY3" fmla="*/ 475774 h 581025"/>
                <a:gd name="connsiteX4" fmla="*/ 424363 w 676275"/>
                <a:gd name="connsiteY4" fmla="*/ 116681 h 581025"/>
                <a:gd name="connsiteX5" fmla="*/ 25266 w 676275"/>
                <a:gd name="connsiteY5" fmla="*/ 7144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58102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grp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CC1C3010-6A1F-4BE0-ABE9-C3E2CED8FCAE}"/>
                </a:ext>
              </a:extLst>
            </p:cNvPr>
            <p:cNvSpPr/>
            <p:nvPr/>
          </p:nvSpPr>
          <p:spPr>
            <a:xfrm>
              <a:off x="8308984" y="3973353"/>
              <a:ext cx="676275" cy="581025"/>
            </a:xfrm>
            <a:custGeom>
              <a:avLst/>
              <a:gdLst>
                <a:gd name="connsiteX0" fmla="*/ 651034 w 676275"/>
                <a:gd name="connsiteY0" fmla="*/ 7144 h 581025"/>
                <a:gd name="connsiteX1" fmla="*/ 637699 w 676275"/>
                <a:gd name="connsiteY1" fmla="*/ 274796 h 581025"/>
                <a:gd name="connsiteX2" fmla="*/ 240506 w 676275"/>
                <a:gd name="connsiteY2" fmla="*/ 582454 h 581025"/>
                <a:gd name="connsiteX3" fmla="*/ 7144 w 676275"/>
                <a:gd name="connsiteY3" fmla="*/ 475774 h 581025"/>
                <a:gd name="connsiteX4" fmla="*/ 251936 w 676275"/>
                <a:gd name="connsiteY4" fmla="*/ 116681 h 581025"/>
                <a:gd name="connsiteX5" fmla="*/ 651034 w 676275"/>
                <a:gd name="connsiteY5" fmla="*/ 7144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58102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55993321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0" y="287255"/>
            <a:ext cx="12192000"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6" name="Group 5">
            <a:extLst>
              <a:ext uri="{FF2B5EF4-FFF2-40B4-BE49-F238E27FC236}">
                <a16:creationId xmlns:a16="http://schemas.microsoft.com/office/drawing/2014/main" id="{39E32B89-F037-40D0-AF12-764A7C2FA486}"/>
              </a:ext>
            </a:extLst>
          </p:cNvPr>
          <p:cNvGrpSpPr/>
          <p:nvPr userDrawn="1"/>
        </p:nvGrpSpPr>
        <p:grpSpPr>
          <a:xfrm>
            <a:off x="-9525" y="6378430"/>
            <a:ext cx="12280605" cy="489096"/>
            <a:chOff x="-10633" y="6411432"/>
            <a:chExt cx="11109042" cy="446567"/>
          </a:xfrm>
        </p:grpSpPr>
        <p:sp>
          <p:nvSpPr>
            <p:cNvPr id="7" name="Graphic 41">
              <a:extLst>
                <a:ext uri="{FF2B5EF4-FFF2-40B4-BE49-F238E27FC236}">
                  <a16:creationId xmlns:a16="http://schemas.microsoft.com/office/drawing/2014/main" id="{3BC4C72F-286E-4B83-A4A4-AD0BA626627E}"/>
                </a:ext>
              </a:extLst>
            </p:cNvPr>
            <p:cNvSpPr/>
            <p:nvPr userDrawn="1"/>
          </p:nvSpPr>
          <p:spPr>
            <a:xfrm>
              <a:off x="-10633" y="6411432"/>
              <a:ext cx="5608465" cy="446567"/>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p>
          </p:txBody>
        </p:sp>
        <p:sp>
          <p:nvSpPr>
            <p:cNvPr id="8" name="Graphic 41">
              <a:extLst>
                <a:ext uri="{FF2B5EF4-FFF2-40B4-BE49-F238E27FC236}">
                  <a16:creationId xmlns:a16="http://schemas.microsoft.com/office/drawing/2014/main" id="{D99DEF50-1B12-45D7-8822-C1AF050634CB}"/>
                </a:ext>
              </a:extLst>
            </p:cNvPr>
            <p:cNvSpPr/>
            <p:nvPr userDrawn="1"/>
          </p:nvSpPr>
          <p:spPr>
            <a:xfrm>
              <a:off x="5489944" y="6411432"/>
              <a:ext cx="5608465" cy="446567"/>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56523337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0" y="287255"/>
            <a:ext cx="12192000"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pic>
        <p:nvPicPr>
          <p:cNvPr id="6" name="Graphic 5">
            <a:extLst>
              <a:ext uri="{FF2B5EF4-FFF2-40B4-BE49-F238E27FC236}">
                <a16:creationId xmlns:a16="http://schemas.microsoft.com/office/drawing/2014/main" id="{FE7C757C-32BA-419F-8126-930332EE76C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5114261"/>
            <a:ext cx="12192000" cy="1743740"/>
          </a:xfrm>
          <a:prstGeom prst="rect">
            <a:avLst/>
          </a:prstGeom>
        </p:spPr>
      </p:pic>
      <p:sp>
        <p:nvSpPr>
          <p:cNvPr id="3" name="Rectangle 2">
            <a:extLst>
              <a:ext uri="{FF2B5EF4-FFF2-40B4-BE49-F238E27FC236}">
                <a16:creationId xmlns:a16="http://schemas.microsoft.com/office/drawing/2014/main" id="{0B453B9D-70F8-42D9-87D9-9C807A041216}"/>
              </a:ext>
            </a:extLst>
          </p:cNvPr>
          <p:cNvSpPr/>
          <p:nvPr userDrawn="1"/>
        </p:nvSpPr>
        <p:spPr>
          <a:xfrm>
            <a:off x="0" y="6570745"/>
            <a:ext cx="12192000" cy="2872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69931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546531" y="319722"/>
            <a:ext cx="11098938" cy="659314"/>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408" name="Group 407">
            <a:extLst>
              <a:ext uri="{FF2B5EF4-FFF2-40B4-BE49-F238E27FC236}">
                <a16:creationId xmlns:a16="http://schemas.microsoft.com/office/drawing/2014/main" id="{D0E8651A-CE4B-493E-977F-76F116594D9A}"/>
              </a:ext>
            </a:extLst>
          </p:cNvPr>
          <p:cNvGrpSpPr/>
          <p:nvPr userDrawn="1"/>
        </p:nvGrpSpPr>
        <p:grpSpPr>
          <a:xfrm>
            <a:off x="-9525" y="6378429"/>
            <a:ext cx="12280605" cy="489096"/>
            <a:chOff x="-10633" y="6411432"/>
            <a:chExt cx="11109042" cy="446567"/>
          </a:xfrm>
        </p:grpSpPr>
        <p:sp>
          <p:nvSpPr>
            <p:cNvPr id="406" name="Graphic 41">
              <a:extLst>
                <a:ext uri="{FF2B5EF4-FFF2-40B4-BE49-F238E27FC236}">
                  <a16:creationId xmlns:a16="http://schemas.microsoft.com/office/drawing/2014/main" id="{D7D40D7E-985C-42A1-855C-A22EAF31E1A4}"/>
                </a:ext>
              </a:extLst>
            </p:cNvPr>
            <p:cNvSpPr/>
            <p:nvPr userDrawn="1"/>
          </p:nvSpPr>
          <p:spPr>
            <a:xfrm>
              <a:off x="-10633" y="6411432"/>
              <a:ext cx="5608465" cy="446567"/>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p>
          </p:txBody>
        </p:sp>
        <p:sp>
          <p:nvSpPr>
            <p:cNvPr id="407" name="Graphic 41">
              <a:extLst>
                <a:ext uri="{FF2B5EF4-FFF2-40B4-BE49-F238E27FC236}">
                  <a16:creationId xmlns:a16="http://schemas.microsoft.com/office/drawing/2014/main" id="{DC4CB814-36A3-4D80-9F77-C2461D657826}"/>
                </a:ext>
              </a:extLst>
            </p:cNvPr>
            <p:cNvSpPr/>
            <p:nvPr userDrawn="1"/>
          </p:nvSpPr>
          <p:spPr>
            <a:xfrm>
              <a:off x="5489944" y="6411432"/>
              <a:ext cx="5608465" cy="446567"/>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p>
          </p:txBody>
        </p:sp>
      </p:grpSp>
      <p:sp>
        <p:nvSpPr>
          <p:cNvPr id="11" name="Picture Placeholder 10">
            <a:extLst>
              <a:ext uri="{FF2B5EF4-FFF2-40B4-BE49-F238E27FC236}">
                <a16:creationId xmlns:a16="http://schemas.microsoft.com/office/drawing/2014/main" id="{00588732-F221-4BCB-92A3-9748C41CECD8}"/>
              </a:ext>
            </a:extLst>
          </p:cNvPr>
          <p:cNvSpPr>
            <a:spLocks noGrp="1"/>
          </p:cNvSpPr>
          <p:nvPr>
            <p:ph type="pic" idx="13" hasCustomPrompt="1"/>
          </p:nvPr>
        </p:nvSpPr>
        <p:spPr>
          <a:xfrm>
            <a:off x="1162364" y="1708578"/>
            <a:ext cx="2465352" cy="2716198"/>
          </a:xfrm>
          <a:custGeom>
            <a:avLst/>
            <a:gdLst>
              <a:gd name="connsiteX0" fmla="*/ 673775 w 1352160"/>
              <a:gd name="connsiteY0" fmla="*/ 1 h 1489740"/>
              <a:gd name="connsiteX1" fmla="*/ 805823 w 1352160"/>
              <a:gd name="connsiteY1" fmla="*/ 36204 h 1489740"/>
              <a:gd name="connsiteX2" fmla="*/ 1215941 w 1352160"/>
              <a:gd name="connsiteY2" fmla="*/ 279854 h 1489740"/>
              <a:gd name="connsiteX3" fmla="*/ 1348727 w 1352160"/>
              <a:gd name="connsiteY3" fmla="*/ 509847 h 1489740"/>
              <a:gd name="connsiteX4" fmla="*/ 1352149 w 1352160"/>
              <a:gd name="connsiteY4" fmla="*/ 988302 h 1489740"/>
              <a:gd name="connsiteX5" fmla="*/ 1221510 w 1352160"/>
              <a:gd name="connsiteY5" fmla="*/ 1217055 h 1489740"/>
              <a:gd name="connsiteX6" fmla="*/ 809763 w 1352160"/>
              <a:gd name="connsiteY6" fmla="*/ 1454777 h 1489740"/>
              <a:gd name="connsiteX7" fmla="*/ 546337 w 1352160"/>
              <a:gd name="connsiteY7" fmla="*/ 1453537 h 1489740"/>
              <a:gd name="connsiteX8" fmla="*/ 133694 w 1352160"/>
              <a:gd name="connsiteY8" fmla="*/ 1211346 h 1489740"/>
              <a:gd name="connsiteX9" fmla="*/ 908 w 1352160"/>
              <a:gd name="connsiteY9" fmla="*/ 981353 h 1489740"/>
              <a:gd name="connsiteX10" fmla="*/ 12 w 1352160"/>
              <a:gd name="connsiteY10" fmla="*/ 501440 h 1489740"/>
              <a:gd name="connsiteX11" fmla="*/ 130651 w 1352160"/>
              <a:gd name="connsiteY11" fmla="*/ 272687 h 1489740"/>
              <a:gd name="connsiteX12" fmla="*/ 542398 w 1352160"/>
              <a:gd name="connsiteY12" fmla="*/ 34965 h 1489740"/>
              <a:gd name="connsiteX13" fmla="*/ 673775 w 1352160"/>
              <a:gd name="connsiteY13" fmla="*/ 1 h 148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52160" h="1489740">
                <a:moveTo>
                  <a:pt x="673775" y="1"/>
                </a:moveTo>
                <a:cubicBezTo>
                  <a:pt x="719312" y="118"/>
                  <a:pt x="764959" y="12095"/>
                  <a:pt x="805823" y="36204"/>
                </a:cubicBezTo>
                <a:lnTo>
                  <a:pt x="1215941" y="279854"/>
                </a:lnTo>
                <a:cubicBezTo>
                  <a:pt x="1297668" y="328073"/>
                  <a:pt x="1347832" y="414959"/>
                  <a:pt x="1348727" y="509847"/>
                </a:cubicBezTo>
                <a:lnTo>
                  <a:pt x="1352149" y="988302"/>
                </a:lnTo>
                <a:cubicBezTo>
                  <a:pt x="1353043" y="1083190"/>
                  <a:pt x="1302344" y="1170385"/>
                  <a:pt x="1221510" y="1217055"/>
                </a:cubicBezTo>
                <a:lnTo>
                  <a:pt x="809763" y="1454777"/>
                </a:lnTo>
                <a:cubicBezTo>
                  <a:pt x="728929" y="1501446"/>
                  <a:pt x="628066" y="1501756"/>
                  <a:pt x="546337" y="1453537"/>
                </a:cubicBezTo>
                <a:lnTo>
                  <a:pt x="133694" y="1211346"/>
                </a:lnTo>
                <a:cubicBezTo>
                  <a:pt x="51967" y="1163127"/>
                  <a:pt x="1803" y="1076241"/>
                  <a:pt x="908" y="981353"/>
                </a:cubicBezTo>
                <a:lnTo>
                  <a:pt x="12" y="501440"/>
                </a:lnTo>
                <a:cubicBezTo>
                  <a:pt x="-882" y="406551"/>
                  <a:pt x="49818" y="319356"/>
                  <a:pt x="130651" y="272687"/>
                </a:cubicBezTo>
                <a:lnTo>
                  <a:pt x="542398" y="34965"/>
                </a:lnTo>
                <a:cubicBezTo>
                  <a:pt x="582815" y="11630"/>
                  <a:pt x="628239" y="-115"/>
                  <a:pt x="673775" y="1"/>
                </a:cubicBez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4" name="Picture Placeholder 13">
            <a:extLst>
              <a:ext uri="{FF2B5EF4-FFF2-40B4-BE49-F238E27FC236}">
                <a16:creationId xmlns:a16="http://schemas.microsoft.com/office/drawing/2014/main" id="{4D247B2D-039A-4A99-8C16-034B2B022B91}"/>
              </a:ext>
            </a:extLst>
          </p:cNvPr>
          <p:cNvSpPr>
            <a:spLocks noGrp="1"/>
          </p:cNvSpPr>
          <p:nvPr>
            <p:ph type="pic" idx="14" hasCustomPrompt="1"/>
          </p:nvPr>
        </p:nvSpPr>
        <p:spPr>
          <a:xfrm>
            <a:off x="3607058" y="1708578"/>
            <a:ext cx="2465352" cy="2716198"/>
          </a:xfrm>
          <a:custGeom>
            <a:avLst/>
            <a:gdLst>
              <a:gd name="connsiteX0" fmla="*/ 673775 w 1352160"/>
              <a:gd name="connsiteY0" fmla="*/ 1 h 1489740"/>
              <a:gd name="connsiteX1" fmla="*/ 805823 w 1352160"/>
              <a:gd name="connsiteY1" fmla="*/ 36204 h 1489740"/>
              <a:gd name="connsiteX2" fmla="*/ 1215941 w 1352160"/>
              <a:gd name="connsiteY2" fmla="*/ 279854 h 1489740"/>
              <a:gd name="connsiteX3" fmla="*/ 1348727 w 1352160"/>
              <a:gd name="connsiteY3" fmla="*/ 509847 h 1489740"/>
              <a:gd name="connsiteX4" fmla="*/ 1352149 w 1352160"/>
              <a:gd name="connsiteY4" fmla="*/ 988302 h 1489740"/>
              <a:gd name="connsiteX5" fmla="*/ 1221510 w 1352160"/>
              <a:gd name="connsiteY5" fmla="*/ 1217055 h 1489740"/>
              <a:gd name="connsiteX6" fmla="*/ 809763 w 1352160"/>
              <a:gd name="connsiteY6" fmla="*/ 1454777 h 1489740"/>
              <a:gd name="connsiteX7" fmla="*/ 546337 w 1352160"/>
              <a:gd name="connsiteY7" fmla="*/ 1453537 h 1489740"/>
              <a:gd name="connsiteX8" fmla="*/ 133694 w 1352160"/>
              <a:gd name="connsiteY8" fmla="*/ 1211346 h 1489740"/>
              <a:gd name="connsiteX9" fmla="*/ 908 w 1352160"/>
              <a:gd name="connsiteY9" fmla="*/ 981353 h 1489740"/>
              <a:gd name="connsiteX10" fmla="*/ 12 w 1352160"/>
              <a:gd name="connsiteY10" fmla="*/ 501440 h 1489740"/>
              <a:gd name="connsiteX11" fmla="*/ 130651 w 1352160"/>
              <a:gd name="connsiteY11" fmla="*/ 272687 h 1489740"/>
              <a:gd name="connsiteX12" fmla="*/ 542398 w 1352160"/>
              <a:gd name="connsiteY12" fmla="*/ 34965 h 1489740"/>
              <a:gd name="connsiteX13" fmla="*/ 673775 w 1352160"/>
              <a:gd name="connsiteY13" fmla="*/ 1 h 148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52160" h="1489740">
                <a:moveTo>
                  <a:pt x="673775" y="1"/>
                </a:moveTo>
                <a:cubicBezTo>
                  <a:pt x="719312" y="118"/>
                  <a:pt x="764959" y="12095"/>
                  <a:pt x="805823" y="36204"/>
                </a:cubicBezTo>
                <a:lnTo>
                  <a:pt x="1215941" y="279854"/>
                </a:lnTo>
                <a:cubicBezTo>
                  <a:pt x="1297668" y="328073"/>
                  <a:pt x="1347832" y="414959"/>
                  <a:pt x="1348727" y="509847"/>
                </a:cubicBezTo>
                <a:lnTo>
                  <a:pt x="1352149" y="988302"/>
                </a:lnTo>
                <a:cubicBezTo>
                  <a:pt x="1353043" y="1083190"/>
                  <a:pt x="1302344" y="1170385"/>
                  <a:pt x="1221510" y="1217055"/>
                </a:cubicBezTo>
                <a:lnTo>
                  <a:pt x="809763" y="1454777"/>
                </a:lnTo>
                <a:cubicBezTo>
                  <a:pt x="728929" y="1501446"/>
                  <a:pt x="628066" y="1501756"/>
                  <a:pt x="546337" y="1453537"/>
                </a:cubicBezTo>
                <a:lnTo>
                  <a:pt x="133694" y="1211346"/>
                </a:lnTo>
                <a:cubicBezTo>
                  <a:pt x="51967" y="1163127"/>
                  <a:pt x="1803" y="1076241"/>
                  <a:pt x="908" y="981353"/>
                </a:cubicBezTo>
                <a:lnTo>
                  <a:pt x="12" y="501440"/>
                </a:lnTo>
                <a:cubicBezTo>
                  <a:pt x="-882" y="406551"/>
                  <a:pt x="49818" y="319356"/>
                  <a:pt x="130651" y="272687"/>
                </a:cubicBezTo>
                <a:lnTo>
                  <a:pt x="542398" y="34965"/>
                </a:lnTo>
                <a:cubicBezTo>
                  <a:pt x="582815" y="11630"/>
                  <a:pt x="628239" y="-115"/>
                  <a:pt x="673775" y="1"/>
                </a:cubicBez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6" name="Picture Placeholder 15">
            <a:extLst>
              <a:ext uri="{FF2B5EF4-FFF2-40B4-BE49-F238E27FC236}">
                <a16:creationId xmlns:a16="http://schemas.microsoft.com/office/drawing/2014/main" id="{493AA1F7-3AC4-4E2A-92D0-B802CBE60670}"/>
              </a:ext>
            </a:extLst>
          </p:cNvPr>
          <p:cNvSpPr>
            <a:spLocks noGrp="1"/>
          </p:cNvSpPr>
          <p:nvPr>
            <p:ph type="pic" idx="15" hasCustomPrompt="1"/>
          </p:nvPr>
        </p:nvSpPr>
        <p:spPr>
          <a:xfrm>
            <a:off x="6016916" y="1708578"/>
            <a:ext cx="2465352" cy="2716198"/>
          </a:xfrm>
          <a:custGeom>
            <a:avLst/>
            <a:gdLst>
              <a:gd name="connsiteX0" fmla="*/ 673775 w 1352160"/>
              <a:gd name="connsiteY0" fmla="*/ 1 h 1489740"/>
              <a:gd name="connsiteX1" fmla="*/ 805823 w 1352160"/>
              <a:gd name="connsiteY1" fmla="*/ 36204 h 1489740"/>
              <a:gd name="connsiteX2" fmla="*/ 1215941 w 1352160"/>
              <a:gd name="connsiteY2" fmla="*/ 279854 h 1489740"/>
              <a:gd name="connsiteX3" fmla="*/ 1348727 w 1352160"/>
              <a:gd name="connsiteY3" fmla="*/ 509847 h 1489740"/>
              <a:gd name="connsiteX4" fmla="*/ 1352149 w 1352160"/>
              <a:gd name="connsiteY4" fmla="*/ 988302 h 1489740"/>
              <a:gd name="connsiteX5" fmla="*/ 1221510 w 1352160"/>
              <a:gd name="connsiteY5" fmla="*/ 1217055 h 1489740"/>
              <a:gd name="connsiteX6" fmla="*/ 809763 w 1352160"/>
              <a:gd name="connsiteY6" fmla="*/ 1454777 h 1489740"/>
              <a:gd name="connsiteX7" fmla="*/ 546337 w 1352160"/>
              <a:gd name="connsiteY7" fmla="*/ 1453537 h 1489740"/>
              <a:gd name="connsiteX8" fmla="*/ 133694 w 1352160"/>
              <a:gd name="connsiteY8" fmla="*/ 1211346 h 1489740"/>
              <a:gd name="connsiteX9" fmla="*/ 908 w 1352160"/>
              <a:gd name="connsiteY9" fmla="*/ 981353 h 1489740"/>
              <a:gd name="connsiteX10" fmla="*/ 12 w 1352160"/>
              <a:gd name="connsiteY10" fmla="*/ 501440 h 1489740"/>
              <a:gd name="connsiteX11" fmla="*/ 130651 w 1352160"/>
              <a:gd name="connsiteY11" fmla="*/ 272687 h 1489740"/>
              <a:gd name="connsiteX12" fmla="*/ 542398 w 1352160"/>
              <a:gd name="connsiteY12" fmla="*/ 34965 h 1489740"/>
              <a:gd name="connsiteX13" fmla="*/ 673775 w 1352160"/>
              <a:gd name="connsiteY13" fmla="*/ 1 h 148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52160" h="1489740">
                <a:moveTo>
                  <a:pt x="673775" y="1"/>
                </a:moveTo>
                <a:cubicBezTo>
                  <a:pt x="719312" y="118"/>
                  <a:pt x="764959" y="12095"/>
                  <a:pt x="805823" y="36204"/>
                </a:cubicBezTo>
                <a:lnTo>
                  <a:pt x="1215941" y="279854"/>
                </a:lnTo>
                <a:cubicBezTo>
                  <a:pt x="1297668" y="328073"/>
                  <a:pt x="1347832" y="414959"/>
                  <a:pt x="1348727" y="509847"/>
                </a:cubicBezTo>
                <a:lnTo>
                  <a:pt x="1352149" y="988302"/>
                </a:lnTo>
                <a:cubicBezTo>
                  <a:pt x="1353043" y="1083190"/>
                  <a:pt x="1302344" y="1170385"/>
                  <a:pt x="1221510" y="1217055"/>
                </a:cubicBezTo>
                <a:lnTo>
                  <a:pt x="809763" y="1454777"/>
                </a:lnTo>
                <a:cubicBezTo>
                  <a:pt x="728929" y="1501446"/>
                  <a:pt x="628066" y="1501756"/>
                  <a:pt x="546337" y="1453537"/>
                </a:cubicBezTo>
                <a:lnTo>
                  <a:pt x="133694" y="1211346"/>
                </a:lnTo>
                <a:cubicBezTo>
                  <a:pt x="51967" y="1163127"/>
                  <a:pt x="1803" y="1076241"/>
                  <a:pt x="908" y="981353"/>
                </a:cubicBezTo>
                <a:lnTo>
                  <a:pt x="12" y="501440"/>
                </a:lnTo>
                <a:cubicBezTo>
                  <a:pt x="-882" y="406551"/>
                  <a:pt x="49818" y="319356"/>
                  <a:pt x="130651" y="272687"/>
                </a:cubicBezTo>
                <a:lnTo>
                  <a:pt x="542398" y="34965"/>
                </a:lnTo>
                <a:cubicBezTo>
                  <a:pt x="582815" y="11630"/>
                  <a:pt x="628239" y="-115"/>
                  <a:pt x="673775" y="1"/>
                </a:cubicBez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8" name="Picture Placeholder 17">
            <a:extLst>
              <a:ext uri="{FF2B5EF4-FFF2-40B4-BE49-F238E27FC236}">
                <a16:creationId xmlns:a16="http://schemas.microsoft.com/office/drawing/2014/main" id="{2F042262-59CA-47F7-812E-4D41C1A639EF}"/>
              </a:ext>
            </a:extLst>
          </p:cNvPr>
          <p:cNvSpPr>
            <a:spLocks noGrp="1"/>
          </p:cNvSpPr>
          <p:nvPr>
            <p:ph type="pic" idx="16" hasCustomPrompt="1"/>
          </p:nvPr>
        </p:nvSpPr>
        <p:spPr>
          <a:xfrm>
            <a:off x="8574828" y="1708578"/>
            <a:ext cx="2465352" cy="2716198"/>
          </a:xfrm>
          <a:custGeom>
            <a:avLst/>
            <a:gdLst>
              <a:gd name="connsiteX0" fmla="*/ 673775 w 1352160"/>
              <a:gd name="connsiteY0" fmla="*/ 1 h 1489740"/>
              <a:gd name="connsiteX1" fmla="*/ 805823 w 1352160"/>
              <a:gd name="connsiteY1" fmla="*/ 36204 h 1489740"/>
              <a:gd name="connsiteX2" fmla="*/ 1215941 w 1352160"/>
              <a:gd name="connsiteY2" fmla="*/ 279854 h 1489740"/>
              <a:gd name="connsiteX3" fmla="*/ 1348727 w 1352160"/>
              <a:gd name="connsiteY3" fmla="*/ 509847 h 1489740"/>
              <a:gd name="connsiteX4" fmla="*/ 1352149 w 1352160"/>
              <a:gd name="connsiteY4" fmla="*/ 988302 h 1489740"/>
              <a:gd name="connsiteX5" fmla="*/ 1221510 w 1352160"/>
              <a:gd name="connsiteY5" fmla="*/ 1217055 h 1489740"/>
              <a:gd name="connsiteX6" fmla="*/ 809763 w 1352160"/>
              <a:gd name="connsiteY6" fmla="*/ 1454777 h 1489740"/>
              <a:gd name="connsiteX7" fmla="*/ 546337 w 1352160"/>
              <a:gd name="connsiteY7" fmla="*/ 1453537 h 1489740"/>
              <a:gd name="connsiteX8" fmla="*/ 133694 w 1352160"/>
              <a:gd name="connsiteY8" fmla="*/ 1211346 h 1489740"/>
              <a:gd name="connsiteX9" fmla="*/ 908 w 1352160"/>
              <a:gd name="connsiteY9" fmla="*/ 981353 h 1489740"/>
              <a:gd name="connsiteX10" fmla="*/ 12 w 1352160"/>
              <a:gd name="connsiteY10" fmla="*/ 501440 h 1489740"/>
              <a:gd name="connsiteX11" fmla="*/ 130651 w 1352160"/>
              <a:gd name="connsiteY11" fmla="*/ 272687 h 1489740"/>
              <a:gd name="connsiteX12" fmla="*/ 542398 w 1352160"/>
              <a:gd name="connsiteY12" fmla="*/ 34965 h 1489740"/>
              <a:gd name="connsiteX13" fmla="*/ 673775 w 1352160"/>
              <a:gd name="connsiteY13" fmla="*/ 1 h 148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52160" h="1489740">
                <a:moveTo>
                  <a:pt x="673775" y="1"/>
                </a:moveTo>
                <a:cubicBezTo>
                  <a:pt x="719312" y="118"/>
                  <a:pt x="764959" y="12095"/>
                  <a:pt x="805823" y="36204"/>
                </a:cubicBezTo>
                <a:lnTo>
                  <a:pt x="1215941" y="279854"/>
                </a:lnTo>
                <a:cubicBezTo>
                  <a:pt x="1297668" y="328073"/>
                  <a:pt x="1347832" y="414959"/>
                  <a:pt x="1348727" y="509847"/>
                </a:cubicBezTo>
                <a:lnTo>
                  <a:pt x="1352149" y="988302"/>
                </a:lnTo>
                <a:cubicBezTo>
                  <a:pt x="1353043" y="1083190"/>
                  <a:pt x="1302344" y="1170385"/>
                  <a:pt x="1221510" y="1217055"/>
                </a:cubicBezTo>
                <a:lnTo>
                  <a:pt x="809763" y="1454777"/>
                </a:lnTo>
                <a:cubicBezTo>
                  <a:pt x="728929" y="1501446"/>
                  <a:pt x="628066" y="1501756"/>
                  <a:pt x="546337" y="1453537"/>
                </a:cubicBezTo>
                <a:lnTo>
                  <a:pt x="133694" y="1211346"/>
                </a:lnTo>
                <a:cubicBezTo>
                  <a:pt x="51967" y="1163127"/>
                  <a:pt x="1803" y="1076241"/>
                  <a:pt x="908" y="981353"/>
                </a:cubicBezTo>
                <a:lnTo>
                  <a:pt x="12" y="501440"/>
                </a:lnTo>
                <a:cubicBezTo>
                  <a:pt x="-882" y="406551"/>
                  <a:pt x="49818" y="319356"/>
                  <a:pt x="130651" y="272687"/>
                </a:cubicBezTo>
                <a:lnTo>
                  <a:pt x="542398" y="34965"/>
                </a:lnTo>
                <a:cubicBezTo>
                  <a:pt x="582815" y="11630"/>
                  <a:pt x="628239" y="-115"/>
                  <a:pt x="673775" y="1"/>
                </a:cubicBez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80976136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00588732-F221-4BCB-92A3-9748C41CECD8}"/>
              </a:ext>
            </a:extLst>
          </p:cNvPr>
          <p:cNvSpPr>
            <a:spLocks noGrp="1"/>
          </p:cNvSpPr>
          <p:nvPr>
            <p:ph type="pic" idx="13" hasCustomPrompt="1"/>
          </p:nvPr>
        </p:nvSpPr>
        <p:spPr>
          <a:xfrm>
            <a:off x="0" y="0"/>
            <a:ext cx="12192000" cy="6858000"/>
          </a:xfrm>
          <a:prstGeom prst="rect">
            <a:avLst/>
          </a:pr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3637783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8_Contents slide layou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636BD396-32F2-4DF7-87D0-440FB165E717}"/>
              </a:ext>
            </a:extLst>
          </p:cNvPr>
          <p:cNvSpPr>
            <a:spLocks noGrp="1"/>
          </p:cNvSpPr>
          <p:nvPr>
            <p:ph type="pic" idx="13" hasCustomPrompt="1"/>
          </p:nvPr>
        </p:nvSpPr>
        <p:spPr>
          <a:xfrm>
            <a:off x="0" y="0"/>
            <a:ext cx="12192000" cy="6858000"/>
          </a:xfrm>
          <a:custGeom>
            <a:avLst/>
            <a:gdLst>
              <a:gd name="connsiteX0" fmla="*/ 5815384 w 12192000"/>
              <a:gd name="connsiteY0" fmla="*/ 5109296 h 6858000"/>
              <a:gd name="connsiteX1" fmla="*/ 11278504 w 12192000"/>
              <a:gd name="connsiteY1" fmla="*/ 6858000 h 6858000"/>
              <a:gd name="connsiteX2" fmla="*/ 3814616 w 12192000"/>
              <a:gd name="connsiteY2" fmla="*/ 6858000 h 6858000"/>
              <a:gd name="connsiteX3" fmla="*/ 1716697 w 12192000"/>
              <a:gd name="connsiteY3" fmla="*/ 3797337 h 6858000"/>
              <a:gd name="connsiteX4" fmla="*/ 5662832 w 12192000"/>
              <a:gd name="connsiteY4" fmla="*/ 5060465 h 6858000"/>
              <a:gd name="connsiteX5" fmla="*/ 3606193 w 12192000"/>
              <a:gd name="connsiteY5" fmla="*/ 6858000 h 6858000"/>
              <a:gd name="connsiteX6" fmla="*/ 0 w 12192000"/>
              <a:gd name="connsiteY6" fmla="*/ 6858000 h 6858000"/>
              <a:gd name="connsiteX7" fmla="*/ 0 w 12192000"/>
              <a:gd name="connsiteY7" fmla="*/ 5009693 h 6858000"/>
              <a:gd name="connsiteX8" fmla="*/ 0 w 12192000"/>
              <a:gd name="connsiteY8" fmla="*/ 3247835 h 6858000"/>
              <a:gd name="connsiteX9" fmla="*/ 1553085 w 12192000"/>
              <a:gd name="connsiteY9" fmla="*/ 3744966 h 6858000"/>
              <a:gd name="connsiteX10" fmla="*/ 0 w 12192000"/>
              <a:gd name="connsiteY10" fmla="*/ 4841777 h 6858000"/>
              <a:gd name="connsiteX11" fmla="*/ 4837708 w 12192000"/>
              <a:gd name="connsiteY11" fmla="*/ 1593232 h 6858000"/>
              <a:gd name="connsiteX12" fmla="*/ 12192000 w 12192000"/>
              <a:gd name="connsiteY12" fmla="*/ 3746650 h 6858000"/>
              <a:gd name="connsiteX13" fmla="*/ 12192000 w 12192000"/>
              <a:gd name="connsiteY13" fmla="*/ 6858000 h 6858000"/>
              <a:gd name="connsiteX14" fmla="*/ 11728421 w 12192000"/>
              <a:gd name="connsiteY14" fmla="*/ 6858000 h 6858000"/>
              <a:gd name="connsiteX15" fmla="*/ 5787340 w 12192000"/>
              <a:gd name="connsiteY15" fmla="*/ 4956304 h 6858000"/>
              <a:gd name="connsiteX16" fmla="*/ 5785030 w 12192000"/>
              <a:gd name="connsiteY16" fmla="*/ 4953661 h 6858000"/>
              <a:gd name="connsiteX17" fmla="*/ 5783436 w 12192000"/>
              <a:gd name="connsiteY17" fmla="*/ 4955054 h 6858000"/>
              <a:gd name="connsiteX18" fmla="*/ 1857020 w 12192000"/>
              <a:gd name="connsiteY18" fmla="*/ 3698238 h 6858000"/>
              <a:gd name="connsiteX19" fmla="*/ 0 w 12192000"/>
              <a:gd name="connsiteY19" fmla="*/ 176698 h 6858000"/>
              <a:gd name="connsiteX20" fmla="*/ 4669629 w 12192000"/>
              <a:gd name="connsiteY20" fmla="*/ 1544017 h 6858000"/>
              <a:gd name="connsiteX21" fmla="*/ 1693410 w 12192000"/>
              <a:gd name="connsiteY21" fmla="*/ 3645867 h 6858000"/>
              <a:gd name="connsiteX22" fmla="*/ 0 w 12192000"/>
              <a:gd name="connsiteY22" fmla="*/ 3103820 h 6858000"/>
              <a:gd name="connsiteX23" fmla="*/ 10316745 w 12192000"/>
              <a:gd name="connsiteY23" fmla="*/ 0 h 6858000"/>
              <a:gd name="connsiteX24" fmla="*/ 12192000 w 12192000"/>
              <a:gd name="connsiteY24" fmla="*/ 0 h 6858000"/>
              <a:gd name="connsiteX25" fmla="*/ 12192000 w 12192000"/>
              <a:gd name="connsiteY25" fmla="*/ 3603731 h 6858000"/>
              <a:gd name="connsiteX26" fmla="*/ 7698847 w 12192000"/>
              <a:gd name="connsiteY26" fmla="*/ 2288086 h 6858000"/>
              <a:gd name="connsiteX27" fmla="*/ 0 w 12192000"/>
              <a:gd name="connsiteY27" fmla="*/ 0 h 6858000"/>
              <a:gd name="connsiteX28" fmla="*/ 10108323 w 12192000"/>
              <a:gd name="connsiteY28" fmla="*/ 0 h 6858000"/>
              <a:gd name="connsiteX29" fmla="*/ 7542727 w 12192000"/>
              <a:gd name="connsiteY29" fmla="*/ 2242373 h 6858000"/>
              <a:gd name="connsiteX30" fmla="*/ 0 w 12192000"/>
              <a:gd name="connsiteY30" fmla="*/ 3377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2000" h="6858000">
                <a:moveTo>
                  <a:pt x="5815384" y="5109296"/>
                </a:moveTo>
                <a:lnTo>
                  <a:pt x="11278504" y="6858000"/>
                </a:lnTo>
                <a:lnTo>
                  <a:pt x="3814616" y="6858000"/>
                </a:lnTo>
                <a:close/>
                <a:moveTo>
                  <a:pt x="1716697" y="3797337"/>
                </a:moveTo>
                <a:lnTo>
                  <a:pt x="5662832" y="5060465"/>
                </a:lnTo>
                <a:lnTo>
                  <a:pt x="3606193" y="6858000"/>
                </a:lnTo>
                <a:lnTo>
                  <a:pt x="0" y="6858000"/>
                </a:lnTo>
                <a:lnTo>
                  <a:pt x="0" y="5009693"/>
                </a:lnTo>
                <a:close/>
                <a:moveTo>
                  <a:pt x="0" y="3247835"/>
                </a:moveTo>
                <a:lnTo>
                  <a:pt x="1553085" y="3744966"/>
                </a:lnTo>
                <a:lnTo>
                  <a:pt x="0" y="4841777"/>
                </a:lnTo>
                <a:close/>
                <a:moveTo>
                  <a:pt x="4837708" y="1593232"/>
                </a:moveTo>
                <a:lnTo>
                  <a:pt x="12192000" y="3746650"/>
                </a:lnTo>
                <a:lnTo>
                  <a:pt x="12192000" y="6858000"/>
                </a:lnTo>
                <a:lnTo>
                  <a:pt x="11728421" y="6858000"/>
                </a:lnTo>
                <a:lnTo>
                  <a:pt x="5787340" y="4956304"/>
                </a:lnTo>
                <a:lnTo>
                  <a:pt x="5785030" y="4953661"/>
                </a:lnTo>
                <a:lnTo>
                  <a:pt x="5783436" y="4955054"/>
                </a:lnTo>
                <a:lnTo>
                  <a:pt x="1857020" y="3698238"/>
                </a:lnTo>
                <a:close/>
                <a:moveTo>
                  <a:pt x="0" y="176698"/>
                </a:moveTo>
                <a:lnTo>
                  <a:pt x="4669629" y="1544017"/>
                </a:lnTo>
                <a:lnTo>
                  <a:pt x="1693410" y="3645867"/>
                </a:lnTo>
                <a:lnTo>
                  <a:pt x="0" y="3103820"/>
                </a:lnTo>
                <a:close/>
                <a:moveTo>
                  <a:pt x="10316745" y="0"/>
                </a:moveTo>
                <a:lnTo>
                  <a:pt x="12192000" y="0"/>
                </a:lnTo>
                <a:lnTo>
                  <a:pt x="12192000" y="3603731"/>
                </a:lnTo>
                <a:lnTo>
                  <a:pt x="7698847" y="2288086"/>
                </a:lnTo>
                <a:close/>
                <a:moveTo>
                  <a:pt x="0" y="0"/>
                </a:moveTo>
                <a:lnTo>
                  <a:pt x="10108323" y="0"/>
                </a:lnTo>
                <a:lnTo>
                  <a:pt x="7542727" y="2242373"/>
                </a:lnTo>
                <a:lnTo>
                  <a:pt x="0" y="33778"/>
                </a:ln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869868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14F78-AD87-4858-A7C9-7A239D463A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62D463B-9B4F-495D-9A1F-3401CF0F3B6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B893A-1C14-4005-8FB4-9651E958D1FD}"/>
              </a:ext>
            </a:extLst>
          </p:cNvPr>
          <p:cNvSpPr>
            <a:spLocks noGrp="1"/>
          </p:cNvSpPr>
          <p:nvPr>
            <p:ph type="dt" sz="half" idx="10"/>
          </p:nvPr>
        </p:nvSpPr>
        <p:spPr/>
        <p:txBody>
          <a:bodyPr/>
          <a:lstStyle/>
          <a:p>
            <a:fld id="{52612BA4-7D08-498B-9990-09D6ED54FCC0}" type="datetimeFigureOut">
              <a:rPr lang="en-US" smtClean="0"/>
              <a:t>11/19/2019</a:t>
            </a:fld>
            <a:endParaRPr lang="en-US"/>
          </a:p>
        </p:txBody>
      </p:sp>
      <p:sp>
        <p:nvSpPr>
          <p:cNvPr id="5" name="Footer Placeholder 4">
            <a:extLst>
              <a:ext uri="{FF2B5EF4-FFF2-40B4-BE49-F238E27FC236}">
                <a16:creationId xmlns:a16="http://schemas.microsoft.com/office/drawing/2014/main" id="{313D396D-A055-4D05-BF12-37A3A0CE22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2608EA-4BBE-4015-93F7-CE2178F09ACD}"/>
              </a:ext>
            </a:extLst>
          </p:cNvPr>
          <p:cNvSpPr>
            <a:spLocks noGrp="1"/>
          </p:cNvSpPr>
          <p:nvPr>
            <p:ph type="sldNum" sz="quarter" idx="12"/>
          </p:nvPr>
        </p:nvSpPr>
        <p:spPr/>
        <p:txBody>
          <a:bodyPr/>
          <a:lstStyle/>
          <a:p>
            <a:fld id="{2C6062DD-3DC3-4A68-AFB1-51BC29C3B790}" type="slidenum">
              <a:rPr lang="en-US" smtClean="0"/>
              <a:t>‹#›</a:t>
            </a:fld>
            <a:endParaRPr lang="en-US"/>
          </a:p>
        </p:txBody>
      </p:sp>
    </p:spTree>
    <p:extLst>
      <p:ext uri="{BB962C8B-B14F-4D97-AF65-F5344CB8AC3E}">
        <p14:creationId xmlns:p14="http://schemas.microsoft.com/office/powerpoint/2010/main" val="105821651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58" name="Picture Placeholder 57">
            <a:extLst>
              <a:ext uri="{FF2B5EF4-FFF2-40B4-BE49-F238E27FC236}">
                <a16:creationId xmlns:a16="http://schemas.microsoft.com/office/drawing/2014/main" id="{4A0BA738-1393-424E-9EAA-4B8312B81727}"/>
              </a:ext>
            </a:extLst>
          </p:cNvPr>
          <p:cNvSpPr>
            <a:spLocks noGrp="1"/>
          </p:cNvSpPr>
          <p:nvPr>
            <p:ph type="pic" idx="13" hasCustomPrompt="1"/>
          </p:nvPr>
        </p:nvSpPr>
        <p:spPr>
          <a:xfrm>
            <a:off x="5321175" y="1"/>
            <a:ext cx="6784903" cy="6593390"/>
          </a:xfrm>
          <a:custGeom>
            <a:avLst/>
            <a:gdLst>
              <a:gd name="connsiteX0" fmla="*/ 3765937 w 6784903"/>
              <a:gd name="connsiteY0" fmla="*/ 6093108 h 6593390"/>
              <a:gd name="connsiteX1" fmla="*/ 4096124 w 6784903"/>
              <a:gd name="connsiteY1" fmla="*/ 6093108 h 6593390"/>
              <a:gd name="connsiteX2" fmla="*/ 4221194 w 6784903"/>
              <a:gd name="connsiteY2" fmla="*/ 6343249 h 6593390"/>
              <a:gd name="connsiteX3" fmla="*/ 4096124 w 6784903"/>
              <a:gd name="connsiteY3" fmla="*/ 6593390 h 6593390"/>
              <a:gd name="connsiteX4" fmla="*/ 3765937 w 6784903"/>
              <a:gd name="connsiteY4" fmla="*/ 6593390 h 6593390"/>
              <a:gd name="connsiteX5" fmla="*/ 3640866 w 6784903"/>
              <a:gd name="connsiteY5" fmla="*/ 6343249 h 6593390"/>
              <a:gd name="connsiteX6" fmla="*/ 3466441 w 6784903"/>
              <a:gd name="connsiteY6" fmla="*/ 5160578 h 6593390"/>
              <a:gd name="connsiteX7" fmla="*/ 4013845 w 6784903"/>
              <a:gd name="connsiteY7" fmla="*/ 5160578 h 6593390"/>
              <a:gd name="connsiteX8" fmla="*/ 4221194 w 6784903"/>
              <a:gd name="connsiteY8" fmla="*/ 5575276 h 6593390"/>
              <a:gd name="connsiteX9" fmla="*/ 4013845 w 6784903"/>
              <a:gd name="connsiteY9" fmla="*/ 5989974 h 6593390"/>
              <a:gd name="connsiteX10" fmla="*/ 3466441 w 6784903"/>
              <a:gd name="connsiteY10" fmla="*/ 5989974 h 6593390"/>
              <a:gd name="connsiteX11" fmla="*/ 3259092 w 6784903"/>
              <a:gd name="connsiteY11" fmla="*/ 5575276 h 6593390"/>
              <a:gd name="connsiteX12" fmla="*/ 6229611 w 6784903"/>
              <a:gd name="connsiteY12" fmla="*/ 4696709 h 6593390"/>
              <a:gd name="connsiteX13" fmla="*/ 6559798 w 6784903"/>
              <a:gd name="connsiteY13" fmla="*/ 4696709 h 6593390"/>
              <a:gd name="connsiteX14" fmla="*/ 6684868 w 6784903"/>
              <a:gd name="connsiteY14" fmla="*/ 4946850 h 6593390"/>
              <a:gd name="connsiteX15" fmla="*/ 6559798 w 6784903"/>
              <a:gd name="connsiteY15" fmla="*/ 5196991 h 6593390"/>
              <a:gd name="connsiteX16" fmla="*/ 6229611 w 6784903"/>
              <a:gd name="connsiteY16" fmla="*/ 5196991 h 6593390"/>
              <a:gd name="connsiteX17" fmla="*/ 6104540 w 6784903"/>
              <a:gd name="connsiteY17" fmla="*/ 4946850 h 6593390"/>
              <a:gd name="connsiteX18" fmla="*/ 2435186 w 6784903"/>
              <a:gd name="connsiteY18" fmla="*/ 4631749 h 6593390"/>
              <a:gd name="connsiteX19" fmla="*/ 3096422 w 6784903"/>
              <a:gd name="connsiteY19" fmla="*/ 4631749 h 6593390"/>
              <a:gd name="connsiteX20" fmla="*/ 3346890 w 6784903"/>
              <a:gd name="connsiteY20" fmla="*/ 5132685 h 6593390"/>
              <a:gd name="connsiteX21" fmla="*/ 3096422 w 6784903"/>
              <a:gd name="connsiteY21" fmla="*/ 5633621 h 6593390"/>
              <a:gd name="connsiteX22" fmla="*/ 2435186 w 6784903"/>
              <a:gd name="connsiteY22" fmla="*/ 5633621 h 6593390"/>
              <a:gd name="connsiteX23" fmla="*/ 2184718 w 6784903"/>
              <a:gd name="connsiteY23" fmla="*/ 5132685 h 6593390"/>
              <a:gd name="connsiteX24" fmla="*/ 3444958 w 6784903"/>
              <a:gd name="connsiteY24" fmla="*/ 4086739 h 6593390"/>
              <a:gd name="connsiteX25" fmla="*/ 4106194 w 6784903"/>
              <a:gd name="connsiteY25" fmla="*/ 4086739 h 6593390"/>
              <a:gd name="connsiteX26" fmla="*/ 4356662 w 6784903"/>
              <a:gd name="connsiteY26" fmla="*/ 4587675 h 6593390"/>
              <a:gd name="connsiteX27" fmla="*/ 4106194 w 6784903"/>
              <a:gd name="connsiteY27" fmla="*/ 5088611 h 6593390"/>
              <a:gd name="connsiteX28" fmla="*/ 3444958 w 6784903"/>
              <a:gd name="connsiteY28" fmla="*/ 5088611 h 6593390"/>
              <a:gd name="connsiteX29" fmla="*/ 3194490 w 6784903"/>
              <a:gd name="connsiteY29" fmla="*/ 4587675 h 6593390"/>
              <a:gd name="connsiteX30" fmla="*/ 1268770 w 6784903"/>
              <a:gd name="connsiteY30" fmla="*/ 4077356 h 6593390"/>
              <a:gd name="connsiteX31" fmla="*/ 1983697 w 6784903"/>
              <a:gd name="connsiteY31" fmla="*/ 4077356 h 6593390"/>
              <a:gd name="connsiteX32" fmla="*/ 2254502 w 6784903"/>
              <a:gd name="connsiteY32" fmla="*/ 4618967 h 6593390"/>
              <a:gd name="connsiteX33" fmla="*/ 1983697 w 6784903"/>
              <a:gd name="connsiteY33" fmla="*/ 5160578 h 6593390"/>
              <a:gd name="connsiteX34" fmla="*/ 1268770 w 6784903"/>
              <a:gd name="connsiteY34" fmla="*/ 5160578 h 6593390"/>
              <a:gd name="connsiteX35" fmla="*/ 997964 w 6784903"/>
              <a:gd name="connsiteY35" fmla="*/ 4618967 h 6593390"/>
              <a:gd name="connsiteX36" fmla="*/ 5930115 w 6784903"/>
              <a:gd name="connsiteY36" fmla="*/ 3764179 h 6593390"/>
              <a:gd name="connsiteX37" fmla="*/ 6477519 w 6784903"/>
              <a:gd name="connsiteY37" fmla="*/ 3764179 h 6593390"/>
              <a:gd name="connsiteX38" fmla="*/ 6684868 w 6784903"/>
              <a:gd name="connsiteY38" fmla="*/ 4178877 h 6593390"/>
              <a:gd name="connsiteX39" fmla="*/ 6477519 w 6784903"/>
              <a:gd name="connsiteY39" fmla="*/ 4593575 h 6593390"/>
              <a:gd name="connsiteX40" fmla="*/ 5930115 w 6784903"/>
              <a:gd name="connsiteY40" fmla="*/ 4593575 h 6593390"/>
              <a:gd name="connsiteX41" fmla="*/ 5722766 w 6784903"/>
              <a:gd name="connsiteY41" fmla="*/ 4178877 h 6593390"/>
              <a:gd name="connsiteX42" fmla="*/ 2343499 w 6784903"/>
              <a:gd name="connsiteY42" fmla="*/ 3363749 h 6593390"/>
              <a:gd name="connsiteX43" fmla="*/ 3118568 w 6784903"/>
              <a:gd name="connsiteY43" fmla="*/ 3363749 h 6593390"/>
              <a:gd name="connsiteX44" fmla="*/ 3412154 w 6784903"/>
              <a:gd name="connsiteY44" fmla="*/ 3950922 h 6593390"/>
              <a:gd name="connsiteX45" fmla="*/ 3118568 w 6784903"/>
              <a:gd name="connsiteY45" fmla="*/ 4538095 h 6593390"/>
              <a:gd name="connsiteX46" fmla="*/ 2343499 w 6784903"/>
              <a:gd name="connsiteY46" fmla="*/ 4538095 h 6593390"/>
              <a:gd name="connsiteX47" fmla="*/ 2049912 w 6784903"/>
              <a:gd name="connsiteY47" fmla="*/ 3950922 h 6593390"/>
              <a:gd name="connsiteX48" fmla="*/ 4891279 w 6784903"/>
              <a:gd name="connsiteY48" fmla="*/ 3210059 h 6593390"/>
              <a:gd name="connsiteX49" fmla="*/ 5552515 w 6784903"/>
              <a:gd name="connsiteY49" fmla="*/ 3210059 h 6593390"/>
              <a:gd name="connsiteX50" fmla="*/ 5802983 w 6784903"/>
              <a:gd name="connsiteY50" fmla="*/ 3710994 h 6593390"/>
              <a:gd name="connsiteX51" fmla="*/ 5552515 w 6784903"/>
              <a:gd name="connsiteY51" fmla="*/ 4211930 h 6593390"/>
              <a:gd name="connsiteX52" fmla="*/ 4891279 w 6784903"/>
              <a:gd name="connsiteY52" fmla="*/ 4211930 h 6593390"/>
              <a:gd name="connsiteX53" fmla="*/ 4640811 w 6784903"/>
              <a:gd name="connsiteY53" fmla="*/ 3710994 h 6593390"/>
              <a:gd name="connsiteX54" fmla="*/ 1099001 w 6784903"/>
              <a:gd name="connsiteY54" fmla="*/ 2682602 h 6593390"/>
              <a:gd name="connsiteX55" fmla="*/ 1937057 w 6784903"/>
              <a:gd name="connsiteY55" fmla="*/ 2682602 h 6593390"/>
              <a:gd name="connsiteX56" fmla="*/ 2254502 w 6784903"/>
              <a:gd name="connsiteY56" fmla="*/ 3317492 h 6593390"/>
              <a:gd name="connsiteX57" fmla="*/ 1937057 w 6784903"/>
              <a:gd name="connsiteY57" fmla="*/ 3952382 h 6593390"/>
              <a:gd name="connsiteX58" fmla="*/ 1099001 w 6784903"/>
              <a:gd name="connsiteY58" fmla="*/ 3952382 h 6593390"/>
              <a:gd name="connsiteX59" fmla="*/ 781556 w 6784903"/>
              <a:gd name="connsiteY59" fmla="*/ 3317492 h 6593390"/>
              <a:gd name="connsiteX60" fmla="*/ 3593219 w 6784903"/>
              <a:gd name="connsiteY60" fmla="*/ 2668447 h 6593390"/>
              <a:gd name="connsiteX61" fmla="*/ 4444356 w 6784903"/>
              <a:gd name="connsiteY61" fmla="*/ 2668447 h 6593390"/>
              <a:gd name="connsiteX62" fmla="*/ 4766756 w 6784903"/>
              <a:gd name="connsiteY62" fmla="*/ 3313248 h 6593390"/>
              <a:gd name="connsiteX63" fmla="*/ 4444356 w 6784903"/>
              <a:gd name="connsiteY63" fmla="*/ 3958049 h 6593390"/>
              <a:gd name="connsiteX64" fmla="*/ 3593219 w 6784903"/>
              <a:gd name="connsiteY64" fmla="*/ 3958049 h 6593390"/>
              <a:gd name="connsiteX65" fmla="*/ 3270818 w 6784903"/>
              <a:gd name="connsiteY65" fmla="*/ 3313248 h 6593390"/>
              <a:gd name="connsiteX66" fmla="*/ 5873199 w 6784903"/>
              <a:gd name="connsiteY66" fmla="*/ 2659173 h 6593390"/>
              <a:gd name="connsiteX67" fmla="*/ 6534435 w 6784903"/>
              <a:gd name="connsiteY67" fmla="*/ 2659173 h 6593390"/>
              <a:gd name="connsiteX68" fmla="*/ 6784903 w 6784903"/>
              <a:gd name="connsiteY68" fmla="*/ 3160110 h 6593390"/>
              <a:gd name="connsiteX69" fmla="*/ 6534435 w 6784903"/>
              <a:gd name="connsiteY69" fmla="*/ 3661045 h 6593390"/>
              <a:gd name="connsiteX70" fmla="*/ 5873199 w 6784903"/>
              <a:gd name="connsiteY70" fmla="*/ 3661045 h 6593390"/>
              <a:gd name="connsiteX71" fmla="*/ 5622731 w 6784903"/>
              <a:gd name="connsiteY71" fmla="*/ 3160110 h 6593390"/>
              <a:gd name="connsiteX72" fmla="*/ 331603 w 6784903"/>
              <a:gd name="connsiteY72" fmla="*/ 2077336 h 6593390"/>
              <a:gd name="connsiteX73" fmla="*/ 879007 w 6784903"/>
              <a:gd name="connsiteY73" fmla="*/ 2077336 h 6593390"/>
              <a:gd name="connsiteX74" fmla="*/ 1086356 w 6784903"/>
              <a:gd name="connsiteY74" fmla="*/ 2492034 h 6593390"/>
              <a:gd name="connsiteX75" fmla="*/ 879007 w 6784903"/>
              <a:gd name="connsiteY75" fmla="*/ 2906732 h 6593390"/>
              <a:gd name="connsiteX76" fmla="*/ 331603 w 6784903"/>
              <a:gd name="connsiteY76" fmla="*/ 2906732 h 6593390"/>
              <a:gd name="connsiteX77" fmla="*/ 124254 w 6784903"/>
              <a:gd name="connsiteY77" fmla="*/ 2492034 h 6593390"/>
              <a:gd name="connsiteX78" fmla="*/ 2346776 w 6784903"/>
              <a:gd name="connsiteY78" fmla="*/ 2016018 h 6593390"/>
              <a:gd name="connsiteX79" fmla="*/ 3184832 w 6784903"/>
              <a:gd name="connsiteY79" fmla="*/ 2016018 h 6593390"/>
              <a:gd name="connsiteX80" fmla="*/ 3502277 w 6784903"/>
              <a:gd name="connsiteY80" fmla="*/ 2650907 h 6593390"/>
              <a:gd name="connsiteX81" fmla="*/ 3184832 w 6784903"/>
              <a:gd name="connsiteY81" fmla="*/ 3285798 h 6593390"/>
              <a:gd name="connsiteX82" fmla="*/ 2346776 w 6784903"/>
              <a:gd name="connsiteY82" fmla="*/ 3285798 h 6593390"/>
              <a:gd name="connsiteX83" fmla="*/ 2029331 w 6784903"/>
              <a:gd name="connsiteY83" fmla="*/ 2650907 h 6593390"/>
              <a:gd name="connsiteX84" fmla="*/ 4789399 w 6784903"/>
              <a:gd name="connsiteY84" fmla="*/ 2014374 h 6593390"/>
              <a:gd name="connsiteX85" fmla="*/ 5504326 w 6784903"/>
              <a:gd name="connsiteY85" fmla="*/ 2014374 h 6593390"/>
              <a:gd name="connsiteX86" fmla="*/ 5775131 w 6784903"/>
              <a:gd name="connsiteY86" fmla="*/ 2555984 h 6593390"/>
              <a:gd name="connsiteX87" fmla="*/ 5504326 w 6784903"/>
              <a:gd name="connsiteY87" fmla="*/ 3097595 h 6593390"/>
              <a:gd name="connsiteX88" fmla="*/ 4789399 w 6784903"/>
              <a:gd name="connsiteY88" fmla="*/ 3097595 h 6593390"/>
              <a:gd name="connsiteX89" fmla="*/ 4518593 w 6784903"/>
              <a:gd name="connsiteY89" fmla="*/ 2555984 h 6593390"/>
              <a:gd name="connsiteX90" fmla="*/ 1221145 w 6784903"/>
              <a:gd name="connsiteY90" fmla="*/ 1514388 h 6593390"/>
              <a:gd name="connsiteX91" fmla="*/ 1936072 w 6784903"/>
              <a:gd name="connsiteY91" fmla="*/ 1514388 h 6593390"/>
              <a:gd name="connsiteX92" fmla="*/ 2206877 w 6784903"/>
              <a:gd name="connsiteY92" fmla="*/ 2055999 h 6593390"/>
              <a:gd name="connsiteX93" fmla="*/ 1936072 w 6784903"/>
              <a:gd name="connsiteY93" fmla="*/ 2597610 h 6593390"/>
              <a:gd name="connsiteX94" fmla="*/ 1221145 w 6784903"/>
              <a:gd name="connsiteY94" fmla="*/ 2597610 h 6593390"/>
              <a:gd name="connsiteX95" fmla="*/ 950339 w 6784903"/>
              <a:gd name="connsiteY95" fmla="*/ 2055999 h 6593390"/>
              <a:gd name="connsiteX96" fmla="*/ 547249 w 6784903"/>
              <a:gd name="connsiteY96" fmla="*/ 1479065 h 6593390"/>
              <a:gd name="connsiteX97" fmla="*/ 877436 w 6784903"/>
              <a:gd name="connsiteY97" fmla="*/ 1479065 h 6593390"/>
              <a:gd name="connsiteX98" fmla="*/ 1002506 w 6784903"/>
              <a:gd name="connsiteY98" fmla="*/ 1729206 h 6593390"/>
              <a:gd name="connsiteX99" fmla="*/ 877436 w 6784903"/>
              <a:gd name="connsiteY99" fmla="*/ 1979347 h 6593390"/>
              <a:gd name="connsiteX100" fmla="*/ 547249 w 6784903"/>
              <a:gd name="connsiteY100" fmla="*/ 1979347 h 6593390"/>
              <a:gd name="connsiteX101" fmla="*/ 422178 w 6784903"/>
              <a:gd name="connsiteY101" fmla="*/ 1729206 h 6593390"/>
              <a:gd name="connsiteX102" fmla="*/ 90919 w 6784903"/>
              <a:gd name="connsiteY102" fmla="*/ 1396400 h 6593390"/>
              <a:gd name="connsiteX103" fmla="*/ 330944 w 6784903"/>
              <a:gd name="connsiteY103" fmla="*/ 1396400 h 6593390"/>
              <a:gd name="connsiteX104" fmla="*/ 421863 w 6784903"/>
              <a:gd name="connsiteY104" fmla="*/ 1578237 h 6593390"/>
              <a:gd name="connsiteX105" fmla="*/ 330944 w 6784903"/>
              <a:gd name="connsiteY105" fmla="*/ 1760074 h 6593390"/>
              <a:gd name="connsiteX106" fmla="*/ 90919 w 6784903"/>
              <a:gd name="connsiteY106" fmla="*/ 1760074 h 6593390"/>
              <a:gd name="connsiteX107" fmla="*/ 0 w 6784903"/>
              <a:gd name="connsiteY107" fmla="*/ 1578237 h 6593390"/>
              <a:gd name="connsiteX108" fmla="*/ 3562675 w 6784903"/>
              <a:gd name="connsiteY108" fmla="*/ 1286205 h 6593390"/>
              <a:gd name="connsiteX109" fmla="*/ 4400731 w 6784903"/>
              <a:gd name="connsiteY109" fmla="*/ 1286205 h 6593390"/>
              <a:gd name="connsiteX110" fmla="*/ 4718176 w 6784903"/>
              <a:gd name="connsiteY110" fmla="*/ 1921095 h 6593390"/>
              <a:gd name="connsiteX111" fmla="*/ 4400731 w 6784903"/>
              <a:gd name="connsiteY111" fmla="*/ 2555984 h 6593390"/>
              <a:gd name="connsiteX112" fmla="*/ 3562675 w 6784903"/>
              <a:gd name="connsiteY112" fmla="*/ 2555984 h 6593390"/>
              <a:gd name="connsiteX113" fmla="*/ 3245230 w 6784903"/>
              <a:gd name="connsiteY113" fmla="*/ 1921095 h 6593390"/>
              <a:gd name="connsiteX114" fmla="*/ 2795277 w 6784903"/>
              <a:gd name="connsiteY114" fmla="*/ 680938 h 6593390"/>
              <a:gd name="connsiteX115" fmla="*/ 3342681 w 6784903"/>
              <a:gd name="connsiteY115" fmla="*/ 680938 h 6593390"/>
              <a:gd name="connsiteX116" fmla="*/ 3550030 w 6784903"/>
              <a:gd name="connsiteY116" fmla="*/ 1095636 h 6593390"/>
              <a:gd name="connsiteX117" fmla="*/ 3342681 w 6784903"/>
              <a:gd name="connsiteY117" fmla="*/ 1510335 h 6593390"/>
              <a:gd name="connsiteX118" fmla="*/ 2795277 w 6784903"/>
              <a:gd name="connsiteY118" fmla="*/ 1510335 h 6593390"/>
              <a:gd name="connsiteX119" fmla="*/ 2587928 w 6784903"/>
              <a:gd name="connsiteY119" fmla="*/ 1095636 h 6593390"/>
              <a:gd name="connsiteX120" fmla="*/ 4810450 w 6784903"/>
              <a:gd name="connsiteY120" fmla="*/ 619619 h 6593390"/>
              <a:gd name="connsiteX121" fmla="*/ 5648506 w 6784903"/>
              <a:gd name="connsiteY121" fmla="*/ 619619 h 6593390"/>
              <a:gd name="connsiteX122" fmla="*/ 5965951 w 6784903"/>
              <a:gd name="connsiteY122" fmla="*/ 1254509 h 6593390"/>
              <a:gd name="connsiteX123" fmla="*/ 5648506 w 6784903"/>
              <a:gd name="connsiteY123" fmla="*/ 1889400 h 6593390"/>
              <a:gd name="connsiteX124" fmla="*/ 4810450 w 6784903"/>
              <a:gd name="connsiteY124" fmla="*/ 1889400 h 6593390"/>
              <a:gd name="connsiteX125" fmla="*/ 4493005 w 6784903"/>
              <a:gd name="connsiteY125" fmla="*/ 1254509 h 6593390"/>
              <a:gd name="connsiteX126" fmla="*/ 3684819 w 6784903"/>
              <a:gd name="connsiteY126" fmla="*/ 117990 h 6593390"/>
              <a:gd name="connsiteX127" fmla="*/ 4399746 w 6784903"/>
              <a:gd name="connsiteY127" fmla="*/ 117990 h 6593390"/>
              <a:gd name="connsiteX128" fmla="*/ 4670551 w 6784903"/>
              <a:gd name="connsiteY128" fmla="*/ 659601 h 6593390"/>
              <a:gd name="connsiteX129" fmla="*/ 4399746 w 6784903"/>
              <a:gd name="connsiteY129" fmla="*/ 1201213 h 6593390"/>
              <a:gd name="connsiteX130" fmla="*/ 3684819 w 6784903"/>
              <a:gd name="connsiteY130" fmla="*/ 1201213 h 6593390"/>
              <a:gd name="connsiteX131" fmla="*/ 3414013 w 6784903"/>
              <a:gd name="connsiteY131" fmla="*/ 659601 h 6593390"/>
              <a:gd name="connsiteX132" fmla="*/ 3010923 w 6784903"/>
              <a:gd name="connsiteY132" fmla="*/ 82667 h 6593390"/>
              <a:gd name="connsiteX133" fmla="*/ 3341110 w 6784903"/>
              <a:gd name="connsiteY133" fmla="*/ 82667 h 6593390"/>
              <a:gd name="connsiteX134" fmla="*/ 3466180 w 6784903"/>
              <a:gd name="connsiteY134" fmla="*/ 332808 h 6593390"/>
              <a:gd name="connsiteX135" fmla="*/ 3341110 w 6784903"/>
              <a:gd name="connsiteY135" fmla="*/ 582949 h 6593390"/>
              <a:gd name="connsiteX136" fmla="*/ 3010923 w 6784903"/>
              <a:gd name="connsiteY136" fmla="*/ 582949 h 6593390"/>
              <a:gd name="connsiteX137" fmla="*/ 2885852 w 6784903"/>
              <a:gd name="connsiteY137" fmla="*/ 332808 h 6593390"/>
              <a:gd name="connsiteX138" fmla="*/ 2554593 w 6784903"/>
              <a:gd name="connsiteY138" fmla="*/ 0 h 6593390"/>
              <a:gd name="connsiteX139" fmla="*/ 2794618 w 6784903"/>
              <a:gd name="connsiteY139" fmla="*/ 0 h 6593390"/>
              <a:gd name="connsiteX140" fmla="*/ 2885536 w 6784903"/>
              <a:gd name="connsiteY140" fmla="*/ 181837 h 6593390"/>
              <a:gd name="connsiteX141" fmla="*/ 2794618 w 6784903"/>
              <a:gd name="connsiteY141" fmla="*/ 363674 h 6593390"/>
              <a:gd name="connsiteX142" fmla="*/ 2554593 w 6784903"/>
              <a:gd name="connsiteY142" fmla="*/ 363674 h 6593390"/>
              <a:gd name="connsiteX143" fmla="*/ 2463674 w 6784903"/>
              <a:gd name="connsiteY143" fmla="*/ 181837 h 659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6784903" h="6593390">
                <a:moveTo>
                  <a:pt x="3765937" y="6093108"/>
                </a:moveTo>
                <a:lnTo>
                  <a:pt x="4096124" y="6093108"/>
                </a:lnTo>
                <a:lnTo>
                  <a:pt x="4221194" y="6343249"/>
                </a:lnTo>
                <a:lnTo>
                  <a:pt x="4096124" y="6593390"/>
                </a:lnTo>
                <a:lnTo>
                  <a:pt x="3765937" y="6593390"/>
                </a:lnTo>
                <a:lnTo>
                  <a:pt x="3640866" y="6343249"/>
                </a:lnTo>
                <a:close/>
                <a:moveTo>
                  <a:pt x="3466441" y="5160578"/>
                </a:moveTo>
                <a:lnTo>
                  <a:pt x="4013845" y="5160578"/>
                </a:lnTo>
                <a:lnTo>
                  <a:pt x="4221194" y="5575276"/>
                </a:lnTo>
                <a:lnTo>
                  <a:pt x="4013845" y="5989974"/>
                </a:lnTo>
                <a:lnTo>
                  <a:pt x="3466441" y="5989974"/>
                </a:lnTo>
                <a:lnTo>
                  <a:pt x="3259092" y="5575276"/>
                </a:lnTo>
                <a:close/>
                <a:moveTo>
                  <a:pt x="6229611" y="4696709"/>
                </a:moveTo>
                <a:lnTo>
                  <a:pt x="6559798" y="4696709"/>
                </a:lnTo>
                <a:lnTo>
                  <a:pt x="6684868" y="4946850"/>
                </a:lnTo>
                <a:lnTo>
                  <a:pt x="6559798" y="5196991"/>
                </a:lnTo>
                <a:lnTo>
                  <a:pt x="6229611" y="5196991"/>
                </a:lnTo>
                <a:lnTo>
                  <a:pt x="6104540" y="4946850"/>
                </a:lnTo>
                <a:close/>
                <a:moveTo>
                  <a:pt x="2435186" y="4631749"/>
                </a:moveTo>
                <a:lnTo>
                  <a:pt x="3096422" y="4631749"/>
                </a:lnTo>
                <a:lnTo>
                  <a:pt x="3346890" y="5132685"/>
                </a:lnTo>
                <a:lnTo>
                  <a:pt x="3096422" y="5633621"/>
                </a:lnTo>
                <a:lnTo>
                  <a:pt x="2435186" y="5633621"/>
                </a:lnTo>
                <a:lnTo>
                  <a:pt x="2184718" y="5132685"/>
                </a:lnTo>
                <a:close/>
                <a:moveTo>
                  <a:pt x="3444958" y="4086739"/>
                </a:moveTo>
                <a:lnTo>
                  <a:pt x="4106194" y="4086739"/>
                </a:lnTo>
                <a:lnTo>
                  <a:pt x="4356662" y="4587675"/>
                </a:lnTo>
                <a:lnTo>
                  <a:pt x="4106194" y="5088611"/>
                </a:lnTo>
                <a:lnTo>
                  <a:pt x="3444958" y="5088611"/>
                </a:lnTo>
                <a:lnTo>
                  <a:pt x="3194490" y="4587675"/>
                </a:lnTo>
                <a:close/>
                <a:moveTo>
                  <a:pt x="1268770" y="4077356"/>
                </a:moveTo>
                <a:lnTo>
                  <a:pt x="1983697" y="4077356"/>
                </a:lnTo>
                <a:lnTo>
                  <a:pt x="2254502" y="4618967"/>
                </a:lnTo>
                <a:lnTo>
                  <a:pt x="1983697" y="5160578"/>
                </a:lnTo>
                <a:lnTo>
                  <a:pt x="1268770" y="5160578"/>
                </a:lnTo>
                <a:lnTo>
                  <a:pt x="997964" y="4618967"/>
                </a:lnTo>
                <a:close/>
                <a:moveTo>
                  <a:pt x="5930115" y="3764179"/>
                </a:moveTo>
                <a:lnTo>
                  <a:pt x="6477519" y="3764179"/>
                </a:lnTo>
                <a:lnTo>
                  <a:pt x="6684868" y="4178877"/>
                </a:lnTo>
                <a:lnTo>
                  <a:pt x="6477519" y="4593575"/>
                </a:lnTo>
                <a:lnTo>
                  <a:pt x="5930115" y="4593575"/>
                </a:lnTo>
                <a:lnTo>
                  <a:pt x="5722766" y="4178877"/>
                </a:lnTo>
                <a:close/>
                <a:moveTo>
                  <a:pt x="2343499" y="3363749"/>
                </a:moveTo>
                <a:lnTo>
                  <a:pt x="3118568" y="3363749"/>
                </a:lnTo>
                <a:lnTo>
                  <a:pt x="3412154" y="3950922"/>
                </a:lnTo>
                <a:lnTo>
                  <a:pt x="3118568" y="4538095"/>
                </a:lnTo>
                <a:lnTo>
                  <a:pt x="2343499" y="4538095"/>
                </a:lnTo>
                <a:lnTo>
                  <a:pt x="2049912" y="3950922"/>
                </a:lnTo>
                <a:close/>
                <a:moveTo>
                  <a:pt x="4891279" y="3210059"/>
                </a:moveTo>
                <a:lnTo>
                  <a:pt x="5552515" y="3210059"/>
                </a:lnTo>
                <a:lnTo>
                  <a:pt x="5802983" y="3710994"/>
                </a:lnTo>
                <a:lnTo>
                  <a:pt x="5552515" y="4211930"/>
                </a:lnTo>
                <a:lnTo>
                  <a:pt x="4891279" y="4211930"/>
                </a:lnTo>
                <a:lnTo>
                  <a:pt x="4640811" y="3710994"/>
                </a:lnTo>
                <a:close/>
                <a:moveTo>
                  <a:pt x="1099001" y="2682602"/>
                </a:moveTo>
                <a:lnTo>
                  <a:pt x="1937057" y="2682602"/>
                </a:lnTo>
                <a:lnTo>
                  <a:pt x="2254502" y="3317492"/>
                </a:lnTo>
                <a:lnTo>
                  <a:pt x="1937057" y="3952382"/>
                </a:lnTo>
                <a:lnTo>
                  <a:pt x="1099001" y="3952382"/>
                </a:lnTo>
                <a:lnTo>
                  <a:pt x="781556" y="3317492"/>
                </a:lnTo>
                <a:close/>
                <a:moveTo>
                  <a:pt x="3593219" y="2668447"/>
                </a:moveTo>
                <a:lnTo>
                  <a:pt x="4444356" y="2668447"/>
                </a:lnTo>
                <a:lnTo>
                  <a:pt x="4766756" y="3313248"/>
                </a:lnTo>
                <a:lnTo>
                  <a:pt x="4444356" y="3958049"/>
                </a:lnTo>
                <a:lnTo>
                  <a:pt x="3593219" y="3958049"/>
                </a:lnTo>
                <a:lnTo>
                  <a:pt x="3270818" y="3313248"/>
                </a:lnTo>
                <a:close/>
                <a:moveTo>
                  <a:pt x="5873199" y="2659173"/>
                </a:moveTo>
                <a:lnTo>
                  <a:pt x="6534435" y="2659173"/>
                </a:lnTo>
                <a:lnTo>
                  <a:pt x="6784903" y="3160110"/>
                </a:lnTo>
                <a:lnTo>
                  <a:pt x="6534435" y="3661045"/>
                </a:lnTo>
                <a:lnTo>
                  <a:pt x="5873199" y="3661045"/>
                </a:lnTo>
                <a:lnTo>
                  <a:pt x="5622731" y="3160110"/>
                </a:lnTo>
                <a:close/>
                <a:moveTo>
                  <a:pt x="331603" y="2077336"/>
                </a:moveTo>
                <a:lnTo>
                  <a:pt x="879007" y="2077336"/>
                </a:lnTo>
                <a:lnTo>
                  <a:pt x="1086356" y="2492034"/>
                </a:lnTo>
                <a:lnTo>
                  <a:pt x="879007" y="2906732"/>
                </a:lnTo>
                <a:lnTo>
                  <a:pt x="331603" y="2906732"/>
                </a:lnTo>
                <a:lnTo>
                  <a:pt x="124254" y="2492034"/>
                </a:lnTo>
                <a:close/>
                <a:moveTo>
                  <a:pt x="2346776" y="2016018"/>
                </a:moveTo>
                <a:lnTo>
                  <a:pt x="3184832" y="2016018"/>
                </a:lnTo>
                <a:lnTo>
                  <a:pt x="3502277" y="2650907"/>
                </a:lnTo>
                <a:lnTo>
                  <a:pt x="3184832" y="3285798"/>
                </a:lnTo>
                <a:lnTo>
                  <a:pt x="2346776" y="3285798"/>
                </a:lnTo>
                <a:lnTo>
                  <a:pt x="2029331" y="2650907"/>
                </a:lnTo>
                <a:close/>
                <a:moveTo>
                  <a:pt x="4789399" y="2014374"/>
                </a:moveTo>
                <a:lnTo>
                  <a:pt x="5504326" y="2014374"/>
                </a:lnTo>
                <a:lnTo>
                  <a:pt x="5775131" y="2555984"/>
                </a:lnTo>
                <a:lnTo>
                  <a:pt x="5504326" y="3097595"/>
                </a:lnTo>
                <a:lnTo>
                  <a:pt x="4789399" y="3097595"/>
                </a:lnTo>
                <a:lnTo>
                  <a:pt x="4518593" y="2555984"/>
                </a:lnTo>
                <a:close/>
                <a:moveTo>
                  <a:pt x="1221145" y="1514388"/>
                </a:moveTo>
                <a:lnTo>
                  <a:pt x="1936072" y="1514388"/>
                </a:lnTo>
                <a:lnTo>
                  <a:pt x="2206877" y="2055999"/>
                </a:lnTo>
                <a:lnTo>
                  <a:pt x="1936072" y="2597610"/>
                </a:lnTo>
                <a:lnTo>
                  <a:pt x="1221145" y="2597610"/>
                </a:lnTo>
                <a:lnTo>
                  <a:pt x="950339" y="2055999"/>
                </a:lnTo>
                <a:close/>
                <a:moveTo>
                  <a:pt x="547249" y="1479065"/>
                </a:moveTo>
                <a:lnTo>
                  <a:pt x="877436" y="1479065"/>
                </a:lnTo>
                <a:lnTo>
                  <a:pt x="1002506" y="1729206"/>
                </a:lnTo>
                <a:lnTo>
                  <a:pt x="877436" y="1979347"/>
                </a:lnTo>
                <a:lnTo>
                  <a:pt x="547249" y="1979347"/>
                </a:lnTo>
                <a:lnTo>
                  <a:pt x="422178" y="1729206"/>
                </a:lnTo>
                <a:close/>
                <a:moveTo>
                  <a:pt x="90919" y="1396400"/>
                </a:moveTo>
                <a:lnTo>
                  <a:pt x="330944" y="1396400"/>
                </a:lnTo>
                <a:lnTo>
                  <a:pt x="421863" y="1578237"/>
                </a:lnTo>
                <a:lnTo>
                  <a:pt x="330944" y="1760074"/>
                </a:lnTo>
                <a:lnTo>
                  <a:pt x="90919" y="1760074"/>
                </a:lnTo>
                <a:lnTo>
                  <a:pt x="0" y="1578237"/>
                </a:lnTo>
                <a:close/>
                <a:moveTo>
                  <a:pt x="3562675" y="1286205"/>
                </a:moveTo>
                <a:lnTo>
                  <a:pt x="4400731" y="1286205"/>
                </a:lnTo>
                <a:lnTo>
                  <a:pt x="4718176" y="1921095"/>
                </a:lnTo>
                <a:lnTo>
                  <a:pt x="4400731" y="2555984"/>
                </a:lnTo>
                <a:lnTo>
                  <a:pt x="3562675" y="2555984"/>
                </a:lnTo>
                <a:lnTo>
                  <a:pt x="3245230" y="1921095"/>
                </a:lnTo>
                <a:close/>
                <a:moveTo>
                  <a:pt x="2795277" y="680938"/>
                </a:moveTo>
                <a:lnTo>
                  <a:pt x="3342681" y="680938"/>
                </a:lnTo>
                <a:lnTo>
                  <a:pt x="3550030" y="1095636"/>
                </a:lnTo>
                <a:lnTo>
                  <a:pt x="3342681" y="1510335"/>
                </a:lnTo>
                <a:lnTo>
                  <a:pt x="2795277" y="1510335"/>
                </a:lnTo>
                <a:lnTo>
                  <a:pt x="2587928" y="1095636"/>
                </a:lnTo>
                <a:close/>
                <a:moveTo>
                  <a:pt x="4810450" y="619619"/>
                </a:moveTo>
                <a:lnTo>
                  <a:pt x="5648506" y="619619"/>
                </a:lnTo>
                <a:lnTo>
                  <a:pt x="5965951" y="1254509"/>
                </a:lnTo>
                <a:lnTo>
                  <a:pt x="5648506" y="1889400"/>
                </a:lnTo>
                <a:lnTo>
                  <a:pt x="4810450" y="1889400"/>
                </a:lnTo>
                <a:lnTo>
                  <a:pt x="4493005" y="1254509"/>
                </a:lnTo>
                <a:close/>
                <a:moveTo>
                  <a:pt x="3684819" y="117990"/>
                </a:moveTo>
                <a:lnTo>
                  <a:pt x="4399746" y="117990"/>
                </a:lnTo>
                <a:lnTo>
                  <a:pt x="4670551" y="659601"/>
                </a:lnTo>
                <a:lnTo>
                  <a:pt x="4399746" y="1201213"/>
                </a:lnTo>
                <a:lnTo>
                  <a:pt x="3684819" y="1201213"/>
                </a:lnTo>
                <a:lnTo>
                  <a:pt x="3414013" y="659601"/>
                </a:lnTo>
                <a:close/>
                <a:moveTo>
                  <a:pt x="3010923" y="82667"/>
                </a:moveTo>
                <a:lnTo>
                  <a:pt x="3341110" y="82667"/>
                </a:lnTo>
                <a:lnTo>
                  <a:pt x="3466180" y="332808"/>
                </a:lnTo>
                <a:lnTo>
                  <a:pt x="3341110" y="582949"/>
                </a:lnTo>
                <a:lnTo>
                  <a:pt x="3010923" y="582949"/>
                </a:lnTo>
                <a:lnTo>
                  <a:pt x="2885852" y="332808"/>
                </a:lnTo>
                <a:close/>
                <a:moveTo>
                  <a:pt x="2554593" y="0"/>
                </a:moveTo>
                <a:lnTo>
                  <a:pt x="2794618" y="0"/>
                </a:lnTo>
                <a:lnTo>
                  <a:pt x="2885536" y="181837"/>
                </a:lnTo>
                <a:lnTo>
                  <a:pt x="2794618" y="363674"/>
                </a:lnTo>
                <a:lnTo>
                  <a:pt x="2554593" y="363674"/>
                </a:lnTo>
                <a:lnTo>
                  <a:pt x="2463674" y="181837"/>
                </a:ln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1086410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6_Contents slide layout">
    <p:spTree>
      <p:nvGrpSpPr>
        <p:cNvPr id="1" name=""/>
        <p:cNvGrpSpPr/>
        <p:nvPr/>
      </p:nvGrpSpPr>
      <p:grpSpPr>
        <a:xfrm>
          <a:off x="0" y="0"/>
          <a:ext cx="0" cy="0"/>
          <a:chOff x="0" y="0"/>
          <a:chExt cx="0" cy="0"/>
        </a:xfrm>
      </p:grpSpPr>
      <p:sp>
        <p:nvSpPr>
          <p:cNvPr id="47" name="Picture Placeholder 46">
            <a:extLst>
              <a:ext uri="{FF2B5EF4-FFF2-40B4-BE49-F238E27FC236}">
                <a16:creationId xmlns:a16="http://schemas.microsoft.com/office/drawing/2014/main" id="{2105F469-3A51-4580-AB60-EEC0F1858C50}"/>
              </a:ext>
            </a:extLst>
          </p:cNvPr>
          <p:cNvSpPr>
            <a:spLocks noGrp="1"/>
          </p:cNvSpPr>
          <p:nvPr>
            <p:ph type="pic" idx="15" hasCustomPrompt="1"/>
          </p:nvPr>
        </p:nvSpPr>
        <p:spPr>
          <a:xfrm>
            <a:off x="9665821" y="2607547"/>
            <a:ext cx="2526179" cy="3865122"/>
          </a:xfrm>
          <a:custGeom>
            <a:avLst/>
            <a:gdLst>
              <a:gd name="connsiteX0" fmla="*/ 2055340 w 2526179"/>
              <a:gd name="connsiteY0" fmla="*/ 0 h 3865122"/>
              <a:gd name="connsiteX1" fmla="*/ 2080562 w 2526179"/>
              <a:gd name="connsiteY1" fmla="*/ 0 h 3865122"/>
              <a:gd name="connsiteX2" fmla="*/ 2526179 w 2526179"/>
              <a:gd name="connsiteY2" fmla="*/ 318877 h 3865122"/>
              <a:gd name="connsiteX3" fmla="*/ 2526179 w 2526179"/>
              <a:gd name="connsiteY3" fmla="*/ 3865122 h 3865122"/>
              <a:gd name="connsiteX4" fmla="*/ 789887 w 2526179"/>
              <a:gd name="connsiteY4" fmla="*/ 3865122 h 3865122"/>
              <a:gd name="connsiteX5" fmla="*/ 0 w 2526179"/>
              <a:gd name="connsiteY5" fmla="*/ 1470768 h 3865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6179" h="3865122">
                <a:moveTo>
                  <a:pt x="2055340" y="0"/>
                </a:moveTo>
                <a:lnTo>
                  <a:pt x="2080562" y="0"/>
                </a:lnTo>
                <a:lnTo>
                  <a:pt x="2526179" y="318877"/>
                </a:lnTo>
                <a:lnTo>
                  <a:pt x="2526179" y="3865122"/>
                </a:lnTo>
                <a:lnTo>
                  <a:pt x="789887" y="3865122"/>
                </a:lnTo>
                <a:lnTo>
                  <a:pt x="0" y="1470768"/>
                </a:ln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27" name="Picture Placeholder 26">
            <a:extLst>
              <a:ext uri="{FF2B5EF4-FFF2-40B4-BE49-F238E27FC236}">
                <a16:creationId xmlns:a16="http://schemas.microsoft.com/office/drawing/2014/main" id="{9D94F6A6-2481-4966-BA1F-F9E83CD32B3E}"/>
              </a:ext>
            </a:extLst>
          </p:cNvPr>
          <p:cNvSpPr>
            <a:spLocks noGrp="1"/>
          </p:cNvSpPr>
          <p:nvPr>
            <p:ph type="pic" idx="13" hasCustomPrompt="1"/>
          </p:nvPr>
        </p:nvSpPr>
        <p:spPr>
          <a:xfrm>
            <a:off x="4063772" y="0"/>
            <a:ext cx="4055025" cy="2271775"/>
          </a:xfrm>
          <a:custGeom>
            <a:avLst/>
            <a:gdLst>
              <a:gd name="connsiteX0" fmla="*/ 0 w 4055025"/>
              <a:gd name="connsiteY0" fmla="*/ 0 h 2271775"/>
              <a:gd name="connsiteX1" fmla="*/ 4055025 w 4055025"/>
              <a:gd name="connsiteY1" fmla="*/ 0 h 2271775"/>
              <a:gd name="connsiteX2" fmla="*/ 3305576 w 4055025"/>
              <a:gd name="connsiteY2" fmla="*/ 2271775 h 2271775"/>
              <a:gd name="connsiteX3" fmla="*/ 749449 w 4055025"/>
              <a:gd name="connsiteY3" fmla="*/ 2271775 h 2271775"/>
            </a:gdLst>
            <a:ahLst/>
            <a:cxnLst>
              <a:cxn ang="0">
                <a:pos x="connsiteX0" y="connsiteY0"/>
              </a:cxn>
              <a:cxn ang="0">
                <a:pos x="connsiteX1" y="connsiteY1"/>
              </a:cxn>
              <a:cxn ang="0">
                <a:pos x="connsiteX2" y="connsiteY2"/>
              </a:cxn>
              <a:cxn ang="0">
                <a:pos x="connsiteX3" y="connsiteY3"/>
              </a:cxn>
            </a:cxnLst>
            <a:rect l="l" t="t" r="r" b="b"/>
            <a:pathLst>
              <a:path w="4055025" h="2271775">
                <a:moveTo>
                  <a:pt x="0" y="0"/>
                </a:moveTo>
                <a:lnTo>
                  <a:pt x="4055025" y="0"/>
                </a:lnTo>
                <a:lnTo>
                  <a:pt x="3305576" y="2271775"/>
                </a:lnTo>
                <a:lnTo>
                  <a:pt x="749449" y="2271775"/>
                </a:ln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6" name="Graphic 32">
            <a:extLst>
              <a:ext uri="{FF2B5EF4-FFF2-40B4-BE49-F238E27FC236}">
                <a16:creationId xmlns:a16="http://schemas.microsoft.com/office/drawing/2014/main" id="{96C8E82C-FE37-4EBC-B084-62C57FB93761}"/>
              </a:ext>
            </a:extLst>
          </p:cNvPr>
          <p:cNvSpPr/>
          <p:nvPr userDrawn="1"/>
        </p:nvSpPr>
        <p:spPr>
          <a:xfrm rot="10800000" flipH="1">
            <a:off x="512789" y="0"/>
            <a:ext cx="4135909" cy="3874156"/>
          </a:xfrm>
          <a:prstGeom prst="pentagon">
            <a:avLst/>
          </a:prstGeom>
          <a:solidFill>
            <a:schemeClr val="accent1">
              <a:alpha val="30000"/>
            </a:schemeClr>
          </a:solidFill>
          <a:ln w="25400" cap="flat">
            <a:noFill/>
            <a:prstDash val="solid"/>
            <a:miter/>
          </a:ln>
        </p:spPr>
        <p:txBody>
          <a:bodyPr rtlCol="0" anchor="ctr"/>
          <a:lstStyle/>
          <a:p>
            <a:endParaRPr lang="en-US"/>
          </a:p>
        </p:txBody>
      </p:sp>
      <p:sp>
        <p:nvSpPr>
          <p:cNvPr id="23" name="Graphic 32">
            <a:extLst>
              <a:ext uri="{FF2B5EF4-FFF2-40B4-BE49-F238E27FC236}">
                <a16:creationId xmlns:a16="http://schemas.microsoft.com/office/drawing/2014/main" id="{4B3EA8F9-001C-4E8E-ACD1-A4ABB0D983B8}"/>
              </a:ext>
            </a:extLst>
          </p:cNvPr>
          <p:cNvSpPr/>
          <p:nvPr userDrawn="1"/>
        </p:nvSpPr>
        <p:spPr>
          <a:xfrm rot="10966538" flipH="1">
            <a:off x="7597866" y="0"/>
            <a:ext cx="4135909" cy="3874156"/>
          </a:xfrm>
          <a:prstGeom prst="pentagon">
            <a:avLst/>
          </a:prstGeom>
          <a:solidFill>
            <a:schemeClr val="accent1">
              <a:alpha val="30000"/>
            </a:schemeClr>
          </a:solidFill>
          <a:ln w="25400"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6B46BF04-9D34-4C6C-B077-473B77D5DC09}"/>
              </a:ext>
            </a:extLst>
          </p:cNvPr>
          <p:cNvSpPr/>
          <p:nvPr userDrawn="1"/>
        </p:nvSpPr>
        <p:spPr>
          <a:xfrm rot="6507465" flipH="1">
            <a:off x="10861594" y="5866878"/>
            <a:ext cx="809887" cy="1816817"/>
          </a:xfrm>
          <a:custGeom>
            <a:avLst/>
            <a:gdLst>
              <a:gd name="connsiteX0" fmla="*/ 232932 w 809887"/>
              <a:gd name="connsiteY0" fmla="*/ 1816817 h 1816817"/>
              <a:gd name="connsiteX1" fmla="*/ 809887 w 809887"/>
              <a:gd name="connsiteY1" fmla="*/ 67916 h 1816817"/>
              <a:gd name="connsiteX2" fmla="*/ 606409 w 809887"/>
              <a:gd name="connsiteY2" fmla="*/ 0 h 1816817"/>
              <a:gd name="connsiteX3" fmla="*/ 0 w 809887"/>
              <a:gd name="connsiteY3" fmla="*/ 1816816 h 1816817"/>
            </a:gdLst>
            <a:ahLst/>
            <a:cxnLst>
              <a:cxn ang="0">
                <a:pos x="connsiteX0" y="connsiteY0"/>
              </a:cxn>
              <a:cxn ang="0">
                <a:pos x="connsiteX1" y="connsiteY1"/>
              </a:cxn>
              <a:cxn ang="0">
                <a:pos x="connsiteX2" y="connsiteY2"/>
              </a:cxn>
              <a:cxn ang="0">
                <a:pos x="connsiteX3" y="connsiteY3"/>
              </a:cxn>
            </a:cxnLst>
            <a:rect l="l" t="t" r="r" b="b"/>
            <a:pathLst>
              <a:path w="809887" h="1816817">
                <a:moveTo>
                  <a:pt x="232932" y="1816817"/>
                </a:moveTo>
                <a:lnTo>
                  <a:pt x="809887" y="67916"/>
                </a:lnTo>
                <a:lnTo>
                  <a:pt x="606409" y="0"/>
                </a:lnTo>
                <a:lnTo>
                  <a:pt x="0" y="1816816"/>
                </a:lnTo>
                <a:close/>
              </a:path>
            </a:pathLst>
          </a:custGeom>
          <a:solidFill>
            <a:schemeClr val="accent1">
              <a:alpha val="30000"/>
            </a:schemeClr>
          </a:solidFill>
          <a:ln w="25400" cap="flat">
            <a:noFill/>
            <a:prstDash val="solid"/>
            <a:miter/>
          </a:ln>
        </p:spPr>
        <p:txBody>
          <a:bodyPr wrap="square" rtlCol="0" anchor="ctr">
            <a:noAutofit/>
          </a:bodyPr>
          <a:lstStyle/>
          <a:p>
            <a:endParaRPr lang="en-US"/>
          </a:p>
        </p:txBody>
      </p:sp>
      <p:sp>
        <p:nvSpPr>
          <p:cNvPr id="37" name="Freeform: Shape 36">
            <a:extLst>
              <a:ext uri="{FF2B5EF4-FFF2-40B4-BE49-F238E27FC236}">
                <a16:creationId xmlns:a16="http://schemas.microsoft.com/office/drawing/2014/main" id="{1540CB02-97C4-4B87-9366-495F139732A1}"/>
              </a:ext>
            </a:extLst>
          </p:cNvPr>
          <p:cNvSpPr/>
          <p:nvPr userDrawn="1"/>
        </p:nvSpPr>
        <p:spPr>
          <a:xfrm rot="15092535">
            <a:off x="485530" y="5866878"/>
            <a:ext cx="809887" cy="1816817"/>
          </a:xfrm>
          <a:custGeom>
            <a:avLst/>
            <a:gdLst>
              <a:gd name="connsiteX0" fmla="*/ 232932 w 809887"/>
              <a:gd name="connsiteY0" fmla="*/ 1816817 h 1816817"/>
              <a:gd name="connsiteX1" fmla="*/ 809887 w 809887"/>
              <a:gd name="connsiteY1" fmla="*/ 67916 h 1816817"/>
              <a:gd name="connsiteX2" fmla="*/ 606409 w 809887"/>
              <a:gd name="connsiteY2" fmla="*/ 0 h 1816817"/>
              <a:gd name="connsiteX3" fmla="*/ 0 w 809887"/>
              <a:gd name="connsiteY3" fmla="*/ 1816816 h 1816817"/>
            </a:gdLst>
            <a:ahLst/>
            <a:cxnLst>
              <a:cxn ang="0">
                <a:pos x="connsiteX0" y="connsiteY0"/>
              </a:cxn>
              <a:cxn ang="0">
                <a:pos x="connsiteX1" y="connsiteY1"/>
              </a:cxn>
              <a:cxn ang="0">
                <a:pos x="connsiteX2" y="connsiteY2"/>
              </a:cxn>
              <a:cxn ang="0">
                <a:pos x="connsiteX3" y="connsiteY3"/>
              </a:cxn>
            </a:cxnLst>
            <a:rect l="l" t="t" r="r" b="b"/>
            <a:pathLst>
              <a:path w="809887" h="1816817">
                <a:moveTo>
                  <a:pt x="232932" y="1816817"/>
                </a:moveTo>
                <a:lnTo>
                  <a:pt x="809887" y="67916"/>
                </a:lnTo>
                <a:lnTo>
                  <a:pt x="606409" y="0"/>
                </a:lnTo>
                <a:lnTo>
                  <a:pt x="0" y="1816816"/>
                </a:lnTo>
                <a:close/>
              </a:path>
            </a:pathLst>
          </a:custGeom>
          <a:solidFill>
            <a:schemeClr val="accent1">
              <a:alpha val="30000"/>
            </a:schemeClr>
          </a:solidFill>
          <a:ln w="25400" cap="flat">
            <a:noFill/>
            <a:prstDash val="solid"/>
            <a:miter/>
          </a:ln>
        </p:spPr>
        <p:txBody>
          <a:bodyPr wrap="square" rtlCol="0" anchor="ctr">
            <a:noAutofit/>
          </a:bodyPr>
          <a:lstStyle/>
          <a:p>
            <a:endParaRPr lang="en-US"/>
          </a:p>
        </p:txBody>
      </p:sp>
      <p:sp>
        <p:nvSpPr>
          <p:cNvPr id="45" name="Picture Placeholder 44">
            <a:extLst>
              <a:ext uri="{FF2B5EF4-FFF2-40B4-BE49-F238E27FC236}">
                <a16:creationId xmlns:a16="http://schemas.microsoft.com/office/drawing/2014/main" id="{8DA30422-F87E-43A3-861F-CB44E1E991A9}"/>
              </a:ext>
            </a:extLst>
          </p:cNvPr>
          <p:cNvSpPr>
            <a:spLocks noGrp="1"/>
          </p:cNvSpPr>
          <p:nvPr>
            <p:ph type="pic" idx="16" hasCustomPrompt="1"/>
          </p:nvPr>
        </p:nvSpPr>
        <p:spPr>
          <a:xfrm>
            <a:off x="0" y="2607548"/>
            <a:ext cx="2560141" cy="3874146"/>
          </a:xfrm>
          <a:custGeom>
            <a:avLst/>
            <a:gdLst>
              <a:gd name="connsiteX0" fmla="*/ 492190 w 2560141"/>
              <a:gd name="connsiteY0" fmla="*/ 0 h 3874146"/>
              <a:gd name="connsiteX1" fmla="*/ 2560141 w 2560141"/>
              <a:gd name="connsiteY1" fmla="*/ 1479792 h 3874146"/>
              <a:gd name="connsiteX2" fmla="*/ 1770254 w 2560141"/>
              <a:gd name="connsiteY2" fmla="*/ 3874146 h 3874146"/>
              <a:gd name="connsiteX3" fmla="*/ 0 w 2560141"/>
              <a:gd name="connsiteY3" fmla="*/ 3874146 h 3874146"/>
              <a:gd name="connsiteX4" fmla="*/ 0 w 2560141"/>
              <a:gd name="connsiteY4" fmla="*/ 352204 h 3874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0141" h="3874146">
                <a:moveTo>
                  <a:pt x="492190" y="0"/>
                </a:moveTo>
                <a:lnTo>
                  <a:pt x="2560141" y="1479792"/>
                </a:lnTo>
                <a:lnTo>
                  <a:pt x="1770254" y="3874146"/>
                </a:lnTo>
                <a:lnTo>
                  <a:pt x="0" y="3874146"/>
                </a:lnTo>
                <a:lnTo>
                  <a:pt x="0" y="352204"/>
                </a:ln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85391101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6_Images &amp; Contents">
    <p:spTree>
      <p:nvGrpSpPr>
        <p:cNvPr id="1" name=""/>
        <p:cNvGrpSpPr/>
        <p:nvPr/>
      </p:nvGrpSpPr>
      <p:grpSpPr>
        <a:xfrm>
          <a:off x="0" y="0"/>
          <a:ext cx="0" cy="0"/>
          <a:chOff x="0" y="0"/>
          <a:chExt cx="0" cy="0"/>
        </a:xfrm>
      </p:grpSpPr>
      <p:sp>
        <p:nvSpPr>
          <p:cNvPr id="13" name="그림 개체 틀 12">
            <a:extLst>
              <a:ext uri="{FF2B5EF4-FFF2-40B4-BE49-F238E27FC236}">
                <a16:creationId xmlns:a16="http://schemas.microsoft.com/office/drawing/2014/main" id="{DCA9BD29-3335-49FC-8BD0-26E45751AC99}"/>
              </a:ext>
            </a:extLst>
          </p:cNvPr>
          <p:cNvSpPr>
            <a:spLocks noGrp="1"/>
          </p:cNvSpPr>
          <p:nvPr>
            <p:ph type="pic" sz="quarter" idx="10" hasCustomPrompt="1"/>
          </p:nvPr>
        </p:nvSpPr>
        <p:spPr>
          <a:xfrm>
            <a:off x="799070" y="1223317"/>
            <a:ext cx="5441094" cy="4721980"/>
          </a:xfrm>
          <a:custGeom>
            <a:avLst/>
            <a:gdLst>
              <a:gd name="connsiteX0" fmla="*/ 2090352 w 5441094"/>
              <a:gd name="connsiteY0" fmla="*/ 2977952 h 4721980"/>
              <a:gd name="connsiteX1" fmla="*/ 3101888 w 5441094"/>
              <a:gd name="connsiteY1" fmla="*/ 4721980 h 4721980"/>
              <a:gd name="connsiteX2" fmla="*/ 1078816 w 5441094"/>
              <a:gd name="connsiteY2" fmla="*/ 4721980 h 4721980"/>
              <a:gd name="connsiteX3" fmla="*/ 2191267 w 5441094"/>
              <a:gd name="connsiteY3" fmla="*/ 2940880 h 4721980"/>
              <a:gd name="connsiteX4" fmla="*/ 4155992 w 5441094"/>
              <a:gd name="connsiteY4" fmla="*/ 2940880 h 4721980"/>
              <a:gd name="connsiteX5" fmla="*/ 3173629 w 5441094"/>
              <a:gd name="connsiteY5" fmla="*/ 4634609 h 4721980"/>
              <a:gd name="connsiteX6" fmla="*/ 0 w 5441094"/>
              <a:gd name="connsiteY6" fmla="*/ 2928524 h 4721980"/>
              <a:gd name="connsiteX7" fmla="*/ 2023072 w 5441094"/>
              <a:gd name="connsiteY7" fmla="*/ 2928524 h 4721980"/>
              <a:gd name="connsiteX8" fmla="*/ 1011536 w 5441094"/>
              <a:gd name="connsiteY8" fmla="*/ 4672552 h 4721980"/>
              <a:gd name="connsiteX9" fmla="*/ 982363 w 5441094"/>
              <a:gd name="connsiteY9" fmla="*/ 1120204 h 4721980"/>
              <a:gd name="connsiteX10" fmla="*/ 1964725 w 5441094"/>
              <a:gd name="connsiteY10" fmla="*/ 2813933 h 4721980"/>
              <a:gd name="connsiteX11" fmla="*/ 0 w 5441094"/>
              <a:gd name="connsiteY11" fmla="*/ 2813933 h 4721980"/>
              <a:gd name="connsiteX12" fmla="*/ 3816180 w 5441094"/>
              <a:gd name="connsiteY12" fmla="*/ 12357 h 4721980"/>
              <a:gd name="connsiteX13" fmla="*/ 5441094 w 5441094"/>
              <a:gd name="connsiteY13" fmla="*/ 2813933 h 4721980"/>
              <a:gd name="connsiteX14" fmla="*/ 2191266 w 5441094"/>
              <a:gd name="connsiteY14" fmla="*/ 2813933 h 4721980"/>
              <a:gd name="connsiteX15" fmla="*/ 465439 w 5441094"/>
              <a:gd name="connsiteY15" fmla="*/ 0 h 4721980"/>
              <a:gd name="connsiteX16" fmla="*/ 3715267 w 5441094"/>
              <a:gd name="connsiteY16" fmla="*/ 0 h 4721980"/>
              <a:gd name="connsiteX17" fmla="*/ 2090353 w 5441094"/>
              <a:gd name="connsiteY17" fmla="*/ 2801576 h 472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41094" h="4721980">
                <a:moveTo>
                  <a:pt x="2090352" y="2977952"/>
                </a:moveTo>
                <a:lnTo>
                  <a:pt x="3101888" y="4721980"/>
                </a:lnTo>
                <a:lnTo>
                  <a:pt x="1078816" y="4721980"/>
                </a:lnTo>
                <a:close/>
                <a:moveTo>
                  <a:pt x="2191267" y="2940880"/>
                </a:moveTo>
                <a:lnTo>
                  <a:pt x="4155992" y="2940880"/>
                </a:lnTo>
                <a:lnTo>
                  <a:pt x="3173629" y="4634609"/>
                </a:lnTo>
                <a:close/>
                <a:moveTo>
                  <a:pt x="0" y="2928524"/>
                </a:moveTo>
                <a:lnTo>
                  <a:pt x="2023072" y="2928524"/>
                </a:lnTo>
                <a:lnTo>
                  <a:pt x="1011536" y="4672552"/>
                </a:lnTo>
                <a:close/>
                <a:moveTo>
                  <a:pt x="982363" y="1120204"/>
                </a:moveTo>
                <a:lnTo>
                  <a:pt x="1964725" y="2813933"/>
                </a:lnTo>
                <a:lnTo>
                  <a:pt x="0" y="2813933"/>
                </a:lnTo>
                <a:close/>
                <a:moveTo>
                  <a:pt x="3816180" y="12357"/>
                </a:moveTo>
                <a:lnTo>
                  <a:pt x="5441094" y="2813933"/>
                </a:lnTo>
                <a:lnTo>
                  <a:pt x="2191266" y="2813933"/>
                </a:lnTo>
                <a:close/>
                <a:moveTo>
                  <a:pt x="465439" y="0"/>
                </a:moveTo>
                <a:lnTo>
                  <a:pt x="3715267" y="0"/>
                </a:lnTo>
                <a:lnTo>
                  <a:pt x="2090353" y="2801576"/>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310400852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5_캡션 있는 콘텐츠">
    <p:spTree>
      <p:nvGrpSpPr>
        <p:cNvPr id="1" name=""/>
        <p:cNvGrpSpPr/>
        <p:nvPr/>
      </p:nvGrpSpPr>
      <p:grpSpPr>
        <a:xfrm>
          <a:off x="0" y="0"/>
          <a:ext cx="0" cy="0"/>
          <a:chOff x="0" y="0"/>
          <a:chExt cx="0" cy="0"/>
        </a:xfrm>
      </p:grpSpPr>
      <p:sp>
        <p:nvSpPr>
          <p:cNvPr id="70" name="그림 개체 틀 69">
            <a:extLst>
              <a:ext uri="{FF2B5EF4-FFF2-40B4-BE49-F238E27FC236}">
                <a16:creationId xmlns:a16="http://schemas.microsoft.com/office/drawing/2014/main" id="{4CBC11AB-4544-4C2D-AD5A-477B61EAD23A}"/>
              </a:ext>
            </a:extLst>
          </p:cNvPr>
          <p:cNvSpPr>
            <a:spLocks noGrp="1"/>
          </p:cNvSpPr>
          <p:nvPr>
            <p:ph type="pic" idx="16" hasCustomPrompt="1"/>
          </p:nvPr>
        </p:nvSpPr>
        <p:spPr>
          <a:xfrm>
            <a:off x="0" y="0"/>
            <a:ext cx="8265502" cy="6858000"/>
          </a:xfrm>
          <a:custGeom>
            <a:avLst/>
            <a:gdLst>
              <a:gd name="connsiteX0" fmla="*/ 5195456 w 8265502"/>
              <a:gd name="connsiteY0" fmla="*/ 6338077 h 6858000"/>
              <a:gd name="connsiteX1" fmla="*/ 5918072 w 8265502"/>
              <a:gd name="connsiteY1" fmla="*/ 6338077 h 6858000"/>
              <a:gd name="connsiteX2" fmla="*/ 6178034 w 8265502"/>
              <a:gd name="connsiteY2" fmla="*/ 6858000 h 6858000"/>
              <a:gd name="connsiteX3" fmla="*/ 4935495 w 8265502"/>
              <a:gd name="connsiteY3" fmla="*/ 6858000 h 6858000"/>
              <a:gd name="connsiteX4" fmla="*/ 3119745 w 8265502"/>
              <a:gd name="connsiteY4" fmla="*/ 6338077 h 6858000"/>
              <a:gd name="connsiteX5" fmla="*/ 3842361 w 8265502"/>
              <a:gd name="connsiteY5" fmla="*/ 6338077 h 6858000"/>
              <a:gd name="connsiteX6" fmla="*/ 4102323 w 8265502"/>
              <a:gd name="connsiteY6" fmla="*/ 6858000 h 6858000"/>
              <a:gd name="connsiteX7" fmla="*/ 2859784 w 8265502"/>
              <a:gd name="connsiteY7" fmla="*/ 6858000 h 6858000"/>
              <a:gd name="connsiteX8" fmla="*/ 1044037 w 8265502"/>
              <a:gd name="connsiteY8" fmla="*/ 6338077 h 6858000"/>
              <a:gd name="connsiteX9" fmla="*/ 1766653 w 8265502"/>
              <a:gd name="connsiteY9" fmla="*/ 6338077 h 6858000"/>
              <a:gd name="connsiteX10" fmla="*/ 2026615 w 8265502"/>
              <a:gd name="connsiteY10" fmla="*/ 6858000 h 6858000"/>
              <a:gd name="connsiteX11" fmla="*/ 784076 w 8265502"/>
              <a:gd name="connsiteY11" fmla="*/ 6858000 h 6858000"/>
              <a:gd name="connsiteX12" fmla="*/ 3179 w 8265502"/>
              <a:gd name="connsiteY12" fmla="*/ 5766324 h 6858000"/>
              <a:gd name="connsiteX13" fmla="*/ 725796 w 8265502"/>
              <a:gd name="connsiteY13" fmla="*/ 5766324 h 6858000"/>
              <a:gd name="connsiteX14" fmla="*/ 999515 w 8265502"/>
              <a:gd name="connsiteY14" fmla="*/ 6313762 h 6858000"/>
              <a:gd name="connsiteX15" fmla="*/ 727396 w 8265502"/>
              <a:gd name="connsiteY15" fmla="*/ 6858000 h 6858000"/>
              <a:gd name="connsiteX16" fmla="*/ 1580 w 8265502"/>
              <a:gd name="connsiteY16" fmla="*/ 6858000 h 6858000"/>
              <a:gd name="connsiteX17" fmla="*/ 0 w 8265502"/>
              <a:gd name="connsiteY17" fmla="*/ 6854841 h 6858000"/>
              <a:gd name="connsiteX18" fmla="*/ 0 w 8265502"/>
              <a:gd name="connsiteY18" fmla="*/ 5772682 h 6858000"/>
              <a:gd name="connsiteX19" fmla="*/ 6243369 w 8265502"/>
              <a:gd name="connsiteY19" fmla="*/ 5763125 h 6858000"/>
              <a:gd name="connsiteX20" fmla="*/ 6965986 w 8265502"/>
              <a:gd name="connsiteY20" fmla="*/ 5763125 h 6858000"/>
              <a:gd name="connsiteX21" fmla="*/ 7239705 w 8265502"/>
              <a:gd name="connsiteY21" fmla="*/ 6310563 h 6858000"/>
              <a:gd name="connsiteX22" fmla="*/ 6965986 w 8265502"/>
              <a:gd name="connsiteY22" fmla="*/ 6858000 h 6858000"/>
              <a:gd name="connsiteX23" fmla="*/ 6243369 w 8265502"/>
              <a:gd name="connsiteY23" fmla="*/ 6858000 h 6858000"/>
              <a:gd name="connsiteX24" fmla="*/ 5969650 w 8265502"/>
              <a:gd name="connsiteY24" fmla="*/ 6310563 h 6858000"/>
              <a:gd name="connsiteX25" fmla="*/ 4154596 w 8265502"/>
              <a:gd name="connsiteY25" fmla="*/ 5763125 h 6858000"/>
              <a:gd name="connsiteX26" fmla="*/ 4877213 w 8265502"/>
              <a:gd name="connsiteY26" fmla="*/ 5763125 h 6858000"/>
              <a:gd name="connsiteX27" fmla="*/ 5150931 w 8265502"/>
              <a:gd name="connsiteY27" fmla="*/ 6310563 h 6858000"/>
              <a:gd name="connsiteX28" fmla="*/ 4877213 w 8265502"/>
              <a:gd name="connsiteY28" fmla="*/ 6858000 h 6858000"/>
              <a:gd name="connsiteX29" fmla="*/ 4154596 w 8265502"/>
              <a:gd name="connsiteY29" fmla="*/ 6858000 h 6858000"/>
              <a:gd name="connsiteX30" fmla="*/ 3880877 w 8265502"/>
              <a:gd name="connsiteY30" fmla="*/ 6310563 h 6858000"/>
              <a:gd name="connsiteX31" fmla="*/ 2078889 w 8265502"/>
              <a:gd name="connsiteY31" fmla="*/ 5763125 h 6858000"/>
              <a:gd name="connsiteX32" fmla="*/ 2801505 w 8265502"/>
              <a:gd name="connsiteY32" fmla="*/ 5763125 h 6858000"/>
              <a:gd name="connsiteX33" fmla="*/ 3075224 w 8265502"/>
              <a:gd name="connsiteY33" fmla="*/ 6310563 h 6858000"/>
              <a:gd name="connsiteX34" fmla="*/ 2801505 w 8265502"/>
              <a:gd name="connsiteY34" fmla="*/ 6858000 h 6858000"/>
              <a:gd name="connsiteX35" fmla="*/ 2078889 w 8265502"/>
              <a:gd name="connsiteY35" fmla="*/ 6858000 h 6858000"/>
              <a:gd name="connsiteX36" fmla="*/ 1805170 w 8265502"/>
              <a:gd name="connsiteY36" fmla="*/ 6310563 h 6858000"/>
              <a:gd name="connsiteX37" fmla="*/ 3119748 w 8265502"/>
              <a:gd name="connsiteY37" fmla="*/ 5187603 h 6858000"/>
              <a:gd name="connsiteX38" fmla="*/ 3842363 w 8265502"/>
              <a:gd name="connsiteY38" fmla="*/ 5187603 h 6858000"/>
              <a:gd name="connsiteX39" fmla="*/ 4116082 w 8265502"/>
              <a:gd name="connsiteY39" fmla="*/ 5735041 h 6858000"/>
              <a:gd name="connsiteX40" fmla="*/ 3842363 w 8265502"/>
              <a:gd name="connsiteY40" fmla="*/ 6282478 h 6858000"/>
              <a:gd name="connsiteX41" fmla="*/ 3119748 w 8265502"/>
              <a:gd name="connsiteY41" fmla="*/ 6282478 h 6858000"/>
              <a:gd name="connsiteX42" fmla="*/ 2846029 w 8265502"/>
              <a:gd name="connsiteY42" fmla="*/ 5735041 h 6858000"/>
              <a:gd name="connsiteX43" fmla="*/ 1044038 w 8265502"/>
              <a:gd name="connsiteY43" fmla="*/ 5187603 h 6858000"/>
              <a:gd name="connsiteX44" fmla="*/ 1766654 w 8265502"/>
              <a:gd name="connsiteY44" fmla="*/ 5187603 h 6858000"/>
              <a:gd name="connsiteX45" fmla="*/ 2040373 w 8265502"/>
              <a:gd name="connsiteY45" fmla="*/ 5735041 h 6858000"/>
              <a:gd name="connsiteX46" fmla="*/ 1766654 w 8265502"/>
              <a:gd name="connsiteY46" fmla="*/ 6282478 h 6858000"/>
              <a:gd name="connsiteX47" fmla="*/ 1044038 w 8265502"/>
              <a:gd name="connsiteY47" fmla="*/ 6282478 h 6858000"/>
              <a:gd name="connsiteX48" fmla="*/ 770319 w 8265502"/>
              <a:gd name="connsiteY48" fmla="*/ 5735041 h 6858000"/>
              <a:gd name="connsiteX49" fmla="*/ 2078891 w 8265502"/>
              <a:gd name="connsiteY49" fmla="*/ 4612651 h 6858000"/>
              <a:gd name="connsiteX50" fmla="*/ 2801507 w 8265502"/>
              <a:gd name="connsiteY50" fmla="*/ 4612651 h 6858000"/>
              <a:gd name="connsiteX51" fmla="*/ 3075227 w 8265502"/>
              <a:gd name="connsiteY51" fmla="*/ 5160089 h 6858000"/>
              <a:gd name="connsiteX52" fmla="*/ 2801507 w 8265502"/>
              <a:gd name="connsiteY52" fmla="*/ 5707526 h 6858000"/>
              <a:gd name="connsiteX53" fmla="*/ 2078891 w 8265502"/>
              <a:gd name="connsiteY53" fmla="*/ 5707526 h 6858000"/>
              <a:gd name="connsiteX54" fmla="*/ 1805171 w 8265502"/>
              <a:gd name="connsiteY54" fmla="*/ 5160089 h 6858000"/>
              <a:gd name="connsiteX55" fmla="*/ 3182 w 8265502"/>
              <a:gd name="connsiteY55" fmla="*/ 4612651 h 6858000"/>
              <a:gd name="connsiteX56" fmla="*/ 725798 w 8265502"/>
              <a:gd name="connsiteY56" fmla="*/ 4612651 h 6858000"/>
              <a:gd name="connsiteX57" fmla="*/ 999517 w 8265502"/>
              <a:gd name="connsiteY57" fmla="*/ 5160089 h 6858000"/>
              <a:gd name="connsiteX58" fmla="*/ 725798 w 8265502"/>
              <a:gd name="connsiteY58" fmla="*/ 5707526 h 6858000"/>
              <a:gd name="connsiteX59" fmla="*/ 3182 w 8265502"/>
              <a:gd name="connsiteY59" fmla="*/ 5707526 h 6858000"/>
              <a:gd name="connsiteX60" fmla="*/ 0 w 8265502"/>
              <a:gd name="connsiteY60" fmla="*/ 5701162 h 6858000"/>
              <a:gd name="connsiteX61" fmla="*/ 0 w 8265502"/>
              <a:gd name="connsiteY61" fmla="*/ 4619015 h 6858000"/>
              <a:gd name="connsiteX62" fmla="*/ 5195456 w 8265502"/>
              <a:gd name="connsiteY62" fmla="*/ 4037129 h 6858000"/>
              <a:gd name="connsiteX63" fmla="*/ 5918073 w 8265502"/>
              <a:gd name="connsiteY63" fmla="*/ 4037129 h 6858000"/>
              <a:gd name="connsiteX64" fmla="*/ 6191792 w 8265502"/>
              <a:gd name="connsiteY64" fmla="*/ 4584567 h 6858000"/>
              <a:gd name="connsiteX65" fmla="*/ 5918073 w 8265502"/>
              <a:gd name="connsiteY65" fmla="*/ 5132004 h 6858000"/>
              <a:gd name="connsiteX66" fmla="*/ 5195456 w 8265502"/>
              <a:gd name="connsiteY66" fmla="*/ 5132004 h 6858000"/>
              <a:gd name="connsiteX67" fmla="*/ 4921737 w 8265502"/>
              <a:gd name="connsiteY67" fmla="*/ 4584567 h 6858000"/>
              <a:gd name="connsiteX68" fmla="*/ 3119749 w 8265502"/>
              <a:gd name="connsiteY68" fmla="*/ 4037129 h 6858000"/>
              <a:gd name="connsiteX69" fmla="*/ 3842364 w 8265502"/>
              <a:gd name="connsiteY69" fmla="*/ 4037129 h 6858000"/>
              <a:gd name="connsiteX70" fmla="*/ 4116083 w 8265502"/>
              <a:gd name="connsiteY70" fmla="*/ 4584567 h 6858000"/>
              <a:gd name="connsiteX71" fmla="*/ 3842364 w 8265502"/>
              <a:gd name="connsiteY71" fmla="*/ 5132004 h 6858000"/>
              <a:gd name="connsiteX72" fmla="*/ 3119749 w 8265502"/>
              <a:gd name="connsiteY72" fmla="*/ 5132004 h 6858000"/>
              <a:gd name="connsiteX73" fmla="*/ 2846030 w 8265502"/>
              <a:gd name="connsiteY73" fmla="*/ 4584567 h 6858000"/>
              <a:gd name="connsiteX74" fmla="*/ 1044040 w 8265502"/>
              <a:gd name="connsiteY74" fmla="*/ 4037129 h 6858000"/>
              <a:gd name="connsiteX75" fmla="*/ 1766657 w 8265502"/>
              <a:gd name="connsiteY75" fmla="*/ 4037129 h 6858000"/>
              <a:gd name="connsiteX76" fmla="*/ 2040376 w 8265502"/>
              <a:gd name="connsiteY76" fmla="*/ 4584567 h 6858000"/>
              <a:gd name="connsiteX77" fmla="*/ 1766657 w 8265502"/>
              <a:gd name="connsiteY77" fmla="*/ 5132004 h 6858000"/>
              <a:gd name="connsiteX78" fmla="*/ 1044040 w 8265502"/>
              <a:gd name="connsiteY78" fmla="*/ 5132004 h 6858000"/>
              <a:gd name="connsiteX79" fmla="*/ 770321 w 8265502"/>
              <a:gd name="connsiteY79" fmla="*/ 4584567 h 6858000"/>
              <a:gd name="connsiteX80" fmla="*/ 2078891 w 8265502"/>
              <a:gd name="connsiteY80" fmla="*/ 3458978 h 6858000"/>
              <a:gd name="connsiteX81" fmla="*/ 2801507 w 8265502"/>
              <a:gd name="connsiteY81" fmla="*/ 3458978 h 6858000"/>
              <a:gd name="connsiteX82" fmla="*/ 3075227 w 8265502"/>
              <a:gd name="connsiteY82" fmla="*/ 4006416 h 6858000"/>
              <a:gd name="connsiteX83" fmla="*/ 2801507 w 8265502"/>
              <a:gd name="connsiteY83" fmla="*/ 4553853 h 6858000"/>
              <a:gd name="connsiteX84" fmla="*/ 2078891 w 8265502"/>
              <a:gd name="connsiteY84" fmla="*/ 4553853 h 6858000"/>
              <a:gd name="connsiteX85" fmla="*/ 1805171 w 8265502"/>
              <a:gd name="connsiteY85" fmla="*/ 4006416 h 6858000"/>
              <a:gd name="connsiteX86" fmla="*/ 3182 w 8265502"/>
              <a:gd name="connsiteY86" fmla="*/ 3458978 h 6858000"/>
              <a:gd name="connsiteX87" fmla="*/ 725798 w 8265502"/>
              <a:gd name="connsiteY87" fmla="*/ 3458978 h 6858000"/>
              <a:gd name="connsiteX88" fmla="*/ 999517 w 8265502"/>
              <a:gd name="connsiteY88" fmla="*/ 4006416 h 6858000"/>
              <a:gd name="connsiteX89" fmla="*/ 725798 w 8265502"/>
              <a:gd name="connsiteY89" fmla="*/ 4553853 h 6858000"/>
              <a:gd name="connsiteX90" fmla="*/ 3182 w 8265502"/>
              <a:gd name="connsiteY90" fmla="*/ 4553853 h 6858000"/>
              <a:gd name="connsiteX91" fmla="*/ 0 w 8265502"/>
              <a:gd name="connsiteY91" fmla="*/ 4547489 h 6858000"/>
              <a:gd name="connsiteX92" fmla="*/ 0 w 8265502"/>
              <a:gd name="connsiteY92" fmla="*/ 3465342 h 6858000"/>
              <a:gd name="connsiteX93" fmla="*/ 1044040 w 8265502"/>
              <a:gd name="connsiteY93" fmla="*/ 2883459 h 6858000"/>
              <a:gd name="connsiteX94" fmla="*/ 1766657 w 8265502"/>
              <a:gd name="connsiteY94" fmla="*/ 2883459 h 6858000"/>
              <a:gd name="connsiteX95" fmla="*/ 2040376 w 8265502"/>
              <a:gd name="connsiteY95" fmla="*/ 3430894 h 6858000"/>
              <a:gd name="connsiteX96" fmla="*/ 1766657 w 8265502"/>
              <a:gd name="connsiteY96" fmla="*/ 3978331 h 6858000"/>
              <a:gd name="connsiteX97" fmla="*/ 1044040 w 8265502"/>
              <a:gd name="connsiteY97" fmla="*/ 3978331 h 6858000"/>
              <a:gd name="connsiteX98" fmla="*/ 770321 w 8265502"/>
              <a:gd name="connsiteY98" fmla="*/ 3430894 h 6858000"/>
              <a:gd name="connsiteX99" fmla="*/ 3119749 w 8265502"/>
              <a:gd name="connsiteY99" fmla="*/ 2883458 h 6858000"/>
              <a:gd name="connsiteX100" fmla="*/ 3842364 w 8265502"/>
              <a:gd name="connsiteY100" fmla="*/ 2883458 h 6858000"/>
              <a:gd name="connsiteX101" fmla="*/ 4116083 w 8265502"/>
              <a:gd name="connsiteY101" fmla="*/ 3430894 h 6858000"/>
              <a:gd name="connsiteX102" fmla="*/ 3842364 w 8265502"/>
              <a:gd name="connsiteY102" fmla="*/ 3978331 h 6858000"/>
              <a:gd name="connsiteX103" fmla="*/ 3119749 w 8265502"/>
              <a:gd name="connsiteY103" fmla="*/ 3978331 h 6858000"/>
              <a:gd name="connsiteX104" fmla="*/ 2846030 w 8265502"/>
              <a:gd name="connsiteY104" fmla="*/ 3430894 h 6858000"/>
              <a:gd name="connsiteX105" fmla="*/ 3182 w 8265502"/>
              <a:gd name="connsiteY105" fmla="*/ 2305308 h 6858000"/>
              <a:gd name="connsiteX106" fmla="*/ 725799 w 8265502"/>
              <a:gd name="connsiteY106" fmla="*/ 2305308 h 6858000"/>
              <a:gd name="connsiteX107" fmla="*/ 999517 w 8265502"/>
              <a:gd name="connsiteY107" fmla="*/ 2852745 h 6858000"/>
              <a:gd name="connsiteX108" fmla="*/ 725799 w 8265502"/>
              <a:gd name="connsiteY108" fmla="*/ 3400180 h 6858000"/>
              <a:gd name="connsiteX109" fmla="*/ 3182 w 8265502"/>
              <a:gd name="connsiteY109" fmla="*/ 3400180 h 6858000"/>
              <a:gd name="connsiteX110" fmla="*/ 0 w 8265502"/>
              <a:gd name="connsiteY110" fmla="*/ 3393816 h 6858000"/>
              <a:gd name="connsiteX111" fmla="*/ 0 w 8265502"/>
              <a:gd name="connsiteY111" fmla="*/ 2311672 h 6858000"/>
              <a:gd name="connsiteX112" fmla="*/ 2078891 w 8265502"/>
              <a:gd name="connsiteY112" fmla="*/ 2305306 h 6858000"/>
              <a:gd name="connsiteX113" fmla="*/ 2801507 w 8265502"/>
              <a:gd name="connsiteY113" fmla="*/ 2305306 h 6858000"/>
              <a:gd name="connsiteX114" fmla="*/ 3075227 w 8265502"/>
              <a:gd name="connsiteY114" fmla="*/ 2852744 h 6858000"/>
              <a:gd name="connsiteX115" fmla="*/ 2801507 w 8265502"/>
              <a:gd name="connsiteY115" fmla="*/ 3400179 h 6858000"/>
              <a:gd name="connsiteX116" fmla="*/ 2078891 w 8265502"/>
              <a:gd name="connsiteY116" fmla="*/ 3400179 h 6858000"/>
              <a:gd name="connsiteX117" fmla="*/ 1805171 w 8265502"/>
              <a:gd name="connsiteY117" fmla="*/ 2852744 h 6858000"/>
              <a:gd name="connsiteX118" fmla="*/ 4154597 w 8265502"/>
              <a:gd name="connsiteY118" fmla="*/ 2305305 h 6858000"/>
              <a:gd name="connsiteX119" fmla="*/ 4877214 w 8265502"/>
              <a:gd name="connsiteY119" fmla="*/ 2305305 h 6858000"/>
              <a:gd name="connsiteX120" fmla="*/ 5150933 w 8265502"/>
              <a:gd name="connsiteY120" fmla="*/ 2852744 h 6858000"/>
              <a:gd name="connsiteX121" fmla="*/ 4877214 w 8265502"/>
              <a:gd name="connsiteY121" fmla="*/ 3400179 h 6858000"/>
              <a:gd name="connsiteX122" fmla="*/ 4154597 w 8265502"/>
              <a:gd name="connsiteY122" fmla="*/ 3400179 h 6858000"/>
              <a:gd name="connsiteX123" fmla="*/ 3880878 w 8265502"/>
              <a:gd name="connsiteY123" fmla="*/ 2852744 h 6858000"/>
              <a:gd name="connsiteX124" fmla="*/ 1044040 w 8265502"/>
              <a:gd name="connsiteY124" fmla="*/ 1729785 h 6858000"/>
              <a:gd name="connsiteX125" fmla="*/ 1766657 w 8265502"/>
              <a:gd name="connsiteY125" fmla="*/ 1729785 h 6858000"/>
              <a:gd name="connsiteX126" fmla="*/ 2040376 w 8265502"/>
              <a:gd name="connsiteY126" fmla="*/ 2277224 h 6858000"/>
              <a:gd name="connsiteX127" fmla="*/ 1766657 w 8265502"/>
              <a:gd name="connsiteY127" fmla="*/ 2824659 h 6858000"/>
              <a:gd name="connsiteX128" fmla="*/ 1044040 w 8265502"/>
              <a:gd name="connsiteY128" fmla="*/ 2824659 h 6858000"/>
              <a:gd name="connsiteX129" fmla="*/ 770321 w 8265502"/>
              <a:gd name="connsiteY129" fmla="*/ 2277224 h 6858000"/>
              <a:gd name="connsiteX130" fmla="*/ 3119749 w 8265502"/>
              <a:gd name="connsiteY130" fmla="*/ 1729784 h 6858000"/>
              <a:gd name="connsiteX131" fmla="*/ 3842364 w 8265502"/>
              <a:gd name="connsiteY131" fmla="*/ 1729784 h 6858000"/>
              <a:gd name="connsiteX132" fmla="*/ 4116083 w 8265502"/>
              <a:gd name="connsiteY132" fmla="*/ 2277222 h 6858000"/>
              <a:gd name="connsiteX133" fmla="*/ 3842364 w 8265502"/>
              <a:gd name="connsiteY133" fmla="*/ 2824659 h 6858000"/>
              <a:gd name="connsiteX134" fmla="*/ 3119749 w 8265502"/>
              <a:gd name="connsiteY134" fmla="*/ 2824659 h 6858000"/>
              <a:gd name="connsiteX135" fmla="*/ 2846030 w 8265502"/>
              <a:gd name="connsiteY135" fmla="*/ 2277222 h 6858000"/>
              <a:gd name="connsiteX136" fmla="*/ 3182 w 8265502"/>
              <a:gd name="connsiteY136" fmla="*/ 1151633 h 6858000"/>
              <a:gd name="connsiteX137" fmla="*/ 725799 w 8265502"/>
              <a:gd name="connsiteY137" fmla="*/ 1151633 h 6858000"/>
              <a:gd name="connsiteX138" fmla="*/ 999517 w 8265502"/>
              <a:gd name="connsiteY138" fmla="*/ 1699071 h 6858000"/>
              <a:gd name="connsiteX139" fmla="*/ 725799 w 8265502"/>
              <a:gd name="connsiteY139" fmla="*/ 2246508 h 6858000"/>
              <a:gd name="connsiteX140" fmla="*/ 3182 w 8265502"/>
              <a:gd name="connsiteY140" fmla="*/ 2246508 h 6858000"/>
              <a:gd name="connsiteX141" fmla="*/ 0 w 8265502"/>
              <a:gd name="connsiteY141" fmla="*/ 2240144 h 6858000"/>
              <a:gd name="connsiteX142" fmla="*/ 0 w 8265502"/>
              <a:gd name="connsiteY142" fmla="*/ 1157997 h 6858000"/>
              <a:gd name="connsiteX143" fmla="*/ 2078891 w 8265502"/>
              <a:gd name="connsiteY143" fmla="*/ 1151632 h 6858000"/>
              <a:gd name="connsiteX144" fmla="*/ 2801507 w 8265502"/>
              <a:gd name="connsiteY144" fmla="*/ 1151632 h 6858000"/>
              <a:gd name="connsiteX145" fmla="*/ 3075227 w 8265502"/>
              <a:gd name="connsiteY145" fmla="*/ 1699069 h 6858000"/>
              <a:gd name="connsiteX146" fmla="*/ 2801507 w 8265502"/>
              <a:gd name="connsiteY146" fmla="*/ 2246507 h 6858000"/>
              <a:gd name="connsiteX147" fmla="*/ 2078891 w 8265502"/>
              <a:gd name="connsiteY147" fmla="*/ 2246507 h 6858000"/>
              <a:gd name="connsiteX148" fmla="*/ 1805172 w 8265502"/>
              <a:gd name="connsiteY148" fmla="*/ 1699069 h 6858000"/>
              <a:gd name="connsiteX149" fmla="*/ 4154597 w 8265502"/>
              <a:gd name="connsiteY149" fmla="*/ 1151631 h 6858000"/>
              <a:gd name="connsiteX150" fmla="*/ 4877214 w 8265502"/>
              <a:gd name="connsiteY150" fmla="*/ 1151631 h 6858000"/>
              <a:gd name="connsiteX151" fmla="*/ 5150933 w 8265502"/>
              <a:gd name="connsiteY151" fmla="*/ 1699069 h 6858000"/>
              <a:gd name="connsiteX152" fmla="*/ 4877214 w 8265502"/>
              <a:gd name="connsiteY152" fmla="*/ 2246506 h 6858000"/>
              <a:gd name="connsiteX153" fmla="*/ 4154597 w 8265502"/>
              <a:gd name="connsiteY153" fmla="*/ 2246506 h 6858000"/>
              <a:gd name="connsiteX154" fmla="*/ 3880878 w 8265502"/>
              <a:gd name="connsiteY154" fmla="*/ 1699069 h 6858000"/>
              <a:gd name="connsiteX155" fmla="*/ 1044040 w 8265502"/>
              <a:gd name="connsiteY155" fmla="*/ 576110 h 6858000"/>
              <a:gd name="connsiteX156" fmla="*/ 1766657 w 8265502"/>
              <a:gd name="connsiteY156" fmla="*/ 576110 h 6858000"/>
              <a:gd name="connsiteX157" fmla="*/ 2040377 w 8265502"/>
              <a:gd name="connsiteY157" fmla="*/ 1123549 h 6858000"/>
              <a:gd name="connsiteX158" fmla="*/ 1766657 w 8265502"/>
              <a:gd name="connsiteY158" fmla="*/ 1670985 h 6858000"/>
              <a:gd name="connsiteX159" fmla="*/ 1044040 w 8265502"/>
              <a:gd name="connsiteY159" fmla="*/ 1670985 h 6858000"/>
              <a:gd name="connsiteX160" fmla="*/ 770321 w 8265502"/>
              <a:gd name="connsiteY160" fmla="*/ 1123549 h 6858000"/>
              <a:gd name="connsiteX161" fmla="*/ 3119749 w 8265502"/>
              <a:gd name="connsiteY161" fmla="*/ 576109 h 6858000"/>
              <a:gd name="connsiteX162" fmla="*/ 3842364 w 8265502"/>
              <a:gd name="connsiteY162" fmla="*/ 576109 h 6858000"/>
              <a:gd name="connsiteX163" fmla="*/ 4116083 w 8265502"/>
              <a:gd name="connsiteY163" fmla="*/ 1123547 h 6858000"/>
              <a:gd name="connsiteX164" fmla="*/ 3842364 w 8265502"/>
              <a:gd name="connsiteY164" fmla="*/ 1670984 h 6858000"/>
              <a:gd name="connsiteX165" fmla="*/ 3119749 w 8265502"/>
              <a:gd name="connsiteY165" fmla="*/ 1670984 h 6858000"/>
              <a:gd name="connsiteX166" fmla="*/ 2846030 w 8265502"/>
              <a:gd name="connsiteY166" fmla="*/ 1123547 h 6858000"/>
              <a:gd name="connsiteX167" fmla="*/ 5195456 w 8265502"/>
              <a:gd name="connsiteY167" fmla="*/ 576108 h 6858000"/>
              <a:gd name="connsiteX168" fmla="*/ 5918073 w 8265502"/>
              <a:gd name="connsiteY168" fmla="*/ 576108 h 6858000"/>
              <a:gd name="connsiteX169" fmla="*/ 6191792 w 8265502"/>
              <a:gd name="connsiteY169" fmla="*/ 1123546 h 6858000"/>
              <a:gd name="connsiteX170" fmla="*/ 5918073 w 8265502"/>
              <a:gd name="connsiteY170" fmla="*/ 1670983 h 6858000"/>
              <a:gd name="connsiteX171" fmla="*/ 5195456 w 8265502"/>
              <a:gd name="connsiteY171" fmla="*/ 1670983 h 6858000"/>
              <a:gd name="connsiteX172" fmla="*/ 4921737 w 8265502"/>
              <a:gd name="connsiteY172" fmla="*/ 1123546 h 6858000"/>
              <a:gd name="connsiteX173" fmla="*/ 7025576 w 8265502"/>
              <a:gd name="connsiteY173" fmla="*/ 0 h 6858000"/>
              <a:gd name="connsiteX174" fmla="*/ 8265502 w 8265502"/>
              <a:gd name="connsiteY174" fmla="*/ 0 h 6858000"/>
              <a:gd name="connsiteX175" fmla="*/ 8006847 w 8265502"/>
              <a:gd name="connsiteY175" fmla="*/ 517308 h 6858000"/>
              <a:gd name="connsiteX176" fmla="*/ 7284230 w 8265502"/>
              <a:gd name="connsiteY176" fmla="*/ 517308 h 6858000"/>
              <a:gd name="connsiteX177" fmla="*/ 6242345 w 8265502"/>
              <a:gd name="connsiteY177" fmla="*/ 0 h 6858000"/>
              <a:gd name="connsiteX178" fmla="*/ 6967007 w 8265502"/>
              <a:gd name="connsiteY178" fmla="*/ 0 h 6858000"/>
              <a:gd name="connsiteX179" fmla="*/ 7239703 w 8265502"/>
              <a:gd name="connsiteY179" fmla="*/ 545393 h 6858000"/>
              <a:gd name="connsiteX180" fmla="*/ 6965984 w 8265502"/>
              <a:gd name="connsiteY180" fmla="*/ 1092830 h 6858000"/>
              <a:gd name="connsiteX181" fmla="*/ 6243367 w 8265502"/>
              <a:gd name="connsiteY181" fmla="*/ 1092830 h 6858000"/>
              <a:gd name="connsiteX182" fmla="*/ 5969648 w 8265502"/>
              <a:gd name="connsiteY182" fmla="*/ 545393 h 6858000"/>
              <a:gd name="connsiteX183" fmla="*/ 4936801 w 8265502"/>
              <a:gd name="connsiteY183" fmla="*/ 0 h 6858000"/>
              <a:gd name="connsiteX184" fmla="*/ 6176728 w 8265502"/>
              <a:gd name="connsiteY184" fmla="*/ 0 h 6858000"/>
              <a:gd name="connsiteX185" fmla="*/ 5918073 w 8265502"/>
              <a:gd name="connsiteY185" fmla="*/ 517309 h 6858000"/>
              <a:gd name="connsiteX186" fmla="*/ 5195456 w 8265502"/>
              <a:gd name="connsiteY186" fmla="*/ 517309 h 6858000"/>
              <a:gd name="connsiteX187" fmla="*/ 4153576 w 8265502"/>
              <a:gd name="connsiteY187" fmla="*/ 0 h 6858000"/>
              <a:gd name="connsiteX188" fmla="*/ 4878236 w 8265502"/>
              <a:gd name="connsiteY188" fmla="*/ 0 h 6858000"/>
              <a:gd name="connsiteX189" fmla="*/ 5150933 w 8265502"/>
              <a:gd name="connsiteY189" fmla="*/ 545395 h 6858000"/>
              <a:gd name="connsiteX190" fmla="*/ 4877214 w 8265502"/>
              <a:gd name="connsiteY190" fmla="*/ 1092832 h 6858000"/>
              <a:gd name="connsiteX191" fmla="*/ 4154597 w 8265502"/>
              <a:gd name="connsiteY191" fmla="*/ 1092832 h 6858000"/>
              <a:gd name="connsiteX192" fmla="*/ 3880878 w 8265502"/>
              <a:gd name="connsiteY192" fmla="*/ 545395 h 6858000"/>
              <a:gd name="connsiteX193" fmla="*/ 2861095 w 8265502"/>
              <a:gd name="connsiteY193" fmla="*/ 0 h 6858000"/>
              <a:gd name="connsiteX194" fmla="*/ 4101020 w 8265502"/>
              <a:gd name="connsiteY194" fmla="*/ 0 h 6858000"/>
              <a:gd name="connsiteX195" fmla="*/ 3842364 w 8265502"/>
              <a:gd name="connsiteY195" fmla="*/ 517310 h 6858000"/>
              <a:gd name="connsiteX196" fmla="*/ 3119749 w 8265502"/>
              <a:gd name="connsiteY196" fmla="*/ 517310 h 6858000"/>
              <a:gd name="connsiteX197" fmla="*/ 2077870 w 8265502"/>
              <a:gd name="connsiteY197" fmla="*/ 0 h 6858000"/>
              <a:gd name="connsiteX198" fmla="*/ 2802528 w 8265502"/>
              <a:gd name="connsiteY198" fmla="*/ 0 h 6858000"/>
              <a:gd name="connsiteX199" fmla="*/ 3075227 w 8265502"/>
              <a:gd name="connsiteY199" fmla="*/ 545396 h 6858000"/>
              <a:gd name="connsiteX200" fmla="*/ 2801507 w 8265502"/>
              <a:gd name="connsiteY200" fmla="*/ 1092833 h 6858000"/>
              <a:gd name="connsiteX201" fmla="*/ 2078891 w 8265502"/>
              <a:gd name="connsiteY201" fmla="*/ 1092833 h 6858000"/>
              <a:gd name="connsiteX202" fmla="*/ 1805172 w 8265502"/>
              <a:gd name="connsiteY202" fmla="*/ 545396 h 6858000"/>
              <a:gd name="connsiteX203" fmla="*/ 785384 w 8265502"/>
              <a:gd name="connsiteY203" fmla="*/ 0 h 6858000"/>
              <a:gd name="connsiteX204" fmla="*/ 2025315 w 8265502"/>
              <a:gd name="connsiteY204" fmla="*/ 0 h 6858000"/>
              <a:gd name="connsiteX205" fmla="*/ 1766657 w 8265502"/>
              <a:gd name="connsiteY205" fmla="*/ 517311 h 6858000"/>
              <a:gd name="connsiteX206" fmla="*/ 1044040 w 8265502"/>
              <a:gd name="connsiteY206" fmla="*/ 517311 h 6858000"/>
              <a:gd name="connsiteX207" fmla="*/ 2162 w 8265502"/>
              <a:gd name="connsiteY207" fmla="*/ 0 h 6858000"/>
              <a:gd name="connsiteX208" fmla="*/ 726820 w 8265502"/>
              <a:gd name="connsiteY208" fmla="*/ 0 h 6858000"/>
              <a:gd name="connsiteX209" fmla="*/ 999517 w 8265502"/>
              <a:gd name="connsiteY209" fmla="*/ 545397 h 6858000"/>
              <a:gd name="connsiteX210" fmla="*/ 725799 w 8265502"/>
              <a:gd name="connsiteY210" fmla="*/ 1092834 h 6858000"/>
              <a:gd name="connsiteX211" fmla="*/ 3182 w 8265502"/>
              <a:gd name="connsiteY211" fmla="*/ 1092834 h 6858000"/>
              <a:gd name="connsiteX212" fmla="*/ 0 w 8265502"/>
              <a:gd name="connsiteY212" fmla="*/ 1086470 h 6858000"/>
              <a:gd name="connsiteX213" fmla="*/ 0 w 8265502"/>
              <a:gd name="connsiteY213" fmla="*/ 432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Lst>
            <a:rect l="l" t="t" r="r" b="b"/>
            <a:pathLst>
              <a:path w="8265502" h="6858000">
                <a:moveTo>
                  <a:pt x="5195456" y="6338077"/>
                </a:moveTo>
                <a:lnTo>
                  <a:pt x="5918072" y="6338077"/>
                </a:lnTo>
                <a:lnTo>
                  <a:pt x="6178034" y="6858000"/>
                </a:lnTo>
                <a:lnTo>
                  <a:pt x="4935495" y="6858000"/>
                </a:lnTo>
                <a:close/>
                <a:moveTo>
                  <a:pt x="3119745" y="6338077"/>
                </a:moveTo>
                <a:lnTo>
                  <a:pt x="3842361" y="6338077"/>
                </a:lnTo>
                <a:lnTo>
                  <a:pt x="4102323" y="6858000"/>
                </a:lnTo>
                <a:lnTo>
                  <a:pt x="2859784" y="6858000"/>
                </a:lnTo>
                <a:close/>
                <a:moveTo>
                  <a:pt x="1044037" y="6338077"/>
                </a:moveTo>
                <a:lnTo>
                  <a:pt x="1766653" y="6338077"/>
                </a:lnTo>
                <a:lnTo>
                  <a:pt x="2026615" y="6858000"/>
                </a:lnTo>
                <a:lnTo>
                  <a:pt x="784076" y="6858000"/>
                </a:lnTo>
                <a:close/>
                <a:moveTo>
                  <a:pt x="3179" y="5766324"/>
                </a:moveTo>
                <a:lnTo>
                  <a:pt x="725796" y="5766324"/>
                </a:lnTo>
                <a:lnTo>
                  <a:pt x="999515" y="6313762"/>
                </a:lnTo>
                <a:lnTo>
                  <a:pt x="727396" y="6858000"/>
                </a:lnTo>
                <a:lnTo>
                  <a:pt x="1580" y="6858000"/>
                </a:lnTo>
                <a:lnTo>
                  <a:pt x="0" y="6854841"/>
                </a:lnTo>
                <a:lnTo>
                  <a:pt x="0" y="5772682"/>
                </a:lnTo>
                <a:close/>
                <a:moveTo>
                  <a:pt x="6243369" y="5763125"/>
                </a:moveTo>
                <a:lnTo>
                  <a:pt x="6965986" y="5763125"/>
                </a:lnTo>
                <a:lnTo>
                  <a:pt x="7239705" y="6310563"/>
                </a:lnTo>
                <a:lnTo>
                  <a:pt x="6965986" y="6858000"/>
                </a:lnTo>
                <a:lnTo>
                  <a:pt x="6243369" y="6858000"/>
                </a:lnTo>
                <a:lnTo>
                  <a:pt x="5969650" y="6310563"/>
                </a:lnTo>
                <a:close/>
                <a:moveTo>
                  <a:pt x="4154596" y="5763125"/>
                </a:moveTo>
                <a:lnTo>
                  <a:pt x="4877213" y="5763125"/>
                </a:lnTo>
                <a:lnTo>
                  <a:pt x="5150931" y="6310563"/>
                </a:lnTo>
                <a:lnTo>
                  <a:pt x="4877213" y="6858000"/>
                </a:lnTo>
                <a:lnTo>
                  <a:pt x="4154596" y="6858000"/>
                </a:lnTo>
                <a:lnTo>
                  <a:pt x="3880877" y="6310563"/>
                </a:lnTo>
                <a:close/>
                <a:moveTo>
                  <a:pt x="2078889" y="5763125"/>
                </a:moveTo>
                <a:lnTo>
                  <a:pt x="2801505" y="5763125"/>
                </a:lnTo>
                <a:lnTo>
                  <a:pt x="3075224" y="6310563"/>
                </a:lnTo>
                <a:lnTo>
                  <a:pt x="2801505" y="6858000"/>
                </a:lnTo>
                <a:lnTo>
                  <a:pt x="2078889" y="6858000"/>
                </a:lnTo>
                <a:lnTo>
                  <a:pt x="1805170" y="6310563"/>
                </a:lnTo>
                <a:close/>
                <a:moveTo>
                  <a:pt x="3119748" y="5187603"/>
                </a:moveTo>
                <a:lnTo>
                  <a:pt x="3842363" y="5187603"/>
                </a:lnTo>
                <a:lnTo>
                  <a:pt x="4116082" y="5735041"/>
                </a:lnTo>
                <a:lnTo>
                  <a:pt x="3842363" y="6282478"/>
                </a:lnTo>
                <a:lnTo>
                  <a:pt x="3119748" y="6282478"/>
                </a:lnTo>
                <a:lnTo>
                  <a:pt x="2846029" y="5735041"/>
                </a:lnTo>
                <a:close/>
                <a:moveTo>
                  <a:pt x="1044038" y="5187603"/>
                </a:moveTo>
                <a:lnTo>
                  <a:pt x="1766654" y="5187603"/>
                </a:lnTo>
                <a:lnTo>
                  <a:pt x="2040373" y="5735041"/>
                </a:lnTo>
                <a:lnTo>
                  <a:pt x="1766654" y="6282478"/>
                </a:lnTo>
                <a:lnTo>
                  <a:pt x="1044038" y="6282478"/>
                </a:lnTo>
                <a:lnTo>
                  <a:pt x="770319" y="5735041"/>
                </a:lnTo>
                <a:close/>
                <a:moveTo>
                  <a:pt x="2078891" y="4612651"/>
                </a:moveTo>
                <a:lnTo>
                  <a:pt x="2801507" y="4612651"/>
                </a:lnTo>
                <a:lnTo>
                  <a:pt x="3075227" y="5160089"/>
                </a:lnTo>
                <a:lnTo>
                  <a:pt x="2801507" y="5707526"/>
                </a:lnTo>
                <a:lnTo>
                  <a:pt x="2078891" y="5707526"/>
                </a:lnTo>
                <a:lnTo>
                  <a:pt x="1805171" y="5160089"/>
                </a:lnTo>
                <a:close/>
                <a:moveTo>
                  <a:pt x="3182" y="4612651"/>
                </a:moveTo>
                <a:lnTo>
                  <a:pt x="725798" y="4612651"/>
                </a:lnTo>
                <a:lnTo>
                  <a:pt x="999517" y="5160089"/>
                </a:lnTo>
                <a:lnTo>
                  <a:pt x="725798" y="5707526"/>
                </a:lnTo>
                <a:lnTo>
                  <a:pt x="3182" y="5707526"/>
                </a:lnTo>
                <a:lnTo>
                  <a:pt x="0" y="5701162"/>
                </a:lnTo>
                <a:lnTo>
                  <a:pt x="0" y="4619015"/>
                </a:lnTo>
                <a:close/>
                <a:moveTo>
                  <a:pt x="5195456" y="4037129"/>
                </a:moveTo>
                <a:lnTo>
                  <a:pt x="5918073" y="4037129"/>
                </a:lnTo>
                <a:lnTo>
                  <a:pt x="6191792" y="4584567"/>
                </a:lnTo>
                <a:lnTo>
                  <a:pt x="5918073" y="5132004"/>
                </a:lnTo>
                <a:lnTo>
                  <a:pt x="5195456" y="5132004"/>
                </a:lnTo>
                <a:lnTo>
                  <a:pt x="4921737" y="4584567"/>
                </a:lnTo>
                <a:close/>
                <a:moveTo>
                  <a:pt x="3119749" y="4037129"/>
                </a:moveTo>
                <a:lnTo>
                  <a:pt x="3842364" y="4037129"/>
                </a:lnTo>
                <a:lnTo>
                  <a:pt x="4116083" y="4584567"/>
                </a:lnTo>
                <a:lnTo>
                  <a:pt x="3842364" y="5132004"/>
                </a:lnTo>
                <a:lnTo>
                  <a:pt x="3119749" y="5132004"/>
                </a:lnTo>
                <a:lnTo>
                  <a:pt x="2846030" y="4584567"/>
                </a:lnTo>
                <a:close/>
                <a:moveTo>
                  <a:pt x="1044040" y="4037129"/>
                </a:moveTo>
                <a:lnTo>
                  <a:pt x="1766657" y="4037129"/>
                </a:lnTo>
                <a:lnTo>
                  <a:pt x="2040376" y="4584567"/>
                </a:lnTo>
                <a:lnTo>
                  <a:pt x="1766657" y="5132004"/>
                </a:lnTo>
                <a:lnTo>
                  <a:pt x="1044040" y="5132004"/>
                </a:lnTo>
                <a:lnTo>
                  <a:pt x="770321" y="4584567"/>
                </a:lnTo>
                <a:close/>
                <a:moveTo>
                  <a:pt x="2078891" y="3458978"/>
                </a:moveTo>
                <a:lnTo>
                  <a:pt x="2801507" y="3458978"/>
                </a:lnTo>
                <a:lnTo>
                  <a:pt x="3075227" y="4006416"/>
                </a:lnTo>
                <a:lnTo>
                  <a:pt x="2801507" y="4553853"/>
                </a:lnTo>
                <a:lnTo>
                  <a:pt x="2078891" y="4553853"/>
                </a:lnTo>
                <a:lnTo>
                  <a:pt x="1805171" y="4006416"/>
                </a:lnTo>
                <a:close/>
                <a:moveTo>
                  <a:pt x="3182" y="3458978"/>
                </a:moveTo>
                <a:lnTo>
                  <a:pt x="725798" y="3458978"/>
                </a:lnTo>
                <a:lnTo>
                  <a:pt x="999517" y="4006416"/>
                </a:lnTo>
                <a:lnTo>
                  <a:pt x="725798" y="4553853"/>
                </a:lnTo>
                <a:lnTo>
                  <a:pt x="3182" y="4553853"/>
                </a:lnTo>
                <a:lnTo>
                  <a:pt x="0" y="4547489"/>
                </a:lnTo>
                <a:lnTo>
                  <a:pt x="0" y="3465342"/>
                </a:lnTo>
                <a:close/>
                <a:moveTo>
                  <a:pt x="1044040" y="2883459"/>
                </a:moveTo>
                <a:lnTo>
                  <a:pt x="1766657" y="2883459"/>
                </a:lnTo>
                <a:lnTo>
                  <a:pt x="2040376" y="3430894"/>
                </a:lnTo>
                <a:lnTo>
                  <a:pt x="1766657" y="3978331"/>
                </a:lnTo>
                <a:lnTo>
                  <a:pt x="1044040" y="3978331"/>
                </a:lnTo>
                <a:lnTo>
                  <a:pt x="770321" y="3430894"/>
                </a:lnTo>
                <a:close/>
                <a:moveTo>
                  <a:pt x="3119749" y="2883458"/>
                </a:moveTo>
                <a:lnTo>
                  <a:pt x="3842364" y="2883458"/>
                </a:lnTo>
                <a:lnTo>
                  <a:pt x="4116083" y="3430894"/>
                </a:lnTo>
                <a:lnTo>
                  <a:pt x="3842364" y="3978331"/>
                </a:lnTo>
                <a:lnTo>
                  <a:pt x="3119749" y="3978331"/>
                </a:lnTo>
                <a:lnTo>
                  <a:pt x="2846030" y="3430894"/>
                </a:lnTo>
                <a:close/>
                <a:moveTo>
                  <a:pt x="3182" y="2305308"/>
                </a:moveTo>
                <a:lnTo>
                  <a:pt x="725799" y="2305308"/>
                </a:lnTo>
                <a:lnTo>
                  <a:pt x="999517" y="2852745"/>
                </a:lnTo>
                <a:lnTo>
                  <a:pt x="725799" y="3400180"/>
                </a:lnTo>
                <a:lnTo>
                  <a:pt x="3182" y="3400180"/>
                </a:lnTo>
                <a:lnTo>
                  <a:pt x="0" y="3393816"/>
                </a:lnTo>
                <a:lnTo>
                  <a:pt x="0" y="2311672"/>
                </a:lnTo>
                <a:close/>
                <a:moveTo>
                  <a:pt x="2078891" y="2305306"/>
                </a:moveTo>
                <a:lnTo>
                  <a:pt x="2801507" y="2305306"/>
                </a:lnTo>
                <a:lnTo>
                  <a:pt x="3075227" y="2852744"/>
                </a:lnTo>
                <a:lnTo>
                  <a:pt x="2801507" y="3400179"/>
                </a:lnTo>
                <a:lnTo>
                  <a:pt x="2078891" y="3400179"/>
                </a:lnTo>
                <a:lnTo>
                  <a:pt x="1805171" y="2852744"/>
                </a:lnTo>
                <a:close/>
                <a:moveTo>
                  <a:pt x="4154597" y="2305305"/>
                </a:moveTo>
                <a:lnTo>
                  <a:pt x="4877214" y="2305305"/>
                </a:lnTo>
                <a:lnTo>
                  <a:pt x="5150933" y="2852744"/>
                </a:lnTo>
                <a:lnTo>
                  <a:pt x="4877214" y="3400179"/>
                </a:lnTo>
                <a:lnTo>
                  <a:pt x="4154597" y="3400179"/>
                </a:lnTo>
                <a:lnTo>
                  <a:pt x="3880878" y="2852744"/>
                </a:lnTo>
                <a:close/>
                <a:moveTo>
                  <a:pt x="1044040" y="1729785"/>
                </a:moveTo>
                <a:lnTo>
                  <a:pt x="1766657" y="1729785"/>
                </a:lnTo>
                <a:lnTo>
                  <a:pt x="2040376" y="2277224"/>
                </a:lnTo>
                <a:lnTo>
                  <a:pt x="1766657" y="2824659"/>
                </a:lnTo>
                <a:lnTo>
                  <a:pt x="1044040" y="2824659"/>
                </a:lnTo>
                <a:lnTo>
                  <a:pt x="770321" y="2277224"/>
                </a:lnTo>
                <a:close/>
                <a:moveTo>
                  <a:pt x="3119749" y="1729784"/>
                </a:moveTo>
                <a:lnTo>
                  <a:pt x="3842364" y="1729784"/>
                </a:lnTo>
                <a:lnTo>
                  <a:pt x="4116083" y="2277222"/>
                </a:lnTo>
                <a:lnTo>
                  <a:pt x="3842364" y="2824659"/>
                </a:lnTo>
                <a:lnTo>
                  <a:pt x="3119749" y="2824659"/>
                </a:lnTo>
                <a:lnTo>
                  <a:pt x="2846030" y="2277222"/>
                </a:lnTo>
                <a:close/>
                <a:moveTo>
                  <a:pt x="3182" y="1151633"/>
                </a:moveTo>
                <a:lnTo>
                  <a:pt x="725799" y="1151633"/>
                </a:lnTo>
                <a:lnTo>
                  <a:pt x="999517" y="1699071"/>
                </a:lnTo>
                <a:lnTo>
                  <a:pt x="725799" y="2246508"/>
                </a:lnTo>
                <a:lnTo>
                  <a:pt x="3182" y="2246508"/>
                </a:lnTo>
                <a:lnTo>
                  <a:pt x="0" y="2240144"/>
                </a:lnTo>
                <a:lnTo>
                  <a:pt x="0" y="1157997"/>
                </a:lnTo>
                <a:close/>
                <a:moveTo>
                  <a:pt x="2078891" y="1151632"/>
                </a:moveTo>
                <a:lnTo>
                  <a:pt x="2801507" y="1151632"/>
                </a:lnTo>
                <a:lnTo>
                  <a:pt x="3075227" y="1699069"/>
                </a:lnTo>
                <a:lnTo>
                  <a:pt x="2801507" y="2246507"/>
                </a:lnTo>
                <a:lnTo>
                  <a:pt x="2078891" y="2246507"/>
                </a:lnTo>
                <a:lnTo>
                  <a:pt x="1805172" y="1699069"/>
                </a:lnTo>
                <a:close/>
                <a:moveTo>
                  <a:pt x="4154597" y="1151631"/>
                </a:moveTo>
                <a:lnTo>
                  <a:pt x="4877214" y="1151631"/>
                </a:lnTo>
                <a:lnTo>
                  <a:pt x="5150933" y="1699069"/>
                </a:lnTo>
                <a:lnTo>
                  <a:pt x="4877214" y="2246506"/>
                </a:lnTo>
                <a:lnTo>
                  <a:pt x="4154597" y="2246506"/>
                </a:lnTo>
                <a:lnTo>
                  <a:pt x="3880878" y="1699069"/>
                </a:lnTo>
                <a:close/>
                <a:moveTo>
                  <a:pt x="1044040" y="576110"/>
                </a:moveTo>
                <a:lnTo>
                  <a:pt x="1766657" y="576110"/>
                </a:lnTo>
                <a:lnTo>
                  <a:pt x="2040377" y="1123549"/>
                </a:lnTo>
                <a:lnTo>
                  <a:pt x="1766657" y="1670985"/>
                </a:lnTo>
                <a:lnTo>
                  <a:pt x="1044040" y="1670985"/>
                </a:lnTo>
                <a:lnTo>
                  <a:pt x="770321" y="1123549"/>
                </a:lnTo>
                <a:close/>
                <a:moveTo>
                  <a:pt x="3119749" y="576109"/>
                </a:moveTo>
                <a:lnTo>
                  <a:pt x="3842364" y="576109"/>
                </a:lnTo>
                <a:lnTo>
                  <a:pt x="4116083" y="1123547"/>
                </a:lnTo>
                <a:lnTo>
                  <a:pt x="3842364" y="1670984"/>
                </a:lnTo>
                <a:lnTo>
                  <a:pt x="3119749" y="1670984"/>
                </a:lnTo>
                <a:lnTo>
                  <a:pt x="2846030" y="1123547"/>
                </a:lnTo>
                <a:close/>
                <a:moveTo>
                  <a:pt x="5195456" y="576108"/>
                </a:moveTo>
                <a:lnTo>
                  <a:pt x="5918073" y="576108"/>
                </a:lnTo>
                <a:lnTo>
                  <a:pt x="6191792" y="1123546"/>
                </a:lnTo>
                <a:lnTo>
                  <a:pt x="5918073" y="1670983"/>
                </a:lnTo>
                <a:lnTo>
                  <a:pt x="5195456" y="1670983"/>
                </a:lnTo>
                <a:lnTo>
                  <a:pt x="4921737" y="1123546"/>
                </a:lnTo>
                <a:close/>
                <a:moveTo>
                  <a:pt x="7025576" y="0"/>
                </a:moveTo>
                <a:lnTo>
                  <a:pt x="8265502" y="0"/>
                </a:lnTo>
                <a:lnTo>
                  <a:pt x="8006847" y="517308"/>
                </a:lnTo>
                <a:lnTo>
                  <a:pt x="7284230" y="517308"/>
                </a:lnTo>
                <a:close/>
                <a:moveTo>
                  <a:pt x="6242345" y="0"/>
                </a:moveTo>
                <a:lnTo>
                  <a:pt x="6967007" y="0"/>
                </a:lnTo>
                <a:lnTo>
                  <a:pt x="7239703" y="545393"/>
                </a:lnTo>
                <a:lnTo>
                  <a:pt x="6965984" y="1092830"/>
                </a:lnTo>
                <a:lnTo>
                  <a:pt x="6243367" y="1092830"/>
                </a:lnTo>
                <a:lnTo>
                  <a:pt x="5969648" y="545393"/>
                </a:lnTo>
                <a:close/>
                <a:moveTo>
                  <a:pt x="4936801" y="0"/>
                </a:moveTo>
                <a:lnTo>
                  <a:pt x="6176728" y="0"/>
                </a:lnTo>
                <a:lnTo>
                  <a:pt x="5918073" y="517309"/>
                </a:lnTo>
                <a:lnTo>
                  <a:pt x="5195456" y="517309"/>
                </a:lnTo>
                <a:close/>
                <a:moveTo>
                  <a:pt x="4153576" y="0"/>
                </a:moveTo>
                <a:lnTo>
                  <a:pt x="4878236" y="0"/>
                </a:lnTo>
                <a:lnTo>
                  <a:pt x="5150933" y="545395"/>
                </a:lnTo>
                <a:lnTo>
                  <a:pt x="4877214" y="1092832"/>
                </a:lnTo>
                <a:lnTo>
                  <a:pt x="4154597" y="1092832"/>
                </a:lnTo>
                <a:lnTo>
                  <a:pt x="3880878" y="545395"/>
                </a:lnTo>
                <a:close/>
                <a:moveTo>
                  <a:pt x="2861095" y="0"/>
                </a:moveTo>
                <a:lnTo>
                  <a:pt x="4101020" y="0"/>
                </a:lnTo>
                <a:lnTo>
                  <a:pt x="3842364" y="517310"/>
                </a:lnTo>
                <a:lnTo>
                  <a:pt x="3119749" y="517310"/>
                </a:lnTo>
                <a:close/>
                <a:moveTo>
                  <a:pt x="2077870" y="0"/>
                </a:moveTo>
                <a:lnTo>
                  <a:pt x="2802528" y="0"/>
                </a:lnTo>
                <a:lnTo>
                  <a:pt x="3075227" y="545396"/>
                </a:lnTo>
                <a:lnTo>
                  <a:pt x="2801507" y="1092833"/>
                </a:lnTo>
                <a:lnTo>
                  <a:pt x="2078891" y="1092833"/>
                </a:lnTo>
                <a:lnTo>
                  <a:pt x="1805172" y="545396"/>
                </a:lnTo>
                <a:close/>
                <a:moveTo>
                  <a:pt x="785384" y="0"/>
                </a:moveTo>
                <a:lnTo>
                  <a:pt x="2025315" y="0"/>
                </a:lnTo>
                <a:lnTo>
                  <a:pt x="1766657" y="517311"/>
                </a:lnTo>
                <a:lnTo>
                  <a:pt x="1044040" y="517311"/>
                </a:lnTo>
                <a:close/>
                <a:moveTo>
                  <a:pt x="2162" y="0"/>
                </a:moveTo>
                <a:lnTo>
                  <a:pt x="726820" y="0"/>
                </a:lnTo>
                <a:lnTo>
                  <a:pt x="999517" y="545397"/>
                </a:lnTo>
                <a:lnTo>
                  <a:pt x="725799" y="1092834"/>
                </a:lnTo>
                <a:lnTo>
                  <a:pt x="3182" y="1092834"/>
                </a:lnTo>
                <a:lnTo>
                  <a:pt x="0" y="1086470"/>
                </a:lnTo>
                <a:lnTo>
                  <a:pt x="0" y="4323"/>
                </a:lnTo>
                <a:close/>
              </a:path>
            </a:pathLst>
          </a:cu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86571295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9_Images &amp; Contents Layout">
    <p:spTree>
      <p:nvGrpSpPr>
        <p:cNvPr id="1" name=""/>
        <p:cNvGrpSpPr/>
        <p:nvPr/>
      </p:nvGrpSpPr>
      <p:grpSpPr>
        <a:xfrm>
          <a:off x="0" y="0"/>
          <a:ext cx="0" cy="0"/>
          <a:chOff x="0" y="0"/>
          <a:chExt cx="0" cy="0"/>
        </a:xfrm>
      </p:grpSpPr>
      <p:sp>
        <p:nvSpPr>
          <p:cNvPr id="13" name="Picture Placeholder 12"/>
          <p:cNvSpPr>
            <a:spLocks noGrp="1"/>
          </p:cNvSpPr>
          <p:nvPr>
            <p:ph type="pic" sz="quarter" idx="10" hasCustomPrompt="1"/>
          </p:nvPr>
        </p:nvSpPr>
        <p:spPr>
          <a:xfrm>
            <a:off x="2785633" y="1708875"/>
            <a:ext cx="6624970" cy="2826000"/>
          </a:xfrm>
          <a:prstGeom prst="rect">
            <a:avLst/>
          </a:prstGeom>
          <a:solidFill>
            <a:schemeClr val="bg1">
              <a:lumMod val="95000"/>
            </a:schemeClr>
          </a:solidFill>
        </p:spPr>
        <p:txBody>
          <a:bodyPr tIns="720000" anchor="ct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cs typeface="Arial" pitchFamily="34" charset="0"/>
              </a:defRPr>
            </a:lvl1pPr>
          </a:lstStyle>
          <a:p>
            <a:r>
              <a:rPr lang="en-US" altLang="ko-KR" dirty="0"/>
              <a:t>Insert Your Image</a:t>
            </a:r>
            <a:endParaRPr lang="ko-KR" altLang="en-US" dirty="0"/>
          </a:p>
          <a:p>
            <a:endParaRPr lang="ko-KR" altLang="en-US" dirty="0"/>
          </a:p>
        </p:txBody>
      </p:sp>
      <p:sp>
        <p:nvSpPr>
          <p:cNvPr id="9" name="Text Placeholder 9">
            <a:extLst>
              <a:ext uri="{FF2B5EF4-FFF2-40B4-BE49-F238E27FC236}">
                <a16:creationId xmlns:a16="http://schemas.microsoft.com/office/drawing/2014/main" id="{3C1360C2-C865-4284-B68D-EF12177F2CB2}"/>
              </a:ext>
            </a:extLst>
          </p:cNvPr>
          <p:cNvSpPr>
            <a:spLocks noGrp="1"/>
          </p:cNvSpPr>
          <p:nvPr>
            <p:ph type="body" sz="quarter" idx="11" hasCustomPrompt="1"/>
          </p:nvPr>
        </p:nvSpPr>
        <p:spPr>
          <a:xfrm>
            <a:off x="546531" y="319722"/>
            <a:ext cx="11098938" cy="659314"/>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78820642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0090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Shapes LAYOUT</a:t>
            </a:r>
          </a:p>
        </p:txBody>
      </p:sp>
    </p:spTree>
    <p:extLst>
      <p:ext uri="{BB962C8B-B14F-4D97-AF65-F5344CB8AC3E}">
        <p14:creationId xmlns:p14="http://schemas.microsoft.com/office/powerpoint/2010/main" val="10445964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169807770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54821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1"/>
        <p:cNvGrpSpPr/>
        <p:nvPr/>
      </p:nvGrpSpPr>
      <p:grpSpPr>
        <a:xfrm>
          <a:off x="0" y="0"/>
          <a:ext cx="0" cy="0"/>
          <a:chOff x="0" y="0"/>
          <a:chExt cx="0" cy="0"/>
        </a:xfrm>
      </p:grpSpPr>
      <p:sp>
        <p:nvSpPr>
          <p:cNvPr id="12" name="Google Shape;12;p1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13286672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tyle slide layout">
  <p:cSld name="Style slide layout">
    <p:bg>
      <p:bgPr>
        <a:solidFill>
          <a:schemeClr val="lt1"/>
        </a:solidFill>
        <a:effectLst/>
      </p:bgPr>
    </p:bg>
    <p:spTree>
      <p:nvGrpSpPr>
        <p:cNvPr id="1" name="Shape 17"/>
        <p:cNvGrpSpPr/>
        <p:nvPr/>
      </p:nvGrpSpPr>
      <p:grpSpPr>
        <a:xfrm>
          <a:off x="0" y="0"/>
          <a:ext cx="0" cy="0"/>
          <a:chOff x="0" y="0"/>
          <a:chExt cx="0" cy="0"/>
        </a:xfrm>
      </p:grpSpPr>
    </p:spTree>
    <p:extLst>
      <p:ext uri="{BB962C8B-B14F-4D97-AF65-F5344CB8AC3E}">
        <p14:creationId xmlns:p14="http://schemas.microsoft.com/office/powerpoint/2010/main" val="1524771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26F76-DC28-43DF-A66E-0EBCA287EE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3AD3D9-DCD9-4F87-8289-CAA40817A67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691547-E7E5-43E2-9699-C8A6B11244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8B47AC-4C5B-4A60-A127-C119794C24AB}"/>
              </a:ext>
            </a:extLst>
          </p:cNvPr>
          <p:cNvSpPr>
            <a:spLocks noGrp="1"/>
          </p:cNvSpPr>
          <p:nvPr>
            <p:ph type="dt" sz="half" idx="10"/>
          </p:nvPr>
        </p:nvSpPr>
        <p:spPr/>
        <p:txBody>
          <a:bodyPr/>
          <a:lstStyle/>
          <a:p>
            <a:fld id="{52612BA4-7D08-498B-9990-09D6ED54FCC0}" type="datetimeFigureOut">
              <a:rPr lang="en-US" smtClean="0"/>
              <a:t>11/19/2019</a:t>
            </a:fld>
            <a:endParaRPr lang="en-US"/>
          </a:p>
        </p:txBody>
      </p:sp>
      <p:sp>
        <p:nvSpPr>
          <p:cNvPr id="6" name="Footer Placeholder 5">
            <a:extLst>
              <a:ext uri="{FF2B5EF4-FFF2-40B4-BE49-F238E27FC236}">
                <a16:creationId xmlns:a16="http://schemas.microsoft.com/office/drawing/2014/main" id="{6E2578CF-8496-47C3-A0F0-622FE87A17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BD0271-C58E-41B0-B070-A918F30F8A25}"/>
              </a:ext>
            </a:extLst>
          </p:cNvPr>
          <p:cNvSpPr>
            <a:spLocks noGrp="1"/>
          </p:cNvSpPr>
          <p:nvPr>
            <p:ph type="sldNum" sz="quarter" idx="12"/>
          </p:nvPr>
        </p:nvSpPr>
        <p:spPr/>
        <p:txBody>
          <a:bodyPr/>
          <a:lstStyle/>
          <a:p>
            <a:fld id="{2C6062DD-3DC3-4A68-AFB1-51BC29C3B790}" type="slidenum">
              <a:rPr lang="en-US" smtClean="0"/>
              <a:t>‹#›</a:t>
            </a:fld>
            <a:endParaRPr lang="en-US"/>
          </a:p>
        </p:txBody>
      </p:sp>
    </p:spTree>
    <p:extLst>
      <p:ext uri="{BB962C8B-B14F-4D97-AF65-F5344CB8AC3E}">
        <p14:creationId xmlns:p14="http://schemas.microsoft.com/office/powerpoint/2010/main" val="262169817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18"/>
        <p:cNvGrpSpPr/>
        <p:nvPr/>
      </p:nvGrpSpPr>
      <p:grpSpPr>
        <a:xfrm>
          <a:off x="0" y="0"/>
          <a:ext cx="0" cy="0"/>
          <a:chOff x="0" y="0"/>
          <a:chExt cx="0" cy="0"/>
        </a:xfrm>
      </p:grpSpPr>
      <p:sp>
        <p:nvSpPr>
          <p:cNvPr id="19" name="Google Shape;19;p12"/>
          <p:cNvSpPr txBox="1">
            <a:spLocks noGrp="1"/>
          </p:cNvSpPr>
          <p:nvPr>
            <p:ph type="body" idx="1"/>
          </p:nvPr>
        </p:nvSpPr>
        <p:spPr>
          <a:xfrm>
            <a:off x="2899394" y="382791"/>
            <a:ext cx="9292606" cy="724247"/>
          </a:xfrm>
          <a:prstGeom prst="rect">
            <a:avLst/>
          </a:prstGeom>
          <a:noFill/>
          <a:ln>
            <a:noFill/>
          </a:ln>
        </p:spPr>
        <p:txBody>
          <a:bodyPr spcFirstLastPara="1" wrap="square" lIns="91425" tIns="45700" rIns="91425" bIns="45700" anchor="ctr" anchorCtr="0">
            <a:noAutofit/>
          </a:bodyPr>
          <a:lstStyle>
            <a:lvl1pPr marL="457200" lvl="0" indent="-228600" algn="l">
              <a:lnSpc>
                <a:spcPct val="90000"/>
              </a:lnSpc>
              <a:spcBef>
                <a:spcPts val="1000"/>
              </a:spcBef>
              <a:spcAft>
                <a:spcPts val="0"/>
              </a:spcAft>
              <a:buClr>
                <a:srgbClr val="262626"/>
              </a:buClr>
              <a:buSzPts val="5400"/>
              <a:buNone/>
              <a:defRPr sz="5400" b="0">
                <a:solidFill>
                  <a:srgbClr val="262626"/>
                </a:solidFill>
                <a:latin typeface="Calibri"/>
                <a:ea typeface="Calibri"/>
                <a:cs typeface="Calibri"/>
                <a:sym typeface="Calibri"/>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2"/>
          <p:cNvSpPr/>
          <p:nvPr/>
        </p:nvSpPr>
        <p:spPr>
          <a:xfrm rot="-7156613">
            <a:off x="843847" y="4911580"/>
            <a:ext cx="1140072" cy="2962120"/>
          </a:xfrm>
          <a:custGeom>
            <a:avLst/>
            <a:gdLst/>
            <a:ahLst/>
            <a:cxnLst/>
            <a:rect l="l" t="t" r="r" b="b"/>
            <a:pathLst>
              <a:path w="1140072" h="2962120" extrusionOk="0">
                <a:moveTo>
                  <a:pt x="1140072" y="2962120"/>
                </a:moveTo>
                <a:lnTo>
                  <a:pt x="0" y="2962120"/>
                </a:lnTo>
                <a:lnTo>
                  <a:pt x="0" y="1495855"/>
                </a:lnTo>
                <a:lnTo>
                  <a:pt x="838641" y="0"/>
                </a:lnTo>
                <a:lnTo>
                  <a:pt x="1140072" y="168995"/>
                </a:lnTo>
                <a:close/>
              </a:path>
            </a:pathLst>
          </a:custGeom>
          <a:solidFill>
            <a:schemeClr val="accent1">
              <a:alpha val="31372"/>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 name="Google Shape;21;p12"/>
          <p:cNvSpPr/>
          <p:nvPr/>
        </p:nvSpPr>
        <p:spPr>
          <a:xfrm rot="4221030">
            <a:off x="283573" y="565936"/>
            <a:ext cx="768387" cy="1712336"/>
          </a:xfrm>
          <a:custGeom>
            <a:avLst/>
            <a:gdLst/>
            <a:ahLst/>
            <a:cxnLst/>
            <a:rect l="l" t="t" r="r" b="b"/>
            <a:pathLst>
              <a:path w="768387" h="1712336" extrusionOk="0">
                <a:moveTo>
                  <a:pt x="0" y="0"/>
                </a:moveTo>
                <a:lnTo>
                  <a:pt x="768387" y="0"/>
                </a:lnTo>
                <a:lnTo>
                  <a:pt x="768387" y="1712336"/>
                </a:lnTo>
                <a:lnTo>
                  <a:pt x="0" y="1437977"/>
                </a:lnTo>
                <a:close/>
              </a:path>
            </a:pathLst>
          </a:custGeom>
          <a:solidFill>
            <a:schemeClr val="accent1">
              <a:alpha val="4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 name="Google Shape;22;p12"/>
          <p:cNvSpPr/>
          <p:nvPr/>
        </p:nvSpPr>
        <p:spPr>
          <a:xfrm rot="7145988">
            <a:off x="774000" y="-711676"/>
            <a:ext cx="777923" cy="2298825"/>
          </a:xfrm>
          <a:custGeom>
            <a:avLst/>
            <a:gdLst/>
            <a:ahLst/>
            <a:cxnLst/>
            <a:rect l="l" t="t" r="r" b="b"/>
            <a:pathLst>
              <a:path w="777923" h="2298825" extrusionOk="0">
                <a:moveTo>
                  <a:pt x="511308" y="2298825"/>
                </a:moveTo>
                <a:lnTo>
                  <a:pt x="0" y="1380179"/>
                </a:lnTo>
                <a:lnTo>
                  <a:pt x="0" y="0"/>
                </a:lnTo>
                <a:lnTo>
                  <a:pt x="777923" y="0"/>
                </a:lnTo>
                <a:lnTo>
                  <a:pt x="777923" y="2298825"/>
                </a:lnTo>
                <a:close/>
              </a:path>
            </a:pathLst>
          </a:custGeom>
          <a:solidFill>
            <a:schemeClr val="accent1">
              <a:alpha val="4627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 name="Google Shape;23;p12"/>
          <p:cNvSpPr/>
          <p:nvPr/>
        </p:nvSpPr>
        <p:spPr>
          <a:xfrm rot="7461413">
            <a:off x="142002" y="-203301"/>
            <a:ext cx="777923" cy="1558219"/>
          </a:xfrm>
          <a:custGeom>
            <a:avLst/>
            <a:gdLst/>
            <a:ahLst/>
            <a:cxnLst/>
            <a:rect l="l" t="t" r="r" b="b"/>
            <a:pathLst>
              <a:path w="777923" h="1558219" extrusionOk="0">
                <a:moveTo>
                  <a:pt x="206683" y="1558219"/>
                </a:moveTo>
                <a:lnTo>
                  <a:pt x="0" y="1255879"/>
                </a:lnTo>
                <a:lnTo>
                  <a:pt x="0" y="0"/>
                </a:lnTo>
                <a:lnTo>
                  <a:pt x="777923" y="0"/>
                </a:lnTo>
                <a:lnTo>
                  <a:pt x="777923" y="1167714"/>
                </a:lnTo>
                <a:close/>
              </a:path>
            </a:pathLst>
          </a:custGeom>
          <a:solidFill>
            <a:schemeClr val="accent1">
              <a:alpha val="7725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4" name="Google Shape;24;p12"/>
          <p:cNvSpPr/>
          <p:nvPr/>
        </p:nvSpPr>
        <p:spPr>
          <a:xfrm rot="5977642">
            <a:off x="611731" y="-394577"/>
            <a:ext cx="648786" cy="1199486"/>
          </a:xfrm>
          <a:custGeom>
            <a:avLst/>
            <a:gdLst/>
            <a:ahLst/>
            <a:cxnLst/>
            <a:rect l="l" t="t" r="r" b="b"/>
            <a:pathLst>
              <a:path w="648786" h="1199486" extrusionOk="0">
                <a:moveTo>
                  <a:pt x="203468" y="1199486"/>
                </a:moveTo>
                <a:lnTo>
                  <a:pt x="0" y="0"/>
                </a:lnTo>
                <a:lnTo>
                  <a:pt x="648786" y="0"/>
                </a:lnTo>
                <a:lnTo>
                  <a:pt x="648786" y="1199486"/>
                </a:lnTo>
                <a:close/>
              </a:path>
            </a:pathLst>
          </a:custGeom>
          <a:solidFill>
            <a:schemeClr val="accent1">
              <a:alpha val="5333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5" name="Google Shape;25;p12"/>
          <p:cNvSpPr/>
          <p:nvPr/>
        </p:nvSpPr>
        <p:spPr>
          <a:xfrm rot="-9525446">
            <a:off x="-24147" y="749004"/>
            <a:ext cx="629447" cy="1637731"/>
          </a:xfrm>
          <a:custGeom>
            <a:avLst/>
            <a:gdLst/>
            <a:ahLst/>
            <a:cxnLst/>
            <a:rect l="l" t="t" r="r" b="b"/>
            <a:pathLst>
              <a:path w="629447" h="1637731" extrusionOk="0">
                <a:moveTo>
                  <a:pt x="629447" y="1637731"/>
                </a:moveTo>
                <a:lnTo>
                  <a:pt x="0" y="1637731"/>
                </a:lnTo>
                <a:lnTo>
                  <a:pt x="0" y="0"/>
                </a:lnTo>
                <a:lnTo>
                  <a:pt x="318200" y="0"/>
                </a:lnTo>
                <a:lnTo>
                  <a:pt x="629447" y="800677"/>
                </a:lnTo>
                <a:close/>
              </a:path>
            </a:pathLst>
          </a:custGeom>
          <a:solidFill>
            <a:schemeClr val="accent1">
              <a:alpha val="7725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 name="Google Shape;26;p12"/>
          <p:cNvSpPr/>
          <p:nvPr/>
        </p:nvSpPr>
        <p:spPr>
          <a:xfrm rot="9538251">
            <a:off x="-192762" y="387902"/>
            <a:ext cx="1072551" cy="1186088"/>
          </a:xfrm>
          <a:custGeom>
            <a:avLst/>
            <a:gdLst/>
            <a:ahLst/>
            <a:cxnLst/>
            <a:rect l="l" t="t" r="r" b="b"/>
            <a:pathLst>
              <a:path w="1072551" h="1186088" extrusionOk="0">
                <a:moveTo>
                  <a:pt x="0" y="1186088"/>
                </a:moveTo>
                <a:lnTo>
                  <a:pt x="0" y="0"/>
                </a:lnTo>
                <a:lnTo>
                  <a:pt x="1072551" y="0"/>
                </a:lnTo>
                <a:lnTo>
                  <a:pt x="1072551" y="181466"/>
                </a:lnTo>
                <a:lnTo>
                  <a:pt x="686326" y="1186088"/>
                </a:lnTo>
                <a:close/>
              </a:path>
            </a:pathLst>
          </a:custGeom>
          <a:solidFill>
            <a:schemeClr val="accent1">
              <a:alpha val="4352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7" name="Google Shape;27;p12"/>
          <p:cNvSpPr/>
          <p:nvPr/>
        </p:nvSpPr>
        <p:spPr>
          <a:xfrm rot="6278811">
            <a:off x="466065" y="1039647"/>
            <a:ext cx="343574" cy="1427681"/>
          </a:xfrm>
          <a:custGeom>
            <a:avLst/>
            <a:gdLst/>
            <a:ahLst/>
            <a:cxnLst/>
            <a:rect l="l" t="t" r="r" b="b"/>
            <a:pathLst>
              <a:path w="343574" h="1427681" extrusionOk="0">
                <a:moveTo>
                  <a:pt x="0" y="1427681"/>
                </a:moveTo>
                <a:lnTo>
                  <a:pt x="0" y="0"/>
                </a:lnTo>
                <a:lnTo>
                  <a:pt x="343574" y="0"/>
                </a:lnTo>
                <a:lnTo>
                  <a:pt x="343574" y="1337887"/>
                </a:lnTo>
                <a:close/>
              </a:path>
            </a:pathLst>
          </a:custGeom>
          <a:solidFill>
            <a:schemeClr val="accent1">
              <a:alpha val="2745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 name="Google Shape;28;p12"/>
          <p:cNvSpPr/>
          <p:nvPr/>
        </p:nvSpPr>
        <p:spPr>
          <a:xfrm rot="4221030">
            <a:off x="378481" y="5399956"/>
            <a:ext cx="768387" cy="1834429"/>
          </a:xfrm>
          <a:custGeom>
            <a:avLst/>
            <a:gdLst/>
            <a:ahLst/>
            <a:cxnLst/>
            <a:rect l="l" t="t" r="r" b="b"/>
            <a:pathLst>
              <a:path w="768387" h="1834429" extrusionOk="0">
                <a:moveTo>
                  <a:pt x="0" y="0"/>
                </a:moveTo>
                <a:lnTo>
                  <a:pt x="768387" y="0"/>
                </a:lnTo>
                <a:lnTo>
                  <a:pt x="768387" y="1522801"/>
                </a:lnTo>
                <a:lnTo>
                  <a:pt x="657117" y="1834429"/>
                </a:lnTo>
                <a:lnTo>
                  <a:pt x="0" y="1599801"/>
                </a:lnTo>
                <a:close/>
              </a:path>
            </a:pathLst>
          </a:custGeom>
          <a:solidFill>
            <a:schemeClr val="accent1">
              <a:alpha val="4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9" name="Google Shape;29;p12"/>
          <p:cNvSpPr/>
          <p:nvPr/>
        </p:nvSpPr>
        <p:spPr>
          <a:xfrm rot="7145988">
            <a:off x="926400" y="4162862"/>
            <a:ext cx="777923" cy="2298825"/>
          </a:xfrm>
          <a:prstGeom prst="rect">
            <a:avLst/>
          </a:prstGeom>
          <a:solidFill>
            <a:schemeClr val="accent1">
              <a:alpha val="4627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0" name="Google Shape;30;p12"/>
          <p:cNvSpPr/>
          <p:nvPr/>
        </p:nvSpPr>
        <p:spPr>
          <a:xfrm rot="7461413">
            <a:off x="261582" y="4609045"/>
            <a:ext cx="777923" cy="1637731"/>
          </a:xfrm>
          <a:custGeom>
            <a:avLst/>
            <a:gdLst/>
            <a:ahLst/>
            <a:cxnLst/>
            <a:rect l="l" t="t" r="r" b="b"/>
            <a:pathLst>
              <a:path w="777923" h="1637731" extrusionOk="0">
                <a:moveTo>
                  <a:pt x="0" y="1637731"/>
                </a:moveTo>
                <a:lnTo>
                  <a:pt x="0" y="0"/>
                </a:lnTo>
                <a:lnTo>
                  <a:pt x="777923" y="0"/>
                </a:lnTo>
                <a:lnTo>
                  <a:pt x="777923" y="1352321"/>
                </a:lnTo>
                <a:lnTo>
                  <a:pt x="360418" y="1637731"/>
                </a:lnTo>
                <a:close/>
              </a:path>
            </a:pathLst>
          </a:custGeom>
          <a:solidFill>
            <a:schemeClr val="accent1">
              <a:alpha val="7725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1" name="Google Shape;31;p12"/>
          <p:cNvSpPr/>
          <p:nvPr/>
        </p:nvSpPr>
        <p:spPr>
          <a:xfrm rot="5977642">
            <a:off x="710362" y="4416302"/>
            <a:ext cx="777923" cy="1199486"/>
          </a:xfrm>
          <a:prstGeom prst="rect">
            <a:avLst/>
          </a:prstGeom>
          <a:solidFill>
            <a:schemeClr val="accent1">
              <a:alpha val="5333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 name="Google Shape;32;p12"/>
          <p:cNvSpPr/>
          <p:nvPr/>
        </p:nvSpPr>
        <p:spPr>
          <a:xfrm rot="-9525446">
            <a:off x="172576" y="5631854"/>
            <a:ext cx="629447" cy="1393063"/>
          </a:xfrm>
          <a:custGeom>
            <a:avLst/>
            <a:gdLst/>
            <a:ahLst/>
            <a:cxnLst/>
            <a:rect l="l" t="t" r="r" b="b"/>
            <a:pathLst>
              <a:path w="629447" h="1393063" extrusionOk="0">
                <a:moveTo>
                  <a:pt x="629447" y="1393063"/>
                </a:moveTo>
                <a:lnTo>
                  <a:pt x="0" y="1393063"/>
                </a:lnTo>
                <a:lnTo>
                  <a:pt x="0" y="224227"/>
                </a:lnTo>
                <a:lnTo>
                  <a:pt x="576820" y="0"/>
                </a:lnTo>
                <a:lnTo>
                  <a:pt x="629447" y="135383"/>
                </a:lnTo>
                <a:close/>
              </a:path>
            </a:pathLst>
          </a:custGeom>
          <a:solidFill>
            <a:schemeClr val="accent1">
              <a:alpha val="7725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 name="Google Shape;33;p12"/>
          <p:cNvSpPr/>
          <p:nvPr/>
        </p:nvSpPr>
        <p:spPr>
          <a:xfrm rot="9538251">
            <a:off x="-40362" y="5262440"/>
            <a:ext cx="1072551" cy="1186088"/>
          </a:xfrm>
          <a:custGeom>
            <a:avLst/>
            <a:gdLst/>
            <a:ahLst/>
            <a:cxnLst/>
            <a:rect l="l" t="t" r="r" b="b"/>
            <a:pathLst>
              <a:path w="1072551" h="1186088" extrusionOk="0">
                <a:moveTo>
                  <a:pt x="0" y="1186088"/>
                </a:moveTo>
                <a:lnTo>
                  <a:pt x="0" y="0"/>
                </a:lnTo>
                <a:lnTo>
                  <a:pt x="1072551" y="0"/>
                </a:lnTo>
                <a:lnTo>
                  <a:pt x="1072551" y="606164"/>
                </a:lnTo>
                <a:lnTo>
                  <a:pt x="849601" y="1186088"/>
                </a:lnTo>
                <a:close/>
              </a:path>
            </a:pathLst>
          </a:custGeom>
          <a:solidFill>
            <a:schemeClr val="accent1">
              <a:alpha val="4352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 name="Google Shape;34;p12"/>
          <p:cNvSpPr/>
          <p:nvPr/>
        </p:nvSpPr>
        <p:spPr>
          <a:xfrm rot="6278811">
            <a:off x="542264" y="5815509"/>
            <a:ext cx="343574" cy="1585200"/>
          </a:xfrm>
          <a:custGeom>
            <a:avLst/>
            <a:gdLst/>
            <a:ahLst/>
            <a:cxnLst/>
            <a:rect l="l" t="t" r="r" b="b"/>
            <a:pathLst>
              <a:path w="343574" h="1585200" extrusionOk="0">
                <a:moveTo>
                  <a:pt x="0" y="1585200"/>
                </a:moveTo>
                <a:lnTo>
                  <a:pt x="0" y="0"/>
                </a:lnTo>
                <a:lnTo>
                  <a:pt x="248379" y="0"/>
                </a:lnTo>
                <a:lnTo>
                  <a:pt x="343574" y="364238"/>
                </a:lnTo>
                <a:lnTo>
                  <a:pt x="343574" y="1495406"/>
                </a:lnTo>
                <a:close/>
              </a:path>
            </a:pathLst>
          </a:custGeom>
          <a:solidFill>
            <a:schemeClr val="accent1">
              <a:alpha val="2745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 name="Google Shape;35;p12"/>
          <p:cNvSpPr/>
          <p:nvPr/>
        </p:nvSpPr>
        <p:spPr>
          <a:xfrm rot="-5857806">
            <a:off x="178781" y="3196514"/>
            <a:ext cx="768387" cy="1257817"/>
          </a:xfrm>
          <a:custGeom>
            <a:avLst/>
            <a:gdLst/>
            <a:ahLst/>
            <a:cxnLst/>
            <a:rect l="l" t="t" r="r" b="b"/>
            <a:pathLst>
              <a:path w="768387" h="1257817" extrusionOk="0">
                <a:moveTo>
                  <a:pt x="768387" y="1257817"/>
                </a:moveTo>
                <a:lnTo>
                  <a:pt x="0" y="1257817"/>
                </a:lnTo>
                <a:lnTo>
                  <a:pt x="0" y="0"/>
                </a:lnTo>
                <a:lnTo>
                  <a:pt x="768387" y="102935"/>
                </a:lnTo>
                <a:close/>
              </a:path>
            </a:pathLst>
          </a:custGeom>
          <a:solidFill>
            <a:schemeClr val="accent1">
              <a:alpha val="4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 name="Google Shape;36;p12"/>
          <p:cNvSpPr/>
          <p:nvPr/>
        </p:nvSpPr>
        <p:spPr>
          <a:xfrm rot="-2932848">
            <a:off x="430486" y="1666286"/>
            <a:ext cx="777923" cy="2298825"/>
          </a:xfrm>
          <a:custGeom>
            <a:avLst/>
            <a:gdLst/>
            <a:ahLst/>
            <a:cxnLst/>
            <a:rect l="l" t="t" r="r" b="b"/>
            <a:pathLst>
              <a:path w="777923" h="2298825" extrusionOk="0">
                <a:moveTo>
                  <a:pt x="777923" y="0"/>
                </a:moveTo>
                <a:lnTo>
                  <a:pt x="777923" y="2298825"/>
                </a:lnTo>
                <a:lnTo>
                  <a:pt x="0" y="2298825"/>
                </a:lnTo>
                <a:lnTo>
                  <a:pt x="0" y="388791"/>
                </a:lnTo>
                <a:lnTo>
                  <a:pt x="445378" y="0"/>
                </a:lnTo>
                <a:close/>
              </a:path>
            </a:pathLst>
          </a:custGeom>
          <a:solidFill>
            <a:schemeClr val="accent1">
              <a:alpha val="4627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 name="Google Shape;37;p12"/>
          <p:cNvSpPr/>
          <p:nvPr/>
        </p:nvSpPr>
        <p:spPr>
          <a:xfrm rot="-2617423">
            <a:off x="-174630" y="2261645"/>
            <a:ext cx="777923" cy="1464661"/>
          </a:xfrm>
          <a:custGeom>
            <a:avLst/>
            <a:gdLst/>
            <a:ahLst/>
            <a:cxnLst/>
            <a:rect l="l" t="t" r="r" b="b"/>
            <a:pathLst>
              <a:path w="777923" h="1464661" extrusionOk="0">
                <a:moveTo>
                  <a:pt x="777923" y="0"/>
                </a:moveTo>
                <a:lnTo>
                  <a:pt x="777923" y="1464661"/>
                </a:lnTo>
                <a:lnTo>
                  <a:pt x="0" y="1464661"/>
                </a:lnTo>
                <a:lnTo>
                  <a:pt x="0" y="816223"/>
                </a:lnTo>
                <a:close/>
              </a:path>
            </a:pathLst>
          </a:custGeom>
          <a:solidFill>
            <a:schemeClr val="accent1">
              <a:alpha val="7725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 name="Google Shape;38;p12"/>
          <p:cNvSpPr/>
          <p:nvPr/>
        </p:nvSpPr>
        <p:spPr>
          <a:xfrm rot="-4101194">
            <a:off x="214448" y="1919726"/>
            <a:ext cx="777923" cy="1199486"/>
          </a:xfrm>
          <a:custGeom>
            <a:avLst/>
            <a:gdLst/>
            <a:ahLst/>
            <a:cxnLst/>
            <a:rect l="l" t="t" r="r" b="b"/>
            <a:pathLst>
              <a:path w="777923" h="1199486" extrusionOk="0">
                <a:moveTo>
                  <a:pt x="777923" y="0"/>
                </a:moveTo>
                <a:lnTo>
                  <a:pt x="777923" y="1199486"/>
                </a:lnTo>
                <a:lnTo>
                  <a:pt x="0" y="1199486"/>
                </a:lnTo>
                <a:lnTo>
                  <a:pt x="0" y="94855"/>
                </a:lnTo>
                <a:lnTo>
                  <a:pt x="239006" y="0"/>
                </a:lnTo>
                <a:close/>
              </a:path>
            </a:pathLst>
          </a:custGeom>
          <a:solidFill>
            <a:schemeClr val="accent1">
              <a:alpha val="5333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 name="Google Shape;39;p12"/>
          <p:cNvSpPr/>
          <p:nvPr/>
        </p:nvSpPr>
        <p:spPr>
          <a:xfrm rot="1995718">
            <a:off x="-252890" y="3161248"/>
            <a:ext cx="629447" cy="1219214"/>
          </a:xfrm>
          <a:custGeom>
            <a:avLst/>
            <a:gdLst/>
            <a:ahLst/>
            <a:cxnLst/>
            <a:rect l="l" t="t" r="r" b="b"/>
            <a:pathLst>
              <a:path w="629447" h="1219214" extrusionOk="0">
                <a:moveTo>
                  <a:pt x="0" y="0"/>
                </a:moveTo>
                <a:lnTo>
                  <a:pt x="629447" y="0"/>
                </a:lnTo>
                <a:lnTo>
                  <a:pt x="629447" y="1219214"/>
                </a:lnTo>
                <a:lnTo>
                  <a:pt x="0" y="259585"/>
                </a:lnTo>
                <a:close/>
              </a:path>
            </a:pathLst>
          </a:custGeom>
          <a:solidFill>
            <a:schemeClr val="accent1">
              <a:alpha val="7725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 name="Google Shape;40;p12"/>
          <p:cNvSpPr/>
          <p:nvPr/>
        </p:nvSpPr>
        <p:spPr>
          <a:xfrm rot="-540585">
            <a:off x="-106172" y="2731977"/>
            <a:ext cx="639777" cy="1186088"/>
          </a:xfrm>
          <a:custGeom>
            <a:avLst/>
            <a:gdLst/>
            <a:ahLst/>
            <a:cxnLst/>
            <a:rect l="l" t="t" r="r" b="b"/>
            <a:pathLst>
              <a:path w="639777" h="1186088" extrusionOk="0">
                <a:moveTo>
                  <a:pt x="639777" y="0"/>
                </a:moveTo>
                <a:lnTo>
                  <a:pt x="639777" y="1186088"/>
                </a:lnTo>
                <a:lnTo>
                  <a:pt x="0" y="1186088"/>
                </a:lnTo>
                <a:lnTo>
                  <a:pt x="188065" y="0"/>
                </a:lnTo>
                <a:close/>
              </a:path>
            </a:pathLst>
          </a:custGeom>
          <a:solidFill>
            <a:schemeClr val="accent1">
              <a:alpha val="4352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1" name="Google Shape;41;p12"/>
          <p:cNvSpPr/>
          <p:nvPr/>
        </p:nvSpPr>
        <p:spPr>
          <a:xfrm rot="-3800025">
            <a:off x="247236" y="3652905"/>
            <a:ext cx="343574" cy="1131270"/>
          </a:xfrm>
          <a:custGeom>
            <a:avLst/>
            <a:gdLst/>
            <a:ahLst/>
            <a:cxnLst/>
            <a:rect l="l" t="t" r="r" b="b"/>
            <a:pathLst>
              <a:path w="343574" h="1131270" extrusionOk="0">
                <a:moveTo>
                  <a:pt x="343574" y="0"/>
                </a:moveTo>
                <a:lnTo>
                  <a:pt x="343574" y="1131270"/>
                </a:lnTo>
                <a:lnTo>
                  <a:pt x="0" y="1131270"/>
                </a:lnTo>
                <a:lnTo>
                  <a:pt x="0" y="172546"/>
                </a:lnTo>
                <a:close/>
              </a:path>
            </a:pathLst>
          </a:custGeom>
          <a:solidFill>
            <a:schemeClr val="accent1">
              <a:alpha val="2745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2" name="Google Shape;42;p12"/>
          <p:cNvSpPr/>
          <p:nvPr/>
        </p:nvSpPr>
        <p:spPr>
          <a:xfrm rot="5679720">
            <a:off x="1568629" y="5629488"/>
            <a:ext cx="194153" cy="570572"/>
          </a:xfrm>
          <a:prstGeom prst="rect">
            <a:avLst/>
          </a:prstGeom>
          <a:solidFill>
            <a:schemeClr val="accent1">
              <a:alpha val="4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 name="Google Shape;43;p12"/>
          <p:cNvSpPr/>
          <p:nvPr/>
        </p:nvSpPr>
        <p:spPr>
          <a:xfrm rot="8604678">
            <a:off x="1264227" y="4237744"/>
            <a:ext cx="193367" cy="533129"/>
          </a:xfrm>
          <a:prstGeom prst="rect">
            <a:avLst/>
          </a:prstGeom>
          <a:solidFill>
            <a:schemeClr val="accent1">
              <a:alpha val="4627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4" name="Google Shape;44;p12"/>
          <p:cNvSpPr/>
          <p:nvPr/>
        </p:nvSpPr>
        <p:spPr>
          <a:xfrm rot="8920103">
            <a:off x="1510758" y="-81786"/>
            <a:ext cx="238958" cy="518707"/>
          </a:xfrm>
          <a:custGeom>
            <a:avLst/>
            <a:gdLst/>
            <a:ahLst/>
            <a:cxnLst/>
            <a:rect l="l" t="t" r="r" b="b"/>
            <a:pathLst>
              <a:path w="238958" h="518707" extrusionOk="0">
                <a:moveTo>
                  <a:pt x="176418" y="518707"/>
                </a:moveTo>
                <a:lnTo>
                  <a:pt x="0" y="411309"/>
                </a:lnTo>
                <a:lnTo>
                  <a:pt x="0" y="0"/>
                </a:lnTo>
                <a:lnTo>
                  <a:pt x="238958" y="0"/>
                </a:lnTo>
                <a:lnTo>
                  <a:pt x="238958" y="518707"/>
                </a:lnTo>
                <a:close/>
              </a:path>
            </a:pathLst>
          </a:custGeom>
          <a:solidFill>
            <a:schemeClr val="accent1">
              <a:alpha val="7725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 name="Google Shape;45;p12"/>
          <p:cNvSpPr/>
          <p:nvPr/>
        </p:nvSpPr>
        <p:spPr>
          <a:xfrm rot="5400000">
            <a:off x="-93489" y="4209581"/>
            <a:ext cx="777923" cy="609650"/>
          </a:xfrm>
          <a:custGeom>
            <a:avLst/>
            <a:gdLst/>
            <a:ahLst/>
            <a:cxnLst/>
            <a:rect l="l" t="t" r="r" b="b"/>
            <a:pathLst>
              <a:path w="777923" h="609650" extrusionOk="0">
                <a:moveTo>
                  <a:pt x="0" y="609650"/>
                </a:moveTo>
                <a:lnTo>
                  <a:pt x="0" y="0"/>
                </a:lnTo>
                <a:lnTo>
                  <a:pt x="777923" y="0"/>
                </a:lnTo>
                <a:lnTo>
                  <a:pt x="777923" y="609650"/>
                </a:lnTo>
                <a:close/>
              </a:path>
            </a:pathLst>
          </a:custGeom>
          <a:solidFill>
            <a:schemeClr val="accent1">
              <a:alpha val="5333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6" name="Google Shape;46;p12"/>
          <p:cNvSpPr/>
          <p:nvPr/>
        </p:nvSpPr>
        <p:spPr>
          <a:xfrm rot="-8066756">
            <a:off x="1201777" y="6360525"/>
            <a:ext cx="550616" cy="564416"/>
          </a:xfrm>
          <a:custGeom>
            <a:avLst/>
            <a:gdLst/>
            <a:ahLst/>
            <a:cxnLst/>
            <a:rect l="l" t="t" r="r" b="b"/>
            <a:pathLst>
              <a:path w="550616" h="564416" extrusionOk="0">
                <a:moveTo>
                  <a:pt x="550616" y="564416"/>
                </a:moveTo>
                <a:lnTo>
                  <a:pt x="0" y="564416"/>
                </a:lnTo>
                <a:lnTo>
                  <a:pt x="0" y="220300"/>
                </a:lnTo>
                <a:lnTo>
                  <a:pt x="216079" y="0"/>
                </a:lnTo>
                <a:lnTo>
                  <a:pt x="550616" y="0"/>
                </a:lnTo>
                <a:close/>
              </a:path>
            </a:pathLst>
          </a:custGeom>
          <a:solidFill>
            <a:schemeClr val="accent1">
              <a:alpha val="7725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7" name="Google Shape;47;p12"/>
          <p:cNvSpPr/>
          <p:nvPr/>
        </p:nvSpPr>
        <p:spPr>
          <a:xfrm rot="-6068950">
            <a:off x="-242114" y="4156767"/>
            <a:ext cx="1072551" cy="830086"/>
          </a:xfrm>
          <a:custGeom>
            <a:avLst/>
            <a:gdLst/>
            <a:ahLst/>
            <a:cxnLst/>
            <a:rect l="l" t="t" r="r" b="b"/>
            <a:pathLst>
              <a:path w="1072551" h="830086" extrusionOk="0">
                <a:moveTo>
                  <a:pt x="1072551" y="830086"/>
                </a:moveTo>
                <a:lnTo>
                  <a:pt x="0" y="830086"/>
                </a:lnTo>
                <a:lnTo>
                  <a:pt x="0" y="0"/>
                </a:lnTo>
                <a:lnTo>
                  <a:pt x="699490" y="137858"/>
                </a:lnTo>
                <a:lnTo>
                  <a:pt x="1072551" y="211382"/>
                </a:lnTo>
                <a:close/>
              </a:path>
            </a:pathLst>
          </a:custGeom>
          <a:solidFill>
            <a:schemeClr val="accent1">
              <a:alpha val="4352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8" name="Google Shape;48;p12"/>
          <p:cNvSpPr/>
          <p:nvPr/>
        </p:nvSpPr>
        <p:spPr>
          <a:xfrm rot="3244216">
            <a:off x="1144173" y="328197"/>
            <a:ext cx="151516" cy="1637731"/>
          </a:xfrm>
          <a:prstGeom prst="rect">
            <a:avLst/>
          </a:prstGeom>
          <a:solidFill>
            <a:schemeClr val="accent1">
              <a:alpha val="2745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9" name="Google Shape;49;p12"/>
          <p:cNvSpPr/>
          <p:nvPr/>
        </p:nvSpPr>
        <p:spPr>
          <a:xfrm>
            <a:off x="-7390" y="4220832"/>
            <a:ext cx="2658173" cy="2637168"/>
          </a:xfrm>
          <a:custGeom>
            <a:avLst/>
            <a:gdLst/>
            <a:ahLst/>
            <a:cxnLst/>
            <a:rect l="l" t="t" r="r" b="b"/>
            <a:pathLst>
              <a:path w="2658173" h="2637168" extrusionOk="0">
                <a:moveTo>
                  <a:pt x="1037898" y="2635885"/>
                </a:moveTo>
                <a:lnTo>
                  <a:pt x="1038512" y="2637168"/>
                </a:lnTo>
                <a:lnTo>
                  <a:pt x="1038243" y="2637168"/>
                </a:lnTo>
                <a:close/>
                <a:moveTo>
                  <a:pt x="1066923" y="2627971"/>
                </a:moveTo>
                <a:lnTo>
                  <a:pt x="1070512" y="2637168"/>
                </a:lnTo>
                <a:lnTo>
                  <a:pt x="1063997" y="2637168"/>
                </a:lnTo>
                <a:close/>
                <a:moveTo>
                  <a:pt x="243675" y="2627970"/>
                </a:moveTo>
                <a:lnTo>
                  <a:pt x="240674" y="2637168"/>
                </a:lnTo>
                <a:lnTo>
                  <a:pt x="235772" y="2637168"/>
                </a:lnTo>
                <a:close/>
                <a:moveTo>
                  <a:pt x="1037898" y="2622692"/>
                </a:moveTo>
                <a:cubicBezTo>
                  <a:pt x="1043175" y="2625330"/>
                  <a:pt x="1045814" y="2627969"/>
                  <a:pt x="1040537" y="2630608"/>
                </a:cubicBezTo>
                <a:cubicBezTo>
                  <a:pt x="1035259" y="2630608"/>
                  <a:pt x="1035259" y="2627969"/>
                  <a:pt x="1037898" y="2622692"/>
                </a:cubicBezTo>
                <a:close/>
                <a:moveTo>
                  <a:pt x="212008" y="2612139"/>
                </a:moveTo>
                <a:cubicBezTo>
                  <a:pt x="219924" y="2614777"/>
                  <a:pt x="217285" y="2627971"/>
                  <a:pt x="209369" y="2625332"/>
                </a:cubicBezTo>
                <a:cubicBezTo>
                  <a:pt x="201454" y="2622693"/>
                  <a:pt x="204092" y="2609500"/>
                  <a:pt x="212008" y="2612139"/>
                </a:cubicBezTo>
                <a:close/>
                <a:moveTo>
                  <a:pt x="821536" y="2596306"/>
                </a:moveTo>
                <a:lnTo>
                  <a:pt x="815654" y="2637168"/>
                </a:lnTo>
                <a:lnTo>
                  <a:pt x="800795" y="2637168"/>
                </a:lnTo>
                <a:close/>
                <a:moveTo>
                  <a:pt x="167151" y="2572558"/>
                </a:moveTo>
                <a:cubicBezTo>
                  <a:pt x="172429" y="2572558"/>
                  <a:pt x="175067" y="2583112"/>
                  <a:pt x="169790" y="2583112"/>
                </a:cubicBezTo>
                <a:cubicBezTo>
                  <a:pt x="161874" y="2585751"/>
                  <a:pt x="159236" y="2572558"/>
                  <a:pt x="167151" y="2572558"/>
                </a:cubicBezTo>
                <a:close/>
                <a:moveTo>
                  <a:pt x="404382" y="2565097"/>
                </a:moveTo>
                <a:cubicBezTo>
                  <a:pt x="413041" y="2566457"/>
                  <a:pt x="416504" y="2583773"/>
                  <a:pt x="412546" y="2593669"/>
                </a:cubicBezTo>
                <a:cubicBezTo>
                  <a:pt x="362410" y="2622695"/>
                  <a:pt x="375605" y="2551449"/>
                  <a:pt x="394075" y="2569921"/>
                </a:cubicBezTo>
                <a:cubicBezTo>
                  <a:pt x="398033" y="2565963"/>
                  <a:pt x="401496" y="2564643"/>
                  <a:pt x="404382" y="2565097"/>
                </a:cubicBezTo>
                <a:close/>
                <a:moveTo>
                  <a:pt x="771402" y="2556727"/>
                </a:moveTo>
                <a:cubicBezTo>
                  <a:pt x="784595" y="2556727"/>
                  <a:pt x="784595" y="2577836"/>
                  <a:pt x="771402" y="2577836"/>
                </a:cubicBezTo>
                <a:cubicBezTo>
                  <a:pt x="758209" y="2577836"/>
                  <a:pt x="758209" y="2556727"/>
                  <a:pt x="771402" y="2556727"/>
                </a:cubicBezTo>
                <a:close/>
                <a:moveTo>
                  <a:pt x="436292" y="2554089"/>
                </a:moveTo>
                <a:cubicBezTo>
                  <a:pt x="446847" y="2559366"/>
                  <a:pt x="449486" y="2564643"/>
                  <a:pt x="438931" y="2569921"/>
                </a:cubicBezTo>
                <a:cubicBezTo>
                  <a:pt x="428376" y="2567282"/>
                  <a:pt x="428376" y="2562005"/>
                  <a:pt x="436292" y="2554089"/>
                </a:cubicBezTo>
                <a:close/>
                <a:moveTo>
                  <a:pt x="1165213" y="2553098"/>
                </a:moveTo>
                <a:cubicBezTo>
                  <a:pt x="1190445" y="2552603"/>
                  <a:pt x="1218645" y="2587730"/>
                  <a:pt x="1183023" y="2609499"/>
                </a:cubicBezTo>
                <a:cubicBezTo>
                  <a:pt x="1156637" y="2609499"/>
                  <a:pt x="1143444" y="2593667"/>
                  <a:pt x="1143444" y="2567281"/>
                </a:cubicBezTo>
                <a:cubicBezTo>
                  <a:pt x="1148721" y="2557386"/>
                  <a:pt x="1156802" y="2553263"/>
                  <a:pt x="1165213" y="2553098"/>
                </a:cubicBezTo>
                <a:close/>
                <a:moveTo>
                  <a:pt x="594779" y="2540235"/>
                </a:moveTo>
                <a:cubicBezTo>
                  <a:pt x="602200" y="2542214"/>
                  <a:pt x="593295" y="2562004"/>
                  <a:pt x="581421" y="2546172"/>
                </a:cubicBezTo>
                <a:cubicBezTo>
                  <a:pt x="588017" y="2540895"/>
                  <a:pt x="592305" y="2539575"/>
                  <a:pt x="594779" y="2540235"/>
                </a:cubicBezTo>
                <a:close/>
                <a:moveTo>
                  <a:pt x="752933" y="2506593"/>
                </a:moveTo>
                <a:cubicBezTo>
                  <a:pt x="758211" y="2509231"/>
                  <a:pt x="752933" y="2519786"/>
                  <a:pt x="747655" y="2519786"/>
                </a:cubicBezTo>
                <a:cubicBezTo>
                  <a:pt x="742378" y="2517147"/>
                  <a:pt x="745017" y="2506593"/>
                  <a:pt x="752933" y="2506593"/>
                </a:cubicBezTo>
                <a:close/>
                <a:moveTo>
                  <a:pt x="185622" y="2493400"/>
                </a:moveTo>
                <a:cubicBezTo>
                  <a:pt x="206731" y="2511870"/>
                  <a:pt x="204092" y="2522425"/>
                  <a:pt x="175067" y="2519786"/>
                </a:cubicBezTo>
                <a:cubicBezTo>
                  <a:pt x="140765" y="2501316"/>
                  <a:pt x="143404" y="2490761"/>
                  <a:pt x="185622" y="2493400"/>
                </a:cubicBezTo>
                <a:close/>
                <a:moveTo>
                  <a:pt x="502260" y="2485483"/>
                </a:moveTo>
                <a:cubicBezTo>
                  <a:pt x="507537" y="2490760"/>
                  <a:pt x="504899" y="2493399"/>
                  <a:pt x="499621" y="2493399"/>
                </a:cubicBezTo>
                <a:cubicBezTo>
                  <a:pt x="494344" y="2488122"/>
                  <a:pt x="496983" y="2485483"/>
                  <a:pt x="502260" y="2485483"/>
                </a:cubicBezTo>
                <a:close/>
                <a:moveTo>
                  <a:pt x="751160" y="2479876"/>
                </a:moveTo>
                <a:cubicBezTo>
                  <a:pt x="751284" y="2479381"/>
                  <a:pt x="768102" y="2484824"/>
                  <a:pt x="758211" y="2482844"/>
                </a:cubicBezTo>
                <a:cubicBezTo>
                  <a:pt x="752933" y="2480865"/>
                  <a:pt x="751119" y="2480041"/>
                  <a:pt x="751160" y="2479876"/>
                </a:cubicBezTo>
                <a:close/>
                <a:moveTo>
                  <a:pt x="1231179" y="2469651"/>
                </a:moveTo>
                <a:cubicBezTo>
                  <a:pt x="1233818" y="2469651"/>
                  <a:pt x="1237116" y="2470970"/>
                  <a:pt x="1238435" y="2472289"/>
                </a:cubicBezTo>
                <a:cubicBezTo>
                  <a:pt x="1246351" y="2480205"/>
                  <a:pt x="1230519" y="2480205"/>
                  <a:pt x="1227881" y="2474928"/>
                </a:cubicBezTo>
                <a:cubicBezTo>
                  <a:pt x="1226562" y="2470970"/>
                  <a:pt x="1228541" y="2469651"/>
                  <a:pt x="1231179" y="2469651"/>
                </a:cubicBezTo>
                <a:close/>
                <a:moveTo>
                  <a:pt x="1008027" y="2461878"/>
                </a:moveTo>
                <a:lnTo>
                  <a:pt x="1009525" y="2463709"/>
                </a:lnTo>
                <a:lnTo>
                  <a:pt x="1008461" y="2463962"/>
                </a:lnTo>
                <a:close/>
                <a:moveTo>
                  <a:pt x="539199" y="2456458"/>
                </a:moveTo>
                <a:cubicBezTo>
                  <a:pt x="560310" y="2472290"/>
                  <a:pt x="520728" y="2469651"/>
                  <a:pt x="531283" y="2480206"/>
                </a:cubicBezTo>
                <a:cubicBezTo>
                  <a:pt x="504896" y="2527702"/>
                  <a:pt x="512812" y="2453820"/>
                  <a:pt x="539199" y="2456458"/>
                </a:cubicBezTo>
                <a:close/>
                <a:moveTo>
                  <a:pt x="544476" y="2440626"/>
                </a:moveTo>
                <a:cubicBezTo>
                  <a:pt x="544476" y="2451181"/>
                  <a:pt x="541838" y="2453820"/>
                  <a:pt x="533922" y="2448542"/>
                </a:cubicBezTo>
                <a:cubicBezTo>
                  <a:pt x="533922" y="2440626"/>
                  <a:pt x="539199" y="2437988"/>
                  <a:pt x="544476" y="2440626"/>
                </a:cubicBezTo>
                <a:close/>
                <a:moveTo>
                  <a:pt x="715993" y="2437988"/>
                </a:moveTo>
                <a:cubicBezTo>
                  <a:pt x="723908" y="2440626"/>
                  <a:pt x="718631" y="2451181"/>
                  <a:pt x="713353" y="2453820"/>
                </a:cubicBezTo>
                <a:cubicBezTo>
                  <a:pt x="708077" y="2451181"/>
                  <a:pt x="710716" y="2440626"/>
                  <a:pt x="715993" y="2437988"/>
                </a:cubicBezTo>
                <a:close/>
                <a:moveTo>
                  <a:pt x="391440" y="2435349"/>
                </a:moveTo>
                <a:cubicBezTo>
                  <a:pt x="367691" y="2482844"/>
                  <a:pt x="309641" y="2577835"/>
                  <a:pt x="248952" y="2625331"/>
                </a:cubicBezTo>
                <a:cubicBezTo>
                  <a:pt x="243675" y="2562004"/>
                  <a:pt x="354498" y="2472290"/>
                  <a:pt x="391440" y="2435349"/>
                </a:cubicBezTo>
                <a:close/>
                <a:moveTo>
                  <a:pt x="578783" y="2403686"/>
                </a:moveTo>
                <a:cubicBezTo>
                  <a:pt x="586699" y="2443265"/>
                  <a:pt x="541841" y="2422156"/>
                  <a:pt x="578783" y="2403686"/>
                </a:cubicBezTo>
                <a:close/>
                <a:moveTo>
                  <a:pt x="1051092" y="2401047"/>
                </a:moveTo>
                <a:cubicBezTo>
                  <a:pt x="1056369" y="2424795"/>
                  <a:pt x="1061646" y="2445904"/>
                  <a:pt x="1069562" y="2467013"/>
                </a:cubicBezTo>
                <a:cubicBezTo>
                  <a:pt x="1072201" y="2461736"/>
                  <a:pt x="1072201" y="2453820"/>
                  <a:pt x="1072201" y="2448542"/>
                </a:cubicBezTo>
                <a:cubicBezTo>
                  <a:pt x="1085394" y="2424795"/>
                  <a:pt x="1080117" y="2408963"/>
                  <a:pt x="1051092" y="2401047"/>
                </a:cubicBezTo>
                <a:close/>
                <a:moveTo>
                  <a:pt x="636837" y="2393130"/>
                </a:moveTo>
                <a:cubicBezTo>
                  <a:pt x="621005" y="2440625"/>
                  <a:pt x="581425" y="2511869"/>
                  <a:pt x="526011" y="2540894"/>
                </a:cubicBezTo>
                <a:cubicBezTo>
                  <a:pt x="536568" y="2501314"/>
                  <a:pt x="602535" y="2416878"/>
                  <a:pt x="636837" y="2393130"/>
                </a:cubicBezTo>
                <a:close/>
                <a:moveTo>
                  <a:pt x="1028493" y="2388111"/>
                </a:moveTo>
                <a:cubicBezTo>
                  <a:pt x="1027014" y="2387565"/>
                  <a:pt x="1025695" y="2388184"/>
                  <a:pt x="1024705" y="2390492"/>
                </a:cubicBezTo>
                <a:cubicBezTo>
                  <a:pt x="1057028" y="2452831"/>
                  <a:pt x="1038847" y="2391936"/>
                  <a:pt x="1028493" y="2388111"/>
                </a:cubicBezTo>
                <a:close/>
                <a:moveTo>
                  <a:pt x="1687004" y="2387854"/>
                </a:moveTo>
                <a:cubicBezTo>
                  <a:pt x="1694920" y="2390492"/>
                  <a:pt x="1689643" y="2406324"/>
                  <a:pt x="1681727" y="2401047"/>
                </a:cubicBezTo>
                <a:cubicBezTo>
                  <a:pt x="1679088" y="2398408"/>
                  <a:pt x="1681727" y="2387854"/>
                  <a:pt x="1687004" y="2387854"/>
                </a:cubicBezTo>
                <a:close/>
                <a:moveTo>
                  <a:pt x="1402031" y="2387853"/>
                </a:moveTo>
                <a:cubicBezTo>
                  <a:pt x="1425780" y="2403685"/>
                  <a:pt x="1425780" y="2419516"/>
                  <a:pt x="1404669" y="2432710"/>
                </a:cubicBezTo>
                <a:cubicBezTo>
                  <a:pt x="1402031" y="2416878"/>
                  <a:pt x="1402031" y="2403685"/>
                  <a:pt x="1402031" y="2387853"/>
                </a:cubicBezTo>
                <a:close/>
                <a:moveTo>
                  <a:pt x="496982" y="2387853"/>
                </a:moveTo>
                <a:cubicBezTo>
                  <a:pt x="502259" y="2390492"/>
                  <a:pt x="494343" y="2398408"/>
                  <a:pt x="491705" y="2398408"/>
                </a:cubicBezTo>
                <a:cubicBezTo>
                  <a:pt x="486427" y="2393130"/>
                  <a:pt x="491705" y="2385214"/>
                  <a:pt x="496982" y="2387853"/>
                </a:cubicBezTo>
                <a:close/>
                <a:moveTo>
                  <a:pt x="1763526" y="2385216"/>
                </a:moveTo>
                <a:cubicBezTo>
                  <a:pt x="1789912" y="2406325"/>
                  <a:pt x="1787274" y="2416879"/>
                  <a:pt x="1760887" y="2414241"/>
                </a:cubicBezTo>
                <a:cubicBezTo>
                  <a:pt x="1737138" y="2406325"/>
                  <a:pt x="1739777" y="2395770"/>
                  <a:pt x="1763526" y="2385216"/>
                </a:cubicBezTo>
                <a:close/>
                <a:moveTo>
                  <a:pt x="1214432" y="2380765"/>
                </a:moveTo>
                <a:lnTo>
                  <a:pt x="1213698" y="2625332"/>
                </a:lnTo>
                <a:lnTo>
                  <a:pt x="1213734" y="2637168"/>
                </a:lnTo>
                <a:lnTo>
                  <a:pt x="1200415" y="2637168"/>
                </a:lnTo>
                <a:lnTo>
                  <a:pt x="1199335" y="2602795"/>
                </a:lnTo>
                <a:cubicBezTo>
                  <a:pt x="1198959" y="2556500"/>
                  <a:pt x="1199928" y="2509809"/>
                  <a:pt x="1203144" y="2464704"/>
                </a:cubicBezTo>
                <a:close/>
                <a:moveTo>
                  <a:pt x="621001" y="2372805"/>
                </a:moveTo>
                <a:cubicBezTo>
                  <a:pt x="624960" y="2372434"/>
                  <a:pt x="627598" y="2373177"/>
                  <a:pt x="628917" y="2374991"/>
                </a:cubicBezTo>
                <a:cubicBezTo>
                  <a:pt x="631556" y="2378619"/>
                  <a:pt x="628917" y="2386535"/>
                  <a:pt x="621002" y="2398409"/>
                </a:cubicBezTo>
                <a:cubicBezTo>
                  <a:pt x="597254" y="2408964"/>
                  <a:pt x="591976" y="2401048"/>
                  <a:pt x="605169" y="2377300"/>
                </a:cubicBezTo>
                <a:cubicBezTo>
                  <a:pt x="611766" y="2374661"/>
                  <a:pt x="617043" y="2373177"/>
                  <a:pt x="621001" y="2372805"/>
                </a:cubicBezTo>
                <a:close/>
                <a:moveTo>
                  <a:pt x="1043176" y="2364106"/>
                </a:moveTo>
                <a:cubicBezTo>
                  <a:pt x="1048453" y="2408963"/>
                  <a:pt x="1059008" y="2364106"/>
                  <a:pt x="1043176" y="2364106"/>
                </a:cubicBezTo>
                <a:close/>
                <a:moveTo>
                  <a:pt x="801168" y="2356974"/>
                </a:moveTo>
                <a:cubicBezTo>
                  <a:pt x="801250" y="2356520"/>
                  <a:pt x="801085" y="2356850"/>
                  <a:pt x="800426" y="2358829"/>
                </a:cubicBezTo>
                <a:cubicBezTo>
                  <a:pt x="798447" y="2366745"/>
                  <a:pt x="800920" y="2358334"/>
                  <a:pt x="801168" y="2356974"/>
                </a:cubicBezTo>
                <a:close/>
                <a:moveTo>
                  <a:pt x="462682" y="2350912"/>
                </a:moveTo>
                <a:cubicBezTo>
                  <a:pt x="452128" y="2364105"/>
                  <a:pt x="438934" y="2379937"/>
                  <a:pt x="428380" y="2395769"/>
                </a:cubicBezTo>
                <a:cubicBezTo>
                  <a:pt x="436296" y="2369382"/>
                  <a:pt x="438934" y="2361466"/>
                  <a:pt x="462682" y="2350912"/>
                </a:cubicBezTo>
                <a:close/>
                <a:moveTo>
                  <a:pt x="1299125" y="2345634"/>
                </a:moveTo>
                <a:cubicBezTo>
                  <a:pt x="1322873" y="2340357"/>
                  <a:pt x="1325512" y="2356189"/>
                  <a:pt x="1307041" y="2398407"/>
                </a:cubicBezTo>
                <a:cubicBezTo>
                  <a:pt x="1285931" y="2398407"/>
                  <a:pt x="1283293" y="2379937"/>
                  <a:pt x="1299125" y="2345634"/>
                </a:cubicBezTo>
                <a:close/>
                <a:moveTo>
                  <a:pt x="1541879" y="2329802"/>
                </a:moveTo>
                <a:cubicBezTo>
                  <a:pt x="1610485" y="2340357"/>
                  <a:pt x="1665897" y="2416878"/>
                  <a:pt x="1594653" y="2467012"/>
                </a:cubicBezTo>
                <a:cubicBezTo>
                  <a:pt x="1483829" y="2543533"/>
                  <a:pt x="1460081" y="2313970"/>
                  <a:pt x="1541879" y="2329802"/>
                </a:cubicBezTo>
                <a:close/>
                <a:moveTo>
                  <a:pt x="2218114" y="2328650"/>
                </a:moveTo>
                <a:cubicBezTo>
                  <a:pt x="2222320" y="2321228"/>
                  <a:pt x="2233205" y="2350913"/>
                  <a:pt x="2217372" y="2350913"/>
                </a:cubicBezTo>
                <a:cubicBezTo>
                  <a:pt x="2216053" y="2337720"/>
                  <a:pt x="2216713" y="2331123"/>
                  <a:pt x="2218114" y="2328650"/>
                </a:cubicBezTo>
                <a:close/>
                <a:moveTo>
                  <a:pt x="1298219" y="2310673"/>
                </a:moveTo>
                <a:cubicBezTo>
                  <a:pt x="1301270" y="2310508"/>
                  <a:pt x="1299785" y="2311993"/>
                  <a:pt x="1288571" y="2316610"/>
                </a:cubicBezTo>
                <a:cubicBezTo>
                  <a:pt x="1239095" y="2326505"/>
                  <a:pt x="1289066" y="2311168"/>
                  <a:pt x="1298219" y="2310673"/>
                </a:cubicBezTo>
                <a:close/>
                <a:moveTo>
                  <a:pt x="486098" y="2295171"/>
                </a:moveTo>
                <a:cubicBezTo>
                  <a:pt x="487088" y="2294182"/>
                  <a:pt x="489067" y="2294182"/>
                  <a:pt x="491705" y="2295501"/>
                </a:cubicBezTo>
                <a:cubicBezTo>
                  <a:pt x="491705" y="2300778"/>
                  <a:pt x="491705" y="2303417"/>
                  <a:pt x="486428" y="2300778"/>
                </a:cubicBezTo>
                <a:cubicBezTo>
                  <a:pt x="485109" y="2298140"/>
                  <a:pt x="485109" y="2296161"/>
                  <a:pt x="486098" y="2295171"/>
                </a:cubicBezTo>
                <a:close/>
                <a:moveTo>
                  <a:pt x="172429" y="2288904"/>
                </a:moveTo>
                <a:cubicBezTo>
                  <a:pt x="174408" y="2287584"/>
                  <a:pt x="177706" y="2287584"/>
                  <a:pt x="180345" y="2290223"/>
                </a:cubicBezTo>
                <a:cubicBezTo>
                  <a:pt x="185622" y="2295500"/>
                  <a:pt x="175068" y="2300777"/>
                  <a:pt x="172429" y="2295500"/>
                </a:cubicBezTo>
                <a:cubicBezTo>
                  <a:pt x="169790" y="2292862"/>
                  <a:pt x="170450" y="2290223"/>
                  <a:pt x="172429" y="2288904"/>
                </a:cubicBezTo>
                <a:close/>
                <a:moveTo>
                  <a:pt x="2119742" y="2287585"/>
                </a:moveTo>
                <a:cubicBezTo>
                  <a:pt x="2125019" y="2292862"/>
                  <a:pt x="2122381" y="2295501"/>
                  <a:pt x="2117103" y="2295501"/>
                </a:cubicBezTo>
                <a:cubicBezTo>
                  <a:pt x="2111826" y="2292862"/>
                  <a:pt x="2114465" y="2287585"/>
                  <a:pt x="2119742" y="2287585"/>
                </a:cubicBezTo>
                <a:close/>
                <a:moveTo>
                  <a:pt x="814361" y="2276494"/>
                </a:moveTo>
                <a:cubicBezTo>
                  <a:pt x="808176" y="2276865"/>
                  <a:pt x="793828" y="2308035"/>
                  <a:pt x="813619" y="2337719"/>
                </a:cubicBezTo>
                <a:cubicBezTo>
                  <a:pt x="813619" y="2321888"/>
                  <a:pt x="816257" y="2303417"/>
                  <a:pt x="816257" y="2287585"/>
                </a:cubicBezTo>
                <a:cubicBezTo>
                  <a:pt x="817576" y="2279669"/>
                  <a:pt x="816422" y="2276370"/>
                  <a:pt x="814361" y="2276494"/>
                </a:cubicBezTo>
                <a:close/>
                <a:moveTo>
                  <a:pt x="1848623" y="2272414"/>
                </a:moveTo>
                <a:cubicBezTo>
                  <a:pt x="1854560" y="2273733"/>
                  <a:pt x="1859837" y="2278350"/>
                  <a:pt x="1858518" y="2284947"/>
                </a:cubicBezTo>
                <a:cubicBezTo>
                  <a:pt x="1855879" y="2298140"/>
                  <a:pt x="1832130" y="2292863"/>
                  <a:pt x="1834769" y="2279670"/>
                </a:cubicBezTo>
                <a:cubicBezTo>
                  <a:pt x="1836089" y="2273073"/>
                  <a:pt x="1842686" y="2271094"/>
                  <a:pt x="1848623" y="2272414"/>
                </a:cubicBezTo>
                <a:close/>
                <a:moveTo>
                  <a:pt x="1085394" y="2263837"/>
                </a:moveTo>
                <a:cubicBezTo>
                  <a:pt x="1069562" y="2295501"/>
                  <a:pt x="1048453" y="2340358"/>
                  <a:pt x="1072201" y="2379938"/>
                </a:cubicBezTo>
                <a:cubicBezTo>
                  <a:pt x="1103865" y="2427433"/>
                  <a:pt x="1080117" y="2250644"/>
                  <a:pt x="1085394" y="2263837"/>
                </a:cubicBezTo>
                <a:close/>
                <a:moveTo>
                  <a:pt x="396715" y="2263837"/>
                </a:moveTo>
                <a:cubicBezTo>
                  <a:pt x="412546" y="2279669"/>
                  <a:pt x="412546" y="2340357"/>
                  <a:pt x="394076" y="2300778"/>
                </a:cubicBezTo>
                <a:cubicBezTo>
                  <a:pt x="370327" y="2295500"/>
                  <a:pt x="370327" y="2282307"/>
                  <a:pt x="396715" y="2263837"/>
                </a:cubicBezTo>
                <a:close/>
                <a:moveTo>
                  <a:pt x="527000" y="2261198"/>
                </a:moveTo>
                <a:cubicBezTo>
                  <a:pt x="530957" y="2259219"/>
                  <a:pt x="520073" y="2275051"/>
                  <a:pt x="494346" y="2308693"/>
                </a:cubicBezTo>
                <a:cubicBezTo>
                  <a:pt x="502262" y="2295500"/>
                  <a:pt x="510178" y="2282307"/>
                  <a:pt x="518094" y="2269114"/>
                </a:cubicBezTo>
                <a:cubicBezTo>
                  <a:pt x="522712" y="2264497"/>
                  <a:pt x="525680" y="2261858"/>
                  <a:pt x="527000" y="2261198"/>
                </a:cubicBezTo>
                <a:close/>
                <a:moveTo>
                  <a:pt x="1404010" y="2250645"/>
                </a:moveTo>
                <a:cubicBezTo>
                  <a:pt x="1413245" y="2249985"/>
                  <a:pt x="1423140" y="2253283"/>
                  <a:pt x="1433694" y="2261199"/>
                </a:cubicBezTo>
                <a:cubicBezTo>
                  <a:pt x="1433694" y="2261199"/>
                  <a:pt x="1436333" y="2261199"/>
                  <a:pt x="1438972" y="2263838"/>
                </a:cubicBezTo>
                <a:cubicBezTo>
                  <a:pt x="1417862" y="2274393"/>
                  <a:pt x="1396753" y="2274393"/>
                  <a:pt x="1378283" y="2263838"/>
                </a:cubicBezTo>
                <a:cubicBezTo>
                  <a:pt x="1386199" y="2255922"/>
                  <a:pt x="1394775" y="2251304"/>
                  <a:pt x="1404010" y="2250645"/>
                </a:cubicBezTo>
                <a:close/>
                <a:moveTo>
                  <a:pt x="536524" y="2243553"/>
                </a:moveTo>
                <a:cubicBezTo>
                  <a:pt x="535905" y="2242563"/>
                  <a:pt x="541182" y="2243388"/>
                  <a:pt x="557674" y="2248005"/>
                </a:cubicBezTo>
                <a:cubicBezTo>
                  <a:pt x="593297" y="2265816"/>
                  <a:pt x="538379" y="2246521"/>
                  <a:pt x="536524" y="2243553"/>
                </a:cubicBezTo>
                <a:close/>
                <a:moveTo>
                  <a:pt x="1065604" y="2243264"/>
                </a:moveTo>
                <a:cubicBezTo>
                  <a:pt x="1066924" y="2240914"/>
                  <a:pt x="1064285" y="2242728"/>
                  <a:pt x="1053730" y="2253283"/>
                </a:cubicBezTo>
                <a:cubicBezTo>
                  <a:pt x="1022067" y="2294841"/>
                  <a:pt x="1061647" y="2250314"/>
                  <a:pt x="1065604" y="2243264"/>
                </a:cubicBezTo>
                <a:close/>
                <a:moveTo>
                  <a:pt x="458393" y="2233823"/>
                </a:moveTo>
                <a:cubicBezTo>
                  <a:pt x="462021" y="2233493"/>
                  <a:pt x="465320" y="2236132"/>
                  <a:pt x="470597" y="2242729"/>
                </a:cubicBezTo>
                <a:cubicBezTo>
                  <a:pt x="457404" y="2261199"/>
                  <a:pt x="431016" y="2248006"/>
                  <a:pt x="444211" y="2242729"/>
                </a:cubicBezTo>
                <a:cubicBezTo>
                  <a:pt x="450807" y="2237451"/>
                  <a:pt x="454765" y="2234153"/>
                  <a:pt x="458393" y="2233823"/>
                </a:cubicBezTo>
                <a:close/>
                <a:moveTo>
                  <a:pt x="1533964" y="2213703"/>
                </a:moveTo>
                <a:cubicBezTo>
                  <a:pt x="1555073" y="2224258"/>
                  <a:pt x="1512855" y="2248006"/>
                  <a:pt x="1507577" y="2229535"/>
                </a:cubicBezTo>
                <a:cubicBezTo>
                  <a:pt x="1510215" y="2216342"/>
                  <a:pt x="1523410" y="2211065"/>
                  <a:pt x="1533964" y="2213703"/>
                </a:cubicBezTo>
                <a:close/>
                <a:moveTo>
                  <a:pt x="388798" y="2213703"/>
                </a:moveTo>
                <a:cubicBezTo>
                  <a:pt x="394076" y="2213703"/>
                  <a:pt x="394076" y="2216341"/>
                  <a:pt x="391437" y="2221619"/>
                </a:cubicBezTo>
                <a:cubicBezTo>
                  <a:pt x="386160" y="2221619"/>
                  <a:pt x="383521" y="2216341"/>
                  <a:pt x="388798" y="2213703"/>
                </a:cubicBezTo>
                <a:close/>
                <a:moveTo>
                  <a:pt x="399353" y="2205787"/>
                </a:moveTo>
                <a:cubicBezTo>
                  <a:pt x="404630" y="2205787"/>
                  <a:pt x="409908" y="2216341"/>
                  <a:pt x="401992" y="2216341"/>
                </a:cubicBezTo>
                <a:cubicBezTo>
                  <a:pt x="394076" y="2218980"/>
                  <a:pt x="386159" y="2203148"/>
                  <a:pt x="399353" y="2205787"/>
                </a:cubicBezTo>
                <a:close/>
                <a:moveTo>
                  <a:pt x="188266" y="2205787"/>
                </a:moveTo>
                <a:cubicBezTo>
                  <a:pt x="201459" y="2245366"/>
                  <a:pt x="130216" y="2300778"/>
                  <a:pt x="122300" y="2240089"/>
                </a:cubicBezTo>
                <a:cubicBezTo>
                  <a:pt x="204098" y="2269114"/>
                  <a:pt x="117023" y="2211064"/>
                  <a:pt x="188266" y="2205787"/>
                </a:cubicBezTo>
                <a:close/>
                <a:moveTo>
                  <a:pt x="809619" y="2202777"/>
                </a:moveTo>
                <a:cubicBezTo>
                  <a:pt x="795643" y="2207106"/>
                  <a:pt x="775358" y="2276371"/>
                  <a:pt x="818896" y="2226896"/>
                </a:cubicBezTo>
                <a:cubicBezTo>
                  <a:pt x="818236" y="2207106"/>
                  <a:pt x="814278" y="2201334"/>
                  <a:pt x="809619" y="2202777"/>
                </a:cubicBezTo>
                <a:close/>
                <a:moveTo>
                  <a:pt x="1407762" y="2179607"/>
                </a:moveTo>
                <a:cubicBezTo>
                  <a:pt x="1413081" y="2180225"/>
                  <a:pt x="1416545" y="2188636"/>
                  <a:pt x="1412587" y="2192594"/>
                </a:cubicBezTo>
                <a:cubicBezTo>
                  <a:pt x="1404671" y="2200510"/>
                  <a:pt x="1394115" y="2187317"/>
                  <a:pt x="1402031" y="2182039"/>
                </a:cubicBezTo>
                <a:cubicBezTo>
                  <a:pt x="1404010" y="2180060"/>
                  <a:pt x="1405990" y="2179400"/>
                  <a:pt x="1407762" y="2179607"/>
                </a:cubicBezTo>
                <a:close/>
                <a:moveTo>
                  <a:pt x="1883625" y="2178741"/>
                </a:moveTo>
                <a:cubicBezTo>
                  <a:pt x="1907002" y="2177256"/>
                  <a:pt x="1933718" y="2214362"/>
                  <a:pt x="1898096" y="2232173"/>
                </a:cubicBezTo>
                <a:cubicBezTo>
                  <a:pt x="1874348" y="2232173"/>
                  <a:pt x="1863794" y="2218979"/>
                  <a:pt x="1863794" y="2195232"/>
                </a:cubicBezTo>
                <a:cubicBezTo>
                  <a:pt x="1868412" y="2184018"/>
                  <a:pt x="1875833" y="2179235"/>
                  <a:pt x="1883625" y="2178741"/>
                </a:cubicBezTo>
                <a:close/>
                <a:moveTo>
                  <a:pt x="766782" y="2154993"/>
                </a:moveTo>
                <a:cubicBezTo>
                  <a:pt x="758867" y="2153014"/>
                  <a:pt x="746333" y="2154333"/>
                  <a:pt x="734459" y="2155653"/>
                </a:cubicBezTo>
                <a:cubicBezTo>
                  <a:pt x="745014" y="2163569"/>
                  <a:pt x="758206" y="2168846"/>
                  <a:pt x="771400" y="2174124"/>
                </a:cubicBezTo>
                <a:cubicBezTo>
                  <a:pt x="777997" y="2162250"/>
                  <a:pt x="774698" y="2156972"/>
                  <a:pt x="766782" y="2154993"/>
                </a:cubicBezTo>
                <a:close/>
                <a:moveTo>
                  <a:pt x="163483" y="2142542"/>
                </a:moveTo>
                <a:cubicBezTo>
                  <a:pt x="167812" y="2144274"/>
                  <a:pt x="195519" y="2161590"/>
                  <a:pt x="169792" y="2147737"/>
                </a:cubicBezTo>
                <a:cubicBezTo>
                  <a:pt x="163195" y="2143119"/>
                  <a:pt x="162040" y="2141965"/>
                  <a:pt x="163483" y="2142542"/>
                </a:cubicBezTo>
                <a:close/>
                <a:moveTo>
                  <a:pt x="1417863" y="2142459"/>
                </a:moveTo>
                <a:cubicBezTo>
                  <a:pt x="1494384" y="2147736"/>
                  <a:pt x="1594652" y="2182039"/>
                  <a:pt x="1665895" y="2208426"/>
                </a:cubicBezTo>
                <a:cubicBezTo>
                  <a:pt x="1644786" y="2221619"/>
                  <a:pt x="1460081" y="2166208"/>
                  <a:pt x="1417863" y="2142459"/>
                </a:cubicBezTo>
                <a:close/>
                <a:moveTo>
                  <a:pt x="2078514" y="2136853"/>
                </a:moveTo>
                <a:cubicBezTo>
                  <a:pt x="2080823" y="2139162"/>
                  <a:pt x="2081483" y="2143779"/>
                  <a:pt x="2080164" y="2150376"/>
                </a:cubicBezTo>
                <a:cubicBezTo>
                  <a:pt x="2066969" y="2153015"/>
                  <a:pt x="2064331" y="2150376"/>
                  <a:pt x="2066969" y="2137183"/>
                </a:cubicBezTo>
                <a:cubicBezTo>
                  <a:pt x="2072247" y="2134544"/>
                  <a:pt x="2076205" y="2134544"/>
                  <a:pt x="2078514" y="2136853"/>
                </a:cubicBezTo>
                <a:close/>
                <a:moveTo>
                  <a:pt x="2238481" y="2131904"/>
                </a:moveTo>
                <a:cubicBezTo>
                  <a:pt x="2243759" y="2134543"/>
                  <a:pt x="2238481" y="2145097"/>
                  <a:pt x="2233204" y="2139820"/>
                </a:cubicBezTo>
                <a:cubicBezTo>
                  <a:pt x="2230565" y="2134543"/>
                  <a:pt x="2233204" y="2126627"/>
                  <a:pt x="2238481" y="2131904"/>
                </a:cubicBezTo>
                <a:close/>
                <a:moveTo>
                  <a:pt x="1412585" y="2116073"/>
                </a:moveTo>
                <a:cubicBezTo>
                  <a:pt x="1420501" y="2116073"/>
                  <a:pt x="1423140" y="2118712"/>
                  <a:pt x="1417863" y="2126627"/>
                </a:cubicBezTo>
                <a:cubicBezTo>
                  <a:pt x="1409947" y="2129266"/>
                  <a:pt x="1407308" y="2123989"/>
                  <a:pt x="1412585" y="2116073"/>
                </a:cubicBezTo>
                <a:close/>
                <a:moveTo>
                  <a:pt x="126258" y="2115084"/>
                </a:moveTo>
                <a:cubicBezTo>
                  <a:pt x="130875" y="2115414"/>
                  <a:pt x="134174" y="2120031"/>
                  <a:pt x="135493" y="2129267"/>
                </a:cubicBezTo>
                <a:cubicBezTo>
                  <a:pt x="122300" y="2145099"/>
                  <a:pt x="111744" y="2145099"/>
                  <a:pt x="109106" y="2126628"/>
                </a:cubicBezTo>
                <a:cubicBezTo>
                  <a:pt x="115703" y="2118712"/>
                  <a:pt x="121640" y="2114754"/>
                  <a:pt x="126258" y="2115084"/>
                </a:cubicBezTo>
                <a:close/>
                <a:moveTo>
                  <a:pt x="251582" y="2087049"/>
                </a:moveTo>
                <a:cubicBezTo>
                  <a:pt x="262137" y="2108158"/>
                  <a:pt x="246305" y="2113435"/>
                  <a:pt x="204087" y="2105519"/>
                </a:cubicBezTo>
                <a:cubicBezTo>
                  <a:pt x="219919" y="2100242"/>
                  <a:pt x="235751" y="2092326"/>
                  <a:pt x="251582" y="2087049"/>
                </a:cubicBezTo>
                <a:close/>
                <a:moveTo>
                  <a:pt x="2222649" y="2087048"/>
                </a:moveTo>
                <a:cubicBezTo>
                  <a:pt x="2249036" y="2092325"/>
                  <a:pt x="2270145" y="2113434"/>
                  <a:pt x="2285977" y="2131905"/>
                </a:cubicBezTo>
                <a:cubicBezTo>
                  <a:pt x="2259590" y="2155653"/>
                  <a:pt x="2217372" y="2118712"/>
                  <a:pt x="2222649" y="2087048"/>
                </a:cubicBezTo>
                <a:close/>
                <a:moveTo>
                  <a:pt x="190904" y="2071217"/>
                </a:moveTo>
                <a:cubicBezTo>
                  <a:pt x="217290" y="2081771"/>
                  <a:pt x="204097" y="2089687"/>
                  <a:pt x="153963" y="2092326"/>
                </a:cubicBezTo>
                <a:cubicBezTo>
                  <a:pt x="164517" y="2087049"/>
                  <a:pt x="177711" y="2079133"/>
                  <a:pt x="190904" y="2071217"/>
                </a:cubicBezTo>
                <a:close/>
                <a:moveTo>
                  <a:pt x="56334" y="2042191"/>
                </a:moveTo>
                <a:cubicBezTo>
                  <a:pt x="47099" y="2053406"/>
                  <a:pt x="26484" y="2062146"/>
                  <a:pt x="1170" y="2068701"/>
                </a:cubicBezTo>
                <a:lnTo>
                  <a:pt x="719" y="2068774"/>
                </a:lnTo>
                <a:lnTo>
                  <a:pt x="719" y="2048081"/>
                </a:lnTo>
                <a:lnTo>
                  <a:pt x="2284" y="2047922"/>
                </a:lnTo>
                <a:cubicBezTo>
                  <a:pt x="22527" y="2045984"/>
                  <a:pt x="41162" y="2044170"/>
                  <a:pt x="56334" y="2042191"/>
                </a:cubicBezTo>
                <a:close/>
                <a:moveTo>
                  <a:pt x="1399393" y="2028998"/>
                </a:moveTo>
                <a:cubicBezTo>
                  <a:pt x="1420502" y="2055385"/>
                  <a:pt x="1407309" y="2028998"/>
                  <a:pt x="1399393" y="2028998"/>
                </a:cubicBezTo>
                <a:close/>
                <a:moveTo>
                  <a:pt x="1562000" y="2025700"/>
                </a:moveTo>
                <a:cubicBezTo>
                  <a:pt x="1566947" y="2025041"/>
                  <a:pt x="1572224" y="2027679"/>
                  <a:pt x="1573544" y="2034276"/>
                </a:cubicBezTo>
                <a:cubicBezTo>
                  <a:pt x="1576183" y="2047469"/>
                  <a:pt x="1555073" y="2050108"/>
                  <a:pt x="1552434" y="2036914"/>
                </a:cubicBezTo>
                <a:cubicBezTo>
                  <a:pt x="1552434" y="2030317"/>
                  <a:pt x="1557052" y="2026360"/>
                  <a:pt x="1562000" y="2025700"/>
                </a:cubicBezTo>
                <a:close/>
                <a:moveTo>
                  <a:pt x="230352" y="1969670"/>
                </a:moveTo>
                <a:cubicBezTo>
                  <a:pt x="234104" y="1970289"/>
                  <a:pt x="237732" y="1972268"/>
                  <a:pt x="241031" y="1976226"/>
                </a:cubicBezTo>
                <a:cubicBezTo>
                  <a:pt x="233115" y="1989419"/>
                  <a:pt x="214645" y="1992058"/>
                  <a:pt x="198813" y="1984142"/>
                </a:cubicBezTo>
                <a:cubicBezTo>
                  <a:pt x="206728" y="1978205"/>
                  <a:pt x="219097" y="1967815"/>
                  <a:pt x="230352" y="1969670"/>
                </a:cubicBezTo>
                <a:close/>
                <a:moveTo>
                  <a:pt x="1766164" y="1952477"/>
                </a:moveTo>
                <a:cubicBezTo>
                  <a:pt x="1792550" y="1965671"/>
                  <a:pt x="1811021" y="1994696"/>
                  <a:pt x="1821575" y="2021083"/>
                </a:cubicBezTo>
                <a:cubicBezTo>
                  <a:pt x="1800466" y="2002612"/>
                  <a:pt x="1784634" y="1976226"/>
                  <a:pt x="1766164" y="1952477"/>
                </a:cubicBezTo>
                <a:close/>
                <a:moveTo>
                  <a:pt x="103500" y="1952147"/>
                </a:moveTo>
                <a:cubicBezTo>
                  <a:pt x="105809" y="1952477"/>
                  <a:pt x="107788" y="1955116"/>
                  <a:pt x="109108" y="1960393"/>
                </a:cubicBezTo>
                <a:cubicBezTo>
                  <a:pt x="101192" y="1968309"/>
                  <a:pt x="98553" y="1965670"/>
                  <a:pt x="95915" y="1957754"/>
                </a:cubicBezTo>
                <a:cubicBezTo>
                  <a:pt x="98553" y="1953796"/>
                  <a:pt x="101192" y="1951817"/>
                  <a:pt x="103500" y="1952147"/>
                </a:cubicBezTo>
                <a:close/>
                <a:moveTo>
                  <a:pt x="1773421" y="1916526"/>
                </a:moveTo>
                <a:cubicBezTo>
                  <a:pt x="1776060" y="1914876"/>
                  <a:pt x="1780677" y="1915536"/>
                  <a:pt x="1787274" y="1918175"/>
                </a:cubicBezTo>
                <a:cubicBezTo>
                  <a:pt x="1789913" y="1931368"/>
                  <a:pt x="1784636" y="1934007"/>
                  <a:pt x="1771441" y="1928730"/>
                </a:cubicBezTo>
                <a:cubicBezTo>
                  <a:pt x="1770122" y="1922133"/>
                  <a:pt x="1770782" y="1918175"/>
                  <a:pt x="1773421" y="1916526"/>
                </a:cubicBezTo>
                <a:close/>
                <a:moveTo>
                  <a:pt x="37658" y="1853281"/>
                </a:moveTo>
                <a:cubicBezTo>
                  <a:pt x="46770" y="1854023"/>
                  <a:pt x="57654" y="1856827"/>
                  <a:pt x="72167" y="1862764"/>
                </a:cubicBezTo>
                <a:cubicBezTo>
                  <a:pt x="98553" y="1857486"/>
                  <a:pt x="122301" y="1860125"/>
                  <a:pt x="146048" y="1868041"/>
                </a:cubicBezTo>
                <a:cubicBezTo>
                  <a:pt x="124940" y="1870680"/>
                  <a:pt x="101192" y="1873318"/>
                  <a:pt x="77444" y="1875957"/>
                </a:cubicBezTo>
                <a:cubicBezTo>
                  <a:pt x="93276" y="1878595"/>
                  <a:pt x="111746" y="1881234"/>
                  <a:pt x="127578" y="1883873"/>
                </a:cubicBezTo>
                <a:cubicBezTo>
                  <a:pt x="128898" y="1883873"/>
                  <a:pt x="88658" y="1884533"/>
                  <a:pt x="46440" y="1883543"/>
                </a:cubicBezTo>
                <a:lnTo>
                  <a:pt x="719" y="1881244"/>
                </a:lnTo>
                <a:lnTo>
                  <a:pt x="719" y="1860812"/>
                </a:lnTo>
                <a:lnTo>
                  <a:pt x="2362" y="1860238"/>
                </a:lnTo>
                <a:cubicBezTo>
                  <a:pt x="14313" y="1855693"/>
                  <a:pt x="23991" y="1852168"/>
                  <a:pt x="37658" y="1853281"/>
                </a:cubicBezTo>
                <a:close/>
                <a:moveTo>
                  <a:pt x="174476" y="1853198"/>
                </a:moveTo>
                <a:cubicBezTo>
                  <a:pt x="187319" y="1847427"/>
                  <a:pt x="134504" y="1906302"/>
                  <a:pt x="164519" y="1860125"/>
                </a:cubicBezTo>
                <a:cubicBezTo>
                  <a:pt x="169466" y="1856167"/>
                  <a:pt x="172641" y="1854023"/>
                  <a:pt x="174476" y="1853198"/>
                </a:cubicBezTo>
                <a:close/>
                <a:moveTo>
                  <a:pt x="1935037" y="1844293"/>
                </a:moveTo>
                <a:cubicBezTo>
                  <a:pt x="1921844" y="1862763"/>
                  <a:pt x="1908651" y="1878595"/>
                  <a:pt x="1895458" y="1894427"/>
                </a:cubicBezTo>
                <a:cubicBezTo>
                  <a:pt x="1903374" y="1873318"/>
                  <a:pt x="1916567" y="1857486"/>
                  <a:pt x="1935037" y="1844293"/>
                </a:cubicBezTo>
                <a:close/>
                <a:moveTo>
                  <a:pt x="1760887" y="1844293"/>
                </a:moveTo>
                <a:cubicBezTo>
                  <a:pt x="1766164" y="1849570"/>
                  <a:pt x="1760887" y="1860125"/>
                  <a:pt x="1755610" y="1854847"/>
                </a:cubicBezTo>
                <a:cubicBezTo>
                  <a:pt x="1750332" y="1852209"/>
                  <a:pt x="1755610" y="1841654"/>
                  <a:pt x="1760887" y="1844293"/>
                </a:cubicBezTo>
                <a:close/>
                <a:moveTo>
                  <a:pt x="1870391" y="1812629"/>
                </a:moveTo>
                <a:cubicBezTo>
                  <a:pt x="1873689" y="1812629"/>
                  <a:pt x="1876987" y="1815268"/>
                  <a:pt x="1879626" y="1820546"/>
                </a:cubicBezTo>
                <a:cubicBezTo>
                  <a:pt x="1874349" y="1831100"/>
                  <a:pt x="1869072" y="1831100"/>
                  <a:pt x="1861155" y="1820546"/>
                </a:cubicBezTo>
                <a:cubicBezTo>
                  <a:pt x="1863794" y="1815268"/>
                  <a:pt x="1867092" y="1812629"/>
                  <a:pt x="1870391" y="1812629"/>
                </a:cubicBezTo>
                <a:close/>
                <a:moveTo>
                  <a:pt x="1747694" y="1809991"/>
                </a:moveTo>
                <a:cubicBezTo>
                  <a:pt x="1766165" y="1804714"/>
                  <a:pt x="1781997" y="1815269"/>
                  <a:pt x="1784636" y="1833739"/>
                </a:cubicBezTo>
                <a:cubicBezTo>
                  <a:pt x="1768804" y="1831100"/>
                  <a:pt x="1747694" y="1828462"/>
                  <a:pt x="1747694" y="1809991"/>
                </a:cubicBezTo>
                <a:close/>
                <a:moveTo>
                  <a:pt x="98550" y="1804714"/>
                </a:moveTo>
                <a:cubicBezTo>
                  <a:pt x="111744" y="1802076"/>
                  <a:pt x="114382" y="1804714"/>
                  <a:pt x="111744" y="1817908"/>
                </a:cubicBezTo>
                <a:cubicBezTo>
                  <a:pt x="98550" y="1823185"/>
                  <a:pt x="95912" y="1817908"/>
                  <a:pt x="98550" y="1804714"/>
                </a:cubicBezTo>
                <a:close/>
                <a:moveTo>
                  <a:pt x="1704486" y="1796179"/>
                </a:moveTo>
                <a:cubicBezTo>
                  <a:pt x="1710423" y="1790366"/>
                  <a:pt x="1713392" y="1808672"/>
                  <a:pt x="1713392" y="1852209"/>
                </a:cubicBezTo>
                <a:cubicBezTo>
                  <a:pt x="1700199" y="1844293"/>
                  <a:pt x="1694921" y="1828461"/>
                  <a:pt x="1697559" y="1809990"/>
                </a:cubicBezTo>
                <a:cubicBezTo>
                  <a:pt x="1700198" y="1802734"/>
                  <a:pt x="1702507" y="1798116"/>
                  <a:pt x="1704486" y="1796179"/>
                </a:cubicBezTo>
                <a:close/>
                <a:moveTo>
                  <a:pt x="1747694" y="1770412"/>
                </a:moveTo>
                <a:cubicBezTo>
                  <a:pt x="1763527" y="1770412"/>
                  <a:pt x="1776720" y="1780966"/>
                  <a:pt x="1784636" y="1794160"/>
                </a:cubicBezTo>
                <a:cubicBezTo>
                  <a:pt x="1768804" y="1791521"/>
                  <a:pt x="1750332" y="1788882"/>
                  <a:pt x="1747694" y="1770412"/>
                </a:cubicBezTo>
                <a:close/>
                <a:moveTo>
                  <a:pt x="719" y="1756595"/>
                </a:moveTo>
                <a:lnTo>
                  <a:pt x="8151" y="1763825"/>
                </a:lnTo>
                <a:cubicBezTo>
                  <a:pt x="17582" y="1776709"/>
                  <a:pt x="16025" y="1785677"/>
                  <a:pt x="8883" y="1792129"/>
                </a:cubicBezTo>
                <a:lnTo>
                  <a:pt x="719" y="1796700"/>
                </a:lnTo>
                <a:close/>
                <a:moveTo>
                  <a:pt x="1928358" y="1725060"/>
                </a:moveTo>
                <a:cubicBezTo>
                  <a:pt x="1931574" y="1726709"/>
                  <a:pt x="1934378" y="1731492"/>
                  <a:pt x="1935038" y="1741387"/>
                </a:cubicBezTo>
                <a:cubicBezTo>
                  <a:pt x="1905352" y="1743366"/>
                  <a:pt x="1918711" y="1720112"/>
                  <a:pt x="1928358" y="1725060"/>
                </a:cubicBezTo>
                <a:close/>
                <a:moveTo>
                  <a:pt x="307001" y="1712362"/>
                </a:moveTo>
                <a:cubicBezTo>
                  <a:pt x="312278" y="1712362"/>
                  <a:pt x="314917" y="1725555"/>
                  <a:pt x="307001" y="1725555"/>
                </a:cubicBezTo>
                <a:cubicBezTo>
                  <a:pt x="299085" y="1725555"/>
                  <a:pt x="299085" y="1712362"/>
                  <a:pt x="307001" y="1712362"/>
                </a:cubicBezTo>
                <a:close/>
                <a:moveTo>
                  <a:pt x="1781996" y="1667504"/>
                </a:moveTo>
                <a:cubicBezTo>
                  <a:pt x="1768803" y="1688613"/>
                  <a:pt x="1779357" y="1704445"/>
                  <a:pt x="1813660" y="1709722"/>
                </a:cubicBezTo>
                <a:cubicBezTo>
                  <a:pt x="1768803" y="1701806"/>
                  <a:pt x="1821576" y="1709722"/>
                  <a:pt x="1781996" y="1720277"/>
                </a:cubicBezTo>
                <a:lnTo>
                  <a:pt x="1822584" y="1733972"/>
                </a:lnTo>
                <a:lnTo>
                  <a:pt x="1818195" y="1727327"/>
                </a:lnTo>
                <a:cubicBezTo>
                  <a:pt x="1817782" y="1723740"/>
                  <a:pt x="1818937" y="1719617"/>
                  <a:pt x="1821575" y="1715000"/>
                </a:cubicBezTo>
                <a:cubicBezTo>
                  <a:pt x="1837407" y="1722916"/>
                  <a:pt x="1850600" y="1733470"/>
                  <a:pt x="1866432" y="1744025"/>
                </a:cubicBezTo>
                <a:lnTo>
                  <a:pt x="1844315" y="1742396"/>
                </a:lnTo>
                <a:lnTo>
                  <a:pt x="1887542" y="1762495"/>
                </a:lnTo>
                <a:cubicBezTo>
                  <a:pt x="1932399" y="1733470"/>
                  <a:pt x="1805744" y="1662227"/>
                  <a:pt x="1781996" y="1667504"/>
                </a:cubicBezTo>
                <a:close/>
                <a:moveTo>
                  <a:pt x="2016835" y="1622647"/>
                </a:moveTo>
                <a:cubicBezTo>
                  <a:pt x="2019474" y="1623307"/>
                  <a:pt x="2022112" y="1625286"/>
                  <a:pt x="2022112" y="1627924"/>
                </a:cubicBezTo>
                <a:cubicBezTo>
                  <a:pt x="2022112" y="1633201"/>
                  <a:pt x="2011558" y="1630563"/>
                  <a:pt x="2011558" y="1625285"/>
                </a:cubicBezTo>
                <a:cubicBezTo>
                  <a:pt x="2011558" y="1622647"/>
                  <a:pt x="2014197" y="1621987"/>
                  <a:pt x="2016835" y="1622647"/>
                </a:cubicBezTo>
                <a:close/>
                <a:moveTo>
                  <a:pt x="1837408" y="1606815"/>
                </a:moveTo>
                <a:cubicBezTo>
                  <a:pt x="1878967" y="1627594"/>
                  <a:pt x="1870432" y="1628337"/>
                  <a:pt x="1845339" y="1621147"/>
                </a:cubicBezTo>
                <a:lnTo>
                  <a:pt x="1833700" y="1617428"/>
                </a:lnTo>
                <a:close/>
                <a:moveTo>
                  <a:pt x="1813001" y="1527986"/>
                </a:moveTo>
                <a:cubicBezTo>
                  <a:pt x="1814320" y="1528316"/>
                  <a:pt x="1820257" y="1530295"/>
                  <a:pt x="1826854" y="1532933"/>
                </a:cubicBezTo>
                <a:cubicBezTo>
                  <a:pt x="1814980" y="1528975"/>
                  <a:pt x="1811681" y="1527656"/>
                  <a:pt x="1813001" y="1527986"/>
                </a:cubicBezTo>
                <a:close/>
                <a:moveTo>
                  <a:pt x="1803105" y="1525018"/>
                </a:moveTo>
                <a:cubicBezTo>
                  <a:pt x="1808383" y="1527657"/>
                  <a:pt x="1803105" y="1543489"/>
                  <a:pt x="1797828" y="1535573"/>
                </a:cubicBezTo>
                <a:cubicBezTo>
                  <a:pt x="1795189" y="1530295"/>
                  <a:pt x="1797828" y="1519741"/>
                  <a:pt x="1803105" y="1525018"/>
                </a:cubicBezTo>
                <a:close/>
                <a:moveTo>
                  <a:pt x="265438" y="1511165"/>
                </a:moveTo>
                <a:cubicBezTo>
                  <a:pt x="267417" y="1511824"/>
                  <a:pt x="268736" y="1514463"/>
                  <a:pt x="270056" y="1519740"/>
                </a:cubicBezTo>
                <a:cubicBezTo>
                  <a:pt x="264779" y="1527656"/>
                  <a:pt x="259502" y="1525018"/>
                  <a:pt x="256863" y="1514463"/>
                </a:cubicBezTo>
                <a:cubicBezTo>
                  <a:pt x="260821" y="1511824"/>
                  <a:pt x="263459" y="1510505"/>
                  <a:pt x="265438" y="1511165"/>
                </a:cubicBezTo>
                <a:close/>
                <a:moveTo>
                  <a:pt x="122290" y="1506547"/>
                </a:moveTo>
                <a:cubicBezTo>
                  <a:pt x="130206" y="1517102"/>
                  <a:pt x="122290" y="1530295"/>
                  <a:pt x="114374" y="1535572"/>
                </a:cubicBezTo>
                <a:cubicBezTo>
                  <a:pt x="93265" y="1540849"/>
                  <a:pt x="106458" y="1495992"/>
                  <a:pt x="122290" y="1506547"/>
                </a:cubicBezTo>
                <a:close/>
                <a:moveTo>
                  <a:pt x="1771441" y="1456413"/>
                </a:moveTo>
                <a:cubicBezTo>
                  <a:pt x="1795190" y="1451136"/>
                  <a:pt x="1803105" y="1480161"/>
                  <a:pt x="1789912" y="1474884"/>
                </a:cubicBezTo>
                <a:cubicBezTo>
                  <a:pt x="1774080" y="1474884"/>
                  <a:pt x="1768802" y="1474884"/>
                  <a:pt x="1771441" y="1456413"/>
                </a:cubicBezTo>
                <a:close/>
                <a:moveTo>
                  <a:pt x="74804" y="1456413"/>
                </a:moveTo>
                <a:cubicBezTo>
                  <a:pt x="95913" y="1456413"/>
                  <a:pt x="117022" y="1461690"/>
                  <a:pt x="135493" y="1469606"/>
                </a:cubicBezTo>
                <a:cubicBezTo>
                  <a:pt x="114383" y="1474883"/>
                  <a:pt x="93274" y="1472245"/>
                  <a:pt x="74804" y="1456413"/>
                </a:cubicBezTo>
                <a:close/>
                <a:moveTo>
                  <a:pt x="2154375" y="1450806"/>
                </a:moveTo>
                <a:cubicBezTo>
                  <a:pt x="2158663" y="1449156"/>
                  <a:pt x="2165920" y="1453774"/>
                  <a:pt x="2175155" y="1464328"/>
                </a:cubicBezTo>
                <a:cubicBezTo>
                  <a:pt x="2188348" y="1501269"/>
                  <a:pt x="2180432" y="1506546"/>
                  <a:pt x="2151407" y="1474883"/>
                </a:cubicBezTo>
                <a:cubicBezTo>
                  <a:pt x="2148768" y="1460371"/>
                  <a:pt x="2150087" y="1452455"/>
                  <a:pt x="2154375" y="1450806"/>
                </a:cubicBezTo>
                <a:close/>
                <a:moveTo>
                  <a:pt x="1870093" y="1448650"/>
                </a:moveTo>
                <a:cubicBezTo>
                  <a:pt x="1872824" y="1453711"/>
                  <a:pt x="1867258" y="1472079"/>
                  <a:pt x="1871711" y="1485437"/>
                </a:cubicBezTo>
                <a:cubicBezTo>
                  <a:pt x="1842686" y="1503907"/>
                  <a:pt x="1832130" y="1498630"/>
                  <a:pt x="1840046" y="1469605"/>
                </a:cubicBezTo>
                <a:cubicBezTo>
                  <a:pt x="1851921" y="1457731"/>
                  <a:pt x="1859342" y="1451300"/>
                  <a:pt x="1863919" y="1448702"/>
                </a:cubicBezTo>
                <a:cubicBezTo>
                  <a:pt x="1867351" y="1446754"/>
                  <a:pt x="1869183" y="1446963"/>
                  <a:pt x="1870093" y="1448650"/>
                </a:cubicBezTo>
                <a:close/>
                <a:moveTo>
                  <a:pt x="2225287" y="1422111"/>
                </a:moveTo>
                <a:cubicBezTo>
                  <a:pt x="2230565" y="1427388"/>
                  <a:pt x="2222649" y="1437943"/>
                  <a:pt x="2217372" y="1432666"/>
                </a:cubicBezTo>
                <a:cubicBezTo>
                  <a:pt x="2214733" y="1427388"/>
                  <a:pt x="2220010" y="1416834"/>
                  <a:pt x="2225287" y="1422111"/>
                </a:cubicBezTo>
                <a:close/>
                <a:moveTo>
                  <a:pt x="2622074" y="1408257"/>
                </a:moveTo>
                <a:cubicBezTo>
                  <a:pt x="2630319" y="1408257"/>
                  <a:pt x="2639555" y="1412875"/>
                  <a:pt x="2650109" y="1422110"/>
                </a:cubicBezTo>
                <a:cubicBezTo>
                  <a:pt x="2663302" y="1440580"/>
                  <a:pt x="2660664" y="1453773"/>
                  <a:pt x="2639554" y="1464328"/>
                </a:cubicBezTo>
                <a:cubicBezTo>
                  <a:pt x="2607891" y="1464328"/>
                  <a:pt x="2594697" y="1451135"/>
                  <a:pt x="2599975" y="1422110"/>
                </a:cubicBezTo>
                <a:cubicBezTo>
                  <a:pt x="2606572" y="1412875"/>
                  <a:pt x="2613828" y="1408257"/>
                  <a:pt x="2622074" y="1408257"/>
                </a:cubicBezTo>
                <a:close/>
                <a:moveTo>
                  <a:pt x="1859377" y="1392638"/>
                </a:moveTo>
                <a:cubicBezTo>
                  <a:pt x="1866827" y="1391619"/>
                  <a:pt x="1875245" y="1391859"/>
                  <a:pt x="1884614" y="1393374"/>
                </a:cubicBezTo>
                <a:cubicBezTo>
                  <a:pt x="1897107" y="1395394"/>
                  <a:pt x="1911289" y="1399682"/>
                  <a:pt x="1927121" y="1406278"/>
                </a:cubicBezTo>
                <a:cubicBezTo>
                  <a:pt x="1953508" y="1406278"/>
                  <a:pt x="1982533" y="1406278"/>
                  <a:pt x="2008919" y="1403639"/>
                </a:cubicBezTo>
                <a:cubicBezTo>
                  <a:pt x="1985171" y="1424748"/>
                  <a:pt x="1850600" y="1440580"/>
                  <a:pt x="1818937" y="1435303"/>
                </a:cubicBezTo>
                <a:cubicBezTo>
                  <a:pt x="1823390" y="1410072"/>
                  <a:pt x="1837027" y="1395693"/>
                  <a:pt x="1859377" y="1392638"/>
                </a:cubicBezTo>
                <a:close/>
                <a:moveTo>
                  <a:pt x="1687005" y="1379892"/>
                </a:moveTo>
                <a:cubicBezTo>
                  <a:pt x="1655341" y="1393085"/>
                  <a:pt x="1681728" y="1382531"/>
                  <a:pt x="1687005" y="1379892"/>
                </a:cubicBezTo>
                <a:close/>
                <a:moveTo>
                  <a:pt x="2216053" y="1363070"/>
                </a:moveTo>
                <a:cubicBezTo>
                  <a:pt x="2218691" y="1361421"/>
                  <a:pt x="2222649" y="1361421"/>
                  <a:pt x="2225288" y="1364059"/>
                </a:cubicBezTo>
                <a:cubicBezTo>
                  <a:pt x="2227926" y="1371975"/>
                  <a:pt x="2217372" y="1377252"/>
                  <a:pt x="2214733" y="1371975"/>
                </a:cubicBezTo>
                <a:cubicBezTo>
                  <a:pt x="2212095" y="1368017"/>
                  <a:pt x="2213414" y="1364719"/>
                  <a:pt x="2216053" y="1363070"/>
                </a:cubicBezTo>
                <a:close/>
                <a:moveTo>
                  <a:pt x="1857527" y="1330747"/>
                </a:moveTo>
                <a:cubicBezTo>
                  <a:pt x="1859836" y="1330417"/>
                  <a:pt x="1862474" y="1331077"/>
                  <a:pt x="1863793" y="1332396"/>
                </a:cubicBezTo>
                <a:cubicBezTo>
                  <a:pt x="1866432" y="1337673"/>
                  <a:pt x="1855877" y="1340312"/>
                  <a:pt x="1853239" y="1335035"/>
                </a:cubicBezTo>
                <a:cubicBezTo>
                  <a:pt x="1853239" y="1332396"/>
                  <a:pt x="1855218" y="1331077"/>
                  <a:pt x="1857527" y="1330747"/>
                </a:cubicBezTo>
                <a:close/>
                <a:moveTo>
                  <a:pt x="2404" y="1328000"/>
                </a:moveTo>
                <a:cubicBezTo>
                  <a:pt x="6285" y="1328603"/>
                  <a:pt x="11809" y="1330747"/>
                  <a:pt x="19396" y="1335035"/>
                </a:cubicBezTo>
                <a:cubicBezTo>
                  <a:pt x="24014" y="1365050"/>
                  <a:pt x="12974" y="1362237"/>
                  <a:pt x="4176" y="1352447"/>
                </a:cubicBezTo>
                <a:lnTo>
                  <a:pt x="719" y="1346229"/>
                </a:lnTo>
                <a:lnTo>
                  <a:pt x="719" y="1329742"/>
                </a:lnTo>
                <a:close/>
                <a:moveTo>
                  <a:pt x="56326" y="1287540"/>
                </a:moveTo>
                <a:cubicBezTo>
                  <a:pt x="66881" y="1298094"/>
                  <a:pt x="77435" y="1308649"/>
                  <a:pt x="87990" y="1319204"/>
                </a:cubicBezTo>
                <a:cubicBezTo>
                  <a:pt x="61603" y="1321842"/>
                  <a:pt x="51049" y="1311288"/>
                  <a:pt x="56326" y="1287540"/>
                </a:cubicBezTo>
                <a:close/>
                <a:moveTo>
                  <a:pt x="2249325" y="1276490"/>
                </a:moveTo>
                <a:cubicBezTo>
                  <a:pt x="2250685" y="1277644"/>
                  <a:pt x="2249696" y="1282262"/>
                  <a:pt x="2243759" y="1292817"/>
                </a:cubicBezTo>
                <a:cubicBezTo>
                  <a:pt x="2220010" y="1300733"/>
                  <a:pt x="2245243" y="1273026"/>
                  <a:pt x="2249325" y="1276490"/>
                </a:cubicBezTo>
                <a:close/>
                <a:moveTo>
                  <a:pt x="2066640" y="1274017"/>
                </a:moveTo>
                <a:cubicBezTo>
                  <a:pt x="2065650" y="1275007"/>
                  <a:pt x="2065650" y="1276986"/>
                  <a:pt x="2066970" y="1279624"/>
                </a:cubicBezTo>
                <a:cubicBezTo>
                  <a:pt x="2072247" y="1282263"/>
                  <a:pt x="2074886" y="1279624"/>
                  <a:pt x="2072247" y="1274347"/>
                </a:cubicBezTo>
                <a:cubicBezTo>
                  <a:pt x="2069609" y="1273028"/>
                  <a:pt x="2067629" y="1273028"/>
                  <a:pt x="2066640" y="1274017"/>
                </a:cubicBezTo>
                <a:close/>
                <a:moveTo>
                  <a:pt x="2283338" y="1263792"/>
                </a:moveTo>
                <a:cubicBezTo>
                  <a:pt x="2285976" y="1284901"/>
                  <a:pt x="2285976" y="1287540"/>
                  <a:pt x="2283338" y="1263792"/>
                </a:cubicBezTo>
                <a:close/>
                <a:moveTo>
                  <a:pt x="1918546" y="1255875"/>
                </a:moveTo>
                <a:cubicBezTo>
                  <a:pt x="1919865" y="1255215"/>
                  <a:pt x="1921844" y="1255875"/>
                  <a:pt x="1924483" y="1258513"/>
                </a:cubicBezTo>
                <a:cubicBezTo>
                  <a:pt x="1924483" y="1263791"/>
                  <a:pt x="1921844" y="1266429"/>
                  <a:pt x="1916567" y="1261152"/>
                </a:cubicBezTo>
                <a:cubicBezTo>
                  <a:pt x="1916567" y="1258514"/>
                  <a:pt x="1917227" y="1256535"/>
                  <a:pt x="1918546" y="1255875"/>
                </a:cubicBezTo>
                <a:close/>
                <a:moveTo>
                  <a:pt x="1824998" y="1253113"/>
                </a:moveTo>
                <a:cubicBezTo>
                  <a:pt x="1828503" y="1253567"/>
                  <a:pt x="1830152" y="1257854"/>
                  <a:pt x="1826854" y="1269069"/>
                </a:cubicBezTo>
                <a:cubicBezTo>
                  <a:pt x="1787273" y="1284901"/>
                  <a:pt x="1814485" y="1251752"/>
                  <a:pt x="1824998" y="1253113"/>
                </a:cubicBezTo>
                <a:close/>
                <a:moveTo>
                  <a:pt x="2056416" y="1245322"/>
                </a:moveTo>
                <a:cubicBezTo>
                  <a:pt x="2080163" y="1250599"/>
                  <a:pt x="2085441" y="1263792"/>
                  <a:pt x="2074886" y="1282263"/>
                </a:cubicBezTo>
                <a:cubicBezTo>
                  <a:pt x="2051138" y="1287540"/>
                  <a:pt x="2022112" y="1258515"/>
                  <a:pt x="2056416" y="1245322"/>
                </a:cubicBezTo>
                <a:close/>
                <a:moveTo>
                  <a:pt x="161460" y="1244826"/>
                </a:moveTo>
                <a:cubicBezTo>
                  <a:pt x="176055" y="1250763"/>
                  <a:pt x="192876" y="1273027"/>
                  <a:pt x="182981" y="1284901"/>
                </a:cubicBezTo>
                <a:cubicBezTo>
                  <a:pt x="172427" y="1271707"/>
                  <a:pt x="159233" y="1258514"/>
                  <a:pt x="148679" y="1245321"/>
                </a:cubicBezTo>
                <a:cubicBezTo>
                  <a:pt x="151977" y="1242683"/>
                  <a:pt x="156595" y="1242847"/>
                  <a:pt x="161460" y="1244826"/>
                </a:cubicBezTo>
                <a:close/>
                <a:moveTo>
                  <a:pt x="2022114" y="1242683"/>
                </a:moveTo>
                <a:cubicBezTo>
                  <a:pt x="2027391" y="1253237"/>
                  <a:pt x="2022114" y="1258515"/>
                  <a:pt x="2011558" y="1255876"/>
                </a:cubicBezTo>
                <a:cubicBezTo>
                  <a:pt x="2006281" y="1245322"/>
                  <a:pt x="2011558" y="1242683"/>
                  <a:pt x="2022114" y="1242683"/>
                </a:cubicBezTo>
                <a:close/>
                <a:moveTo>
                  <a:pt x="1771442" y="1240044"/>
                </a:moveTo>
                <a:cubicBezTo>
                  <a:pt x="1795190" y="1250598"/>
                  <a:pt x="1792551" y="1258514"/>
                  <a:pt x="1766165" y="1266430"/>
                </a:cubicBezTo>
                <a:cubicBezTo>
                  <a:pt x="1742416" y="1255876"/>
                  <a:pt x="1742416" y="1247960"/>
                  <a:pt x="1771442" y="1240044"/>
                </a:cubicBezTo>
                <a:close/>
                <a:moveTo>
                  <a:pt x="1919206" y="1237405"/>
                </a:moveTo>
                <a:cubicBezTo>
                  <a:pt x="1912609" y="1239054"/>
                  <a:pt x="1907497" y="1240373"/>
                  <a:pt x="1903565" y="1241327"/>
                </a:cubicBezTo>
                <a:lnTo>
                  <a:pt x="1898300" y="1242388"/>
                </a:lnTo>
                <a:lnTo>
                  <a:pt x="1898427" y="1242311"/>
                </a:lnTo>
                <a:cubicBezTo>
                  <a:pt x="1903704" y="1240373"/>
                  <a:pt x="1910631" y="1238724"/>
                  <a:pt x="1919206" y="1237405"/>
                </a:cubicBezTo>
                <a:close/>
                <a:moveTo>
                  <a:pt x="719" y="1237405"/>
                </a:moveTo>
                <a:lnTo>
                  <a:pt x="29945" y="1237405"/>
                </a:lnTo>
                <a:cubicBezTo>
                  <a:pt x="29945" y="1259834"/>
                  <a:pt x="21370" y="1273686"/>
                  <a:pt x="3559" y="1278964"/>
                </a:cubicBezTo>
                <a:lnTo>
                  <a:pt x="719" y="1279089"/>
                </a:lnTo>
                <a:close/>
                <a:moveTo>
                  <a:pt x="297103" y="1227510"/>
                </a:moveTo>
                <a:cubicBezTo>
                  <a:pt x="289187" y="1226191"/>
                  <a:pt x="276654" y="1229489"/>
                  <a:pt x="259503" y="1232127"/>
                </a:cubicBezTo>
                <a:cubicBezTo>
                  <a:pt x="272696" y="1245320"/>
                  <a:pt x="285889" y="1258514"/>
                  <a:pt x="296444" y="1271708"/>
                </a:cubicBezTo>
                <a:cubicBezTo>
                  <a:pt x="285889" y="1250597"/>
                  <a:pt x="288528" y="1242681"/>
                  <a:pt x="306998" y="1250597"/>
                </a:cubicBezTo>
                <a:cubicBezTo>
                  <a:pt x="308317" y="1234766"/>
                  <a:pt x="305019" y="1228829"/>
                  <a:pt x="297103" y="1227510"/>
                </a:cubicBezTo>
                <a:close/>
                <a:moveTo>
                  <a:pt x="2158992" y="1215965"/>
                </a:moveTo>
                <a:cubicBezTo>
                  <a:pt x="2159982" y="1214976"/>
                  <a:pt x="2161961" y="1214976"/>
                  <a:pt x="2164599" y="1216295"/>
                </a:cubicBezTo>
                <a:cubicBezTo>
                  <a:pt x="2167238" y="1221572"/>
                  <a:pt x="2164599" y="1224211"/>
                  <a:pt x="2159322" y="1221572"/>
                </a:cubicBezTo>
                <a:cubicBezTo>
                  <a:pt x="2158003" y="1218934"/>
                  <a:pt x="2158003" y="1216955"/>
                  <a:pt x="2158992" y="1215965"/>
                </a:cubicBezTo>
                <a:close/>
                <a:moveTo>
                  <a:pt x="920" y="1208380"/>
                </a:moveTo>
                <a:cubicBezTo>
                  <a:pt x="14115" y="1205742"/>
                  <a:pt x="16753" y="1208380"/>
                  <a:pt x="14115" y="1221574"/>
                </a:cubicBezTo>
                <a:cubicBezTo>
                  <a:pt x="920" y="1226851"/>
                  <a:pt x="-1718" y="1221574"/>
                  <a:pt x="920" y="1208380"/>
                </a:cubicBezTo>
                <a:close/>
                <a:moveTo>
                  <a:pt x="1688852" y="1195579"/>
                </a:moveTo>
                <a:cubicBezTo>
                  <a:pt x="1701445" y="1199979"/>
                  <a:pt x="1711742" y="1216955"/>
                  <a:pt x="1702836" y="1234766"/>
                </a:cubicBezTo>
                <a:cubicBezTo>
                  <a:pt x="1676450" y="1250598"/>
                  <a:pt x="1663257" y="1242682"/>
                  <a:pt x="1663257" y="1213657"/>
                </a:cubicBezTo>
                <a:cubicBezTo>
                  <a:pt x="1665896" y="1203762"/>
                  <a:pt x="1670678" y="1198155"/>
                  <a:pt x="1676120" y="1195805"/>
                </a:cubicBezTo>
                <a:cubicBezTo>
                  <a:pt x="1680202" y="1194042"/>
                  <a:pt x="1684654" y="1194112"/>
                  <a:pt x="1688852" y="1195579"/>
                </a:cubicBezTo>
                <a:close/>
                <a:moveTo>
                  <a:pt x="1861155" y="1195187"/>
                </a:moveTo>
                <a:cubicBezTo>
                  <a:pt x="1869071" y="1195187"/>
                  <a:pt x="1863794" y="1218935"/>
                  <a:pt x="1855878" y="1211019"/>
                </a:cubicBezTo>
                <a:cubicBezTo>
                  <a:pt x="1855878" y="1205741"/>
                  <a:pt x="1855878" y="1197826"/>
                  <a:pt x="1861155" y="1195187"/>
                </a:cubicBezTo>
                <a:close/>
                <a:moveTo>
                  <a:pt x="1890181" y="1195186"/>
                </a:moveTo>
                <a:cubicBezTo>
                  <a:pt x="1904033" y="1230808"/>
                  <a:pt x="1883749" y="1244166"/>
                  <a:pt x="1895004" y="1243053"/>
                </a:cubicBezTo>
                <a:lnTo>
                  <a:pt x="1898300" y="1242388"/>
                </a:lnTo>
                <a:lnTo>
                  <a:pt x="1887542" y="1248949"/>
                </a:lnTo>
                <a:cubicBezTo>
                  <a:pt x="1883584" y="1253896"/>
                  <a:pt x="1886223" y="1259834"/>
                  <a:pt x="1895458" y="1266430"/>
                </a:cubicBezTo>
                <a:cubicBezTo>
                  <a:pt x="1866433" y="1255876"/>
                  <a:pt x="1861156" y="1258514"/>
                  <a:pt x="1832130" y="1263792"/>
                </a:cubicBezTo>
                <a:cubicBezTo>
                  <a:pt x="1834768" y="1229489"/>
                  <a:pt x="1853239" y="1205741"/>
                  <a:pt x="1890181" y="1195186"/>
                </a:cubicBezTo>
                <a:close/>
                <a:moveTo>
                  <a:pt x="53693" y="1187271"/>
                </a:moveTo>
                <a:cubicBezTo>
                  <a:pt x="77442" y="1187271"/>
                  <a:pt x="95912" y="1195187"/>
                  <a:pt x="109106" y="1208380"/>
                </a:cubicBezTo>
                <a:cubicBezTo>
                  <a:pt x="82719" y="1232128"/>
                  <a:pt x="53693" y="1234766"/>
                  <a:pt x="19391" y="1218935"/>
                </a:cubicBezTo>
                <a:cubicBezTo>
                  <a:pt x="32584" y="1208380"/>
                  <a:pt x="43139" y="1197825"/>
                  <a:pt x="53693" y="1187271"/>
                </a:cubicBezTo>
                <a:close/>
                <a:moveTo>
                  <a:pt x="1904694" y="1179356"/>
                </a:moveTo>
                <a:cubicBezTo>
                  <a:pt x="1907992" y="1179356"/>
                  <a:pt x="1911290" y="1181994"/>
                  <a:pt x="1913929" y="1187272"/>
                </a:cubicBezTo>
                <a:cubicBezTo>
                  <a:pt x="1908652" y="1200465"/>
                  <a:pt x="1903375" y="1200465"/>
                  <a:pt x="1895458" y="1187272"/>
                </a:cubicBezTo>
                <a:cubicBezTo>
                  <a:pt x="1898097" y="1181994"/>
                  <a:pt x="1901395" y="1179356"/>
                  <a:pt x="1904694" y="1179356"/>
                </a:cubicBezTo>
                <a:close/>
                <a:moveTo>
                  <a:pt x="2053777" y="1176716"/>
                </a:moveTo>
                <a:cubicBezTo>
                  <a:pt x="2024752" y="1208380"/>
                  <a:pt x="1966701" y="1263791"/>
                  <a:pt x="1921844" y="1274346"/>
                </a:cubicBezTo>
                <a:cubicBezTo>
                  <a:pt x="1927121" y="1216295"/>
                  <a:pt x="2019475" y="1192548"/>
                  <a:pt x="2053777" y="1176716"/>
                </a:cubicBezTo>
                <a:close/>
                <a:moveTo>
                  <a:pt x="367687" y="1163522"/>
                </a:moveTo>
                <a:cubicBezTo>
                  <a:pt x="372964" y="1192547"/>
                  <a:pt x="386158" y="1205741"/>
                  <a:pt x="407267" y="1205741"/>
                </a:cubicBezTo>
                <a:cubicBezTo>
                  <a:pt x="394073" y="1189909"/>
                  <a:pt x="380880" y="1176715"/>
                  <a:pt x="367687" y="1163522"/>
                </a:cubicBezTo>
                <a:close/>
                <a:moveTo>
                  <a:pt x="1592014" y="1150329"/>
                </a:moveTo>
                <a:cubicBezTo>
                  <a:pt x="1578820" y="1158245"/>
                  <a:pt x="1589375" y="1163522"/>
                  <a:pt x="1592014" y="1150329"/>
                </a:cubicBezTo>
                <a:close/>
                <a:moveTo>
                  <a:pt x="2217373" y="1137137"/>
                </a:moveTo>
                <a:cubicBezTo>
                  <a:pt x="2214734" y="1150330"/>
                  <a:pt x="2198902" y="1171439"/>
                  <a:pt x="2185709" y="1163523"/>
                </a:cubicBezTo>
                <a:cubicBezTo>
                  <a:pt x="2188348" y="1152969"/>
                  <a:pt x="2204179" y="1131860"/>
                  <a:pt x="2217373" y="1137137"/>
                </a:cubicBezTo>
                <a:close/>
                <a:moveTo>
                  <a:pt x="1742418" y="1137136"/>
                </a:moveTo>
                <a:cubicBezTo>
                  <a:pt x="1745056" y="1142413"/>
                  <a:pt x="1734502" y="1147691"/>
                  <a:pt x="1729223" y="1147691"/>
                </a:cubicBezTo>
                <a:cubicBezTo>
                  <a:pt x="1726585" y="1139775"/>
                  <a:pt x="1737140" y="1134498"/>
                  <a:pt x="1742418" y="1137136"/>
                </a:cubicBezTo>
                <a:close/>
                <a:moveTo>
                  <a:pt x="719" y="1126605"/>
                </a:moveTo>
                <a:lnTo>
                  <a:pt x="32015" y="1133892"/>
                </a:lnTo>
                <a:cubicBezTo>
                  <a:pt x="41201" y="1136571"/>
                  <a:pt x="48746" y="1139446"/>
                  <a:pt x="53693" y="1142414"/>
                </a:cubicBezTo>
                <a:cubicBezTo>
                  <a:pt x="43798" y="1150331"/>
                  <a:pt x="30110" y="1153464"/>
                  <a:pt x="14897" y="1153547"/>
                </a:cubicBezTo>
                <a:lnTo>
                  <a:pt x="719" y="1151426"/>
                </a:lnTo>
                <a:close/>
                <a:moveTo>
                  <a:pt x="452124" y="1121304"/>
                </a:moveTo>
                <a:cubicBezTo>
                  <a:pt x="452124" y="1126581"/>
                  <a:pt x="462677" y="1181993"/>
                  <a:pt x="478509" y="1176715"/>
                </a:cubicBezTo>
                <a:cubicBezTo>
                  <a:pt x="481148" y="1152968"/>
                  <a:pt x="473232" y="1134497"/>
                  <a:pt x="452124" y="1121304"/>
                </a:cubicBezTo>
                <a:close/>
                <a:moveTo>
                  <a:pt x="1929761" y="1092279"/>
                </a:moveTo>
                <a:cubicBezTo>
                  <a:pt x="1940316" y="1137136"/>
                  <a:pt x="1921845" y="1168799"/>
                  <a:pt x="1874348" y="1189909"/>
                </a:cubicBezTo>
                <a:cubicBezTo>
                  <a:pt x="1842685" y="1158245"/>
                  <a:pt x="1861155" y="1126581"/>
                  <a:pt x="1929761" y="1092279"/>
                </a:cubicBezTo>
                <a:close/>
                <a:moveTo>
                  <a:pt x="1807398" y="1088023"/>
                </a:moveTo>
                <a:cubicBezTo>
                  <a:pt x="1824174" y="1086838"/>
                  <a:pt x="1856539" y="1100856"/>
                  <a:pt x="1813660" y="1110751"/>
                </a:cubicBezTo>
                <a:cubicBezTo>
                  <a:pt x="1792880" y="1094919"/>
                  <a:pt x="1797333" y="1088734"/>
                  <a:pt x="1807398" y="1088023"/>
                </a:cubicBezTo>
                <a:close/>
                <a:moveTo>
                  <a:pt x="1737138" y="1073810"/>
                </a:moveTo>
                <a:cubicBezTo>
                  <a:pt x="1763525" y="1087003"/>
                  <a:pt x="1718668" y="1102835"/>
                  <a:pt x="1737138" y="1073810"/>
                </a:cubicBezTo>
                <a:close/>
                <a:moveTo>
                  <a:pt x="1763526" y="1065892"/>
                </a:moveTo>
                <a:cubicBezTo>
                  <a:pt x="1766165" y="1071170"/>
                  <a:pt x="1755610" y="1076447"/>
                  <a:pt x="1750332" y="1073808"/>
                </a:cubicBezTo>
                <a:cubicBezTo>
                  <a:pt x="1750332" y="1065892"/>
                  <a:pt x="1758249" y="1063254"/>
                  <a:pt x="1763526" y="1065892"/>
                </a:cubicBezTo>
                <a:close/>
                <a:moveTo>
                  <a:pt x="2046562" y="1031549"/>
                </a:moveTo>
                <a:cubicBezTo>
                  <a:pt x="2049819" y="1033734"/>
                  <a:pt x="2051799" y="1039507"/>
                  <a:pt x="2051139" y="1050061"/>
                </a:cubicBezTo>
                <a:cubicBezTo>
                  <a:pt x="2040584" y="1057976"/>
                  <a:pt x="2030030" y="1065892"/>
                  <a:pt x="2019474" y="1076447"/>
                </a:cubicBezTo>
                <a:cubicBezTo>
                  <a:pt x="2015517" y="1050721"/>
                  <a:pt x="2036791" y="1024994"/>
                  <a:pt x="2046562" y="1031549"/>
                </a:cubicBezTo>
                <a:close/>
                <a:moveTo>
                  <a:pt x="426479" y="1025200"/>
                </a:moveTo>
                <a:cubicBezTo>
                  <a:pt x="412873" y="1025323"/>
                  <a:pt x="404627" y="1027632"/>
                  <a:pt x="409905" y="1031590"/>
                </a:cubicBezTo>
                <a:cubicBezTo>
                  <a:pt x="438929" y="1102833"/>
                  <a:pt x="417821" y="1076447"/>
                  <a:pt x="460039" y="1113388"/>
                </a:cubicBezTo>
                <a:cubicBezTo>
                  <a:pt x="412544" y="1002565"/>
                  <a:pt x="436292" y="1065892"/>
                  <a:pt x="473232" y="1097556"/>
                </a:cubicBezTo>
                <a:cubicBezTo>
                  <a:pt x="556351" y="1044124"/>
                  <a:pt x="467295" y="1024829"/>
                  <a:pt x="426479" y="1025200"/>
                </a:cubicBezTo>
                <a:close/>
                <a:moveTo>
                  <a:pt x="2301863" y="1006147"/>
                </a:moveTo>
                <a:cubicBezTo>
                  <a:pt x="2306505" y="1004692"/>
                  <a:pt x="2311066" y="1004947"/>
                  <a:pt x="2315580" y="1006895"/>
                </a:cubicBezTo>
                <a:cubicBezTo>
                  <a:pt x="2321600" y="1009492"/>
                  <a:pt x="2327537" y="1015100"/>
                  <a:pt x="2333474" y="1023675"/>
                </a:cubicBezTo>
                <a:cubicBezTo>
                  <a:pt x="2309726" y="1036868"/>
                  <a:pt x="2283339" y="1052700"/>
                  <a:pt x="2256952" y="1065893"/>
                </a:cubicBezTo>
                <a:cubicBezTo>
                  <a:pt x="2273279" y="1030272"/>
                  <a:pt x="2287936" y="1010513"/>
                  <a:pt x="2301863" y="1006147"/>
                </a:cubicBezTo>
                <a:close/>
                <a:moveTo>
                  <a:pt x="1782986" y="1005493"/>
                </a:moveTo>
                <a:cubicBezTo>
                  <a:pt x="1785460" y="1005205"/>
                  <a:pt x="1787934" y="1005864"/>
                  <a:pt x="1789913" y="1007843"/>
                </a:cubicBezTo>
                <a:cubicBezTo>
                  <a:pt x="1797829" y="1015759"/>
                  <a:pt x="1781997" y="1031591"/>
                  <a:pt x="1774080" y="1023675"/>
                </a:cubicBezTo>
                <a:cubicBezTo>
                  <a:pt x="1768143" y="1015759"/>
                  <a:pt x="1775565" y="1006359"/>
                  <a:pt x="1782986" y="1005493"/>
                </a:cubicBezTo>
                <a:close/>
                <a:moveTo>
                  <a:pt x="1980673" y="1001113"/>
                </a:moveTo>
                <a:cubicBezTo>
                  <a:pt x="1983276" y="1001783"/>
                  <a:pt x="1986492" y="1003885"/>
                  <a:pt x="1990450" y="1007843"/>
                </a:cubicBezTo>
                <a:cubicBezTo>
                  <a:pt x="2011559" y="1021036"/>
                  <a:pt x="2006282" y="1036868"/>
                  <a:pt x="1971978" y="1052700"/>
                </a:cubicBezTo>
                <a:cubicBezTo>
                  <a:pt x="1974288" y="1061936"/>
                  <a:pt x="1962455" y="996423"/>
                  <a:pt x="1980673" y="1001113"/>
                </a:cubicBezTo>
                <a:close/>
                <a:moveTo>
                  <a:pt x="82719" y="986734"/>
                </a:moveTo>
                <a:cubicBezTo>
                  <a:pt x="114383" y="992011"/>
                  <a:pt x="264785" y="1087003"/>
                  <a:pt x="219928" y="1108112"/>
                </a:cubicBezTo>
                <a:cubicBezTo>
                  <a:pt x="172433" y="1071171"/>
                  <a:pt x="124937" y="1031592"/>
                  <a:pt x="82719" y="986734"/>
                </a:cubicBezTo>
                <a:close/>
                <a:moveTo>
                  <a:pt x="1531325" y="957708"/>
                </a:moveTo>
                <a:cubicBezTo>
                  <a:pt x="1533964" y="960347"/>
                  <a:pt x="1528687" y="968263"/>
                  <a:pt x="1523409" y="965624"/>
                </a:cubicBezTo>
                <a:cubicBezTo>
                  <a:pt x="1518132" y="962985"/>
                  <a:pt x="1526048" y="952431"/>
                  <a:pt x="1531325" y="957708"/>
                </a:cubicBezTo>
                <a:close/>
                <a:moveTo>
                  <a:pt x="719" y="953833"/>
                </a:moveTo>
                <a:lnTo>
                  <a:pt x="17737" y="971231"/>
                </a:lnTo>
                <a:lnTo>
                  <a:pt x="148564" y="1107536"/>
                </a:lnTo>
                <a:lnTo>
                  <a:pt x="139037" y="1099180"/>
                </a:lnTo>
                <a:cubicBezTo>
                  <a:pt x="127529" y="1088197"/>
                  <a:pt x="115037" y="1075458"/>
                  <a:pt x="101184" y="1060615"/>
                </a:cubicBezTo>
                <a:lnTo>
                  <a:pt x="719" y="955812"/>
                </a:lnTo>
                <a:close/>
                <a:moveTo>
                  <a:pt x="1454804" y="949792"/>
                </a:moveTo>
                <a:cubicBezTo>
                  <a:pt x="1423141" y="944515"/>
                  <a:pt x="1454804" y="994649"/>
                  <a:pt x="1454804" y="949792"/>
                </a:cubicBezTo>
                <a:close/>
                <a:moveTo>
                  <a:pt x="2201211" y="946824"/>
                </a:moveTo>
                <a:cubicBezTo>
                  <a:pt x="2208798" y="945835"/>
                  <a:pt x="2216054" y="949793"/>
                  <a:pt x="2212096" y="960348"/>
                </a:cubicBezTo>
                <a:cubicBezTo>
                  <a:pt x="2212096" y="968264"/>
                  <a:pt x="2190987" y="976180"/>
                  <a:pt x="2188348" y="962986"/>
                </a:cubicBezTo>
                <a:cubicBezTo>
                  <a:pt x="2185709" y="953751"/>
                  <a:pt x="2193625" y="947814"/>
                  <a:pt x="2201211" y="946824"/>
                </a:cubicBezTo>
                <a:close/>
                <a:moveTo>
                  <a:pt x="327116" y="943856"/>
                </a:moveTo>
                <a:cubicBezTo>
                  <a:pt x="330744" y="945176"/>
                  <a:pt x="333383" y="948474"/>
                  <a:pt x="330744" y="952432"/>
                </a:cubicBezTo>
                <a:cubicBezTo>
                  <a:pt x="328106" y="962986"/>
                  <a:pt x="312273" y="957709"/>
                  <a:pt x="317550" y="947155"/>
                </a:cubicBezTo>
                <a:cubicBezTo>
                  <a:pt x="318870" y="943197"/>
                  <a:pt x="323488" y="942537"/>
                  <a:pt x="327116" y="943856"/>
                </a:cubicBezTo>
                <a:close/>
                <a:moveTo>
                  <a:pt x="1486262" y="933053"/>
                </a:moveTo>
                <a:cubicBezTo>
                  <a:pt x="1487128" y="923406"/>
                  <a:pt x="1459422" y="982775"/>
                  <a:pt x="1473275" y="970901"/>
                </a:cubicBezTo>
                <a:cubicBezTo>
                  <a:pt x="1482510" y="947154"/>
                  <a:pt x="1485973" y="936269"/>
                  <a:pt x="1486262" y="933053"/>
                </a:cubicBezTo>
                <a:close/>
                <a:moveTo>
                  <a:pt x="1368224" y="922994"/>
                </a:moveTo>
                <a:cubicBezTo>
                  <a:pt x="1373171" y="922582"/>
                  <a:pt x="1378284" y="923406"/>
                  <a:pt x="1383561" y="926045"/>
                </a:cubicBezTo>
                <a:cubicBezTo>
                  <a:pt x="1367728" y="939238"/>
                  <a:pt x="1349258" y="952432"/>
                  <a:pt x="1328149" y="944516"/>
                </a:cubicBezTo>
                <a:cubicBezTo>
                  <a:pt x="1340023" y="936600"/>
                  <a:pt x="1353381" y="924231"/>
                  <a:pt x="1368224" y="922994"/>
                </a:cubicBezTo>
                <a:close/>
                <a:moveTo>
                  <a:pt x="1840047" y="910213"/>
                </a:moveTo>
                <a:cubicBezTo>
                  <a:pt x="1826854" y="939238"/>
                  <a:pt x="1800467" y="955070"/>
                  <a:pt x="1766164" y="960347"/>
                </a:cubicBezTo>
                <a:cubicBezTo>
                  <a:pt x="1787273" y="939238"/>
                  <a:pt x="1813660" y="923406"/>
                  <a:pt x="1840047" y="910213"/>
                </a:cubicBezTo>
                <a:close/>
                <a:moveTo>
                  <a:pt x="1035260" y="910212"/>
                </a:moveTo>
                <a:cubicBezTo>
                  <a:pt x="1032621" y="912851"/>
                  <a:pt x="1029983" y="912851"/>
                  <a:pt x="1029983" y="915490"/>
                </a:cubicBezTo>
                <a:cubicBezTo>
                  <a:pt x="1035260" y="915490"/>
                  <a:pt x="1037898" y="912851"/>
                  <a:pt x="1035260" y="910212"/>
                </a:cubicBezTo>
                <a:close/>
                <a:moveTo>
                  <a:pt x="1940314" y="902297"/>
                </a:moveTo>
                <a:cubicBezTo>
                  <a:pt x="1927121" y="918129"/>
                  <a:pt x="1911289" y="931322"/>
                  <a:pt x="1895457" y="944515"/>
                </a:cubicBezTo>
                <a:cubicBezTo>
                  <a:pt x="1845323" y="965624"/>
                  <a:pt x="1908650" y="910213"/>
                  <a:pt x="1940314" y="902297"/>
                </a:cubicBezTo>
                <a:close/>
                <a:moveTo>
                  <a:pt x="1544518" y="894382"/>
                </a:moveTo>
                <a:cubicBezTo>
                  <a:pt x="1541879" y="957710"/>
                  <a:pt x="1523409" y="918130"/>
                  <a:pt x="1544518" y="894382"/>
                </a:cubicBezTo>
                <a:close/>
                <a:moveTo>
                  <a:pt x="478509" y="873271"/>
                </a:moveTo>
                <a:cubicBezTo>
                  <a:pt x="486425" y="889103"/>
                  <a:pt x="573501" y="1081724"/>
                  <a:pt x="623635" y="1002565"/>
                </a:cubicBezTo>
                <a:cubicBezTo>
                  <a:pt x="573501" y="952431"/>
                  <a:pt x="533922" y="912851"/>
                  <a:pt x="478509" y="873271"/>
                </a:cubicBezTo>
                <a:close/>
                <a:moveTo>
                  <a:pt x="391442" y="867996"/>
                </a:moveTo>
                <a:cubicBezTo>
                  <a:pt x="399358" y="862718"/>
                  <a:pt x="404635" y="875911"/>
                  <a:pt x="399358" y="881189"/>
                </a:cubicBezTo>
                <a:cubicBezTo>
                  <a:pt x="391442" y="886466"/>
                  <a:pt x="386165" y="873273"/>
                  <a:pt x="391442" y="867996"/>
                </a:cubicBezTo>
                <a:close/>
                <a:moveTo>
                  <a:pt x="1222104" y="841583"/>
                </a:moveTo>
                <a:cubicBezTo>
                  <a:pt x="1222604" y="842268"/>
                  <a:pt x="1223594" y="843917"/>
                  <a:pt x="1225243" y="846886"/>
                </a:cubicBezTo>
                <a:cubicBezTo>
                  <a:pt x="1239095" y="879210"/>
                  <a:pt x="1218604" y="836785"/>
                  <a:pt x="1222104" y="841583"/>
                </a:cubicBezTo>
                <a:close/>
                <a:moveTo>
                  <a:pt x="571533" y="836991"/>
                </a:moveTo>
                <a:cubicBezTo>
                  <a:pt x="574172" y="836332"/>
                  <a:pt x="577470" y="837651"/>
                  <a:pt x="578789" y="841608"/>
                </a:cubicBezTo>
                <a:cubicBezTo>
                  <a:pt x="581428" y="846886"/>
                  <a:pt x="568235" y="852163"/>
                  <a:pt x="568235" y="844247"/>
                </a:cubicBezTo>
                <a:cubicBezTo>
                  <a:pt x="566915" y="840289"/>
                  <a:pt x="568895" y="837651"/>
                  <a:pt x="571533" y="836991"/>
                </a:cubicBezTo>
                <a:close/>
                <a:moveTo>
                  <a:pt x="1939984" y="836001"/>
                </a:moveTo>
                <a:cubicBezTo>
                  <a:pt x="1940974" y="835012"/>
                  <a:pt x="1942953" y="835012"/>
                  <a:pt x="1945591" y="836331"/>
                </a:cubicBezTo>
                <a:cubicBezTo>
                  <a:pt x="1948230" y="841608"/>
                  <a:pt x="1945591" y="844247"/>
                  <a:pt x="1940314" y="841608"/>
                </a:cubicBezTo>
                <a:cubicBezTo>
                  <a:pt x="1938995" y="838970"/>
                  <a:pt x="1938995" y="836991"/>
                  <a:pt x="1939984" y="836001"/>
                </a:cubicBezTo>
                <a:close/>
                <a:moveTo>
                  <a:pt x="840542" y="832456"/>
                </a:moveTo>
                <a:cubicBezTo>
                  <a:pt x="847592" y="832209"/>
                  <a:pt x="856498" y="841609"/>
                  <a:pt x="850561" y="849525"/>
                </a:cubicBezTo>
                <a:cubicBezTo>
                  <a:pt x="842645" y="860080"/>
                  <a:pt x="824174" y="849525"/>
                  <a:pt x="834729" y="836332"/>
                </a:cubicBezTo>
                <a:cubicBezTo>
                  <a:pt x="836048" y="833693"/>
                  <a:pt x="838192" y="832539"/>
                  <a:pt x="840542" y="832456"/>
                </a:cubicBezTo>
                <a:close/>
                <a:moveTo>
                  <a:pt x="1338786" y="815510"/>
                </a:moveTo>
                <a:cubicBezTo>
                  <a:pt x="1339693" y="814232"/>
                  <a:pt x="1341342" y="818521"/>
                  <a:pt x="1343981" y="833693"/>
                </a:cubicBezTo>
                <a:cubicBezTo>
                  <a:pt x="1343486" y="838640"/>
                  <a:pt x="1342991" y="842127"/>
                  <a:pt x="1342510" y="844433"/>
                </a:cubicBezTo>
                <a:lnTo>
                  <a:pt x="1341526" y="847016"/>
                </a:lnTo>
                <a:lnTo>
                  <a:pt x="1340859" y="847260"/>
                </a:lnTo>
                <a:lnTo>
                  <a:pt x="1338879" y="840882"/>
                </a:lnTo>
                <a:cubicBezTo>
                  <a:pt x="1337734" y="831869"/>
                  <a:pt x="1337425" y="817428"/>
                  <a:pt x="1338786" y="815510"/>
                </a:cubicBezTo>
                <a:close/>
                <a:moveTo>
                  <a:pt x="2169876" y="807306"/>
                </a:moveTo>
                <a:lnTo>
                  <a:pt x="2114617" y="858244"/>
                </a:lnTo>
                <a:lnTo>
                  <a:pt x="2096942" y="863955"/>
                </a:lnTo>
                <a:cubicBezTo>
                  <a:pt x="2090634" y="867336"/>
                  <a:pt x="2084615" y="871624"/>
                  <a:pt x="2078513" y="875911"/>
                </a:cubicBezTo>
                <a:lnTo>
                  <a:pt x="2076897" y="876932"/>
                </a:lnTo>
                <a:lnTo>
                  <a:pt x="2037944" y="894382"/>
                </a:lnTo>
                <a:cubicBezTo>
                  <a:pt x="2045860" y="893722"/>
                  <a:pt x="2052951" y="891248"/>
                  <a:pt x="2059589" y="887868"/>
                </a:cubicBezTo>
                <a:lnTo>
                  <a:pt x="2076897" y="876932"/>
                </a:lnTo>
                <a:lnTo>
                  <a:pt x="2110837" y="861729"/>
                </a:lnTo>
                <a:lnTo>
                  <a:pt x="2114617" y="858244"/>
                </a:lnTo>
                <a:lnTo>
                  <a:pt x="2117103" y="857441"/>
                </a:lnTo>
                <a:cubicBezTo>
                  <a:pt x="2109187" y="891743"/>
                  <a:pt x="2027389" y="955071"/>
                  <a:pt x="1990448" y="944516"/>
                </a:cubicBezTo>
                <a:cubicBezTo>
                  <a:pt x="1969339" y="923407"/>
                  <a:pt x="2006280" y="902298"/>
                  <a:pt x="2024751" y="897021"/>
                </a:cubicBezTo>
                <a:cubicBezTo>
                  <a:pt x="2048499" y="894382"/>
                  <a:pt x="2127658" y="817860"/>
                  <a:pt x="2169876" y="807306"/>
                </a:cubicBezTo>
                <a:close/>
                <a:moveTo>
                  <a:pt x="462683" y="778280"/>
                </a:moveTo>
                <a:cubicBezTo>
                  <a:pt x="475876" y="775642"/>
                  <a:pt x="478515" y="778280"/>
                  <a:pt x="475876" y="791474"/>
                </a:cubicBezTo>
                <a:cubicBezTo>
                  <a:pt x="465322" y="796751"/>
                  <a:pt x="460045" y="791474"/>
                  <a:pt x="462683" y="778280"/>
                </a:cubicBezTo>
                <a:close/>
                <a:moveTo>
                  <a:pt x="713360" y="767726"/>
                </a:moveTo>
                <a:cubicBezTo>
                  <a:pt x="726553" y="775642"/>
                  <a:pt x="723914" y="796751"/>
                  <a:pt x="723914" y="809944"/>
                </a:cubicBezTo>
                <a:cubicBezTo>
                  <a:pt x="700166" y="812583"/>
                  <a:pt x="702805" y="780919"/>
                  <a:pt x="713360" y="767726"/>
                </a:cubicBezTo>
                <a:close/>
                <a:moveTo>
                  <a:pt x="607482" y="765418"/>
                </a:moveTo>
                <a:cubicBezTo>
                  <a:pt x="610450" y="765748"/>
                  <a:pt x="613089" y="769046"/>
                  <a:pt x="615727" y="775642"/>
                </a:cubicBezTo>
                <a:cubicBezTo>
                  <a:pt x="607811" y="786198"/>
                  <a:pt x="602534" y="786198"/>
                  <a:pt x="597257" y="773003"/>
                </a:cubicBezTo>
                <a:cubicBezTo>
                  <a:pt x="601214" y="767726"/>
                  <a:pt x="604513" y="765088"/>
                  <a:pt x="607482" y="765418"/>
                </a:cubicBezTo>
                <a:close/>
                <a:moveTo>
                  <a:pt x="2225288" y="765088"/>
                </a:moveTo>
                <a:cubicBezTo>
                  <a:pt x="2230565" y="770365"/>
                  <a:pt x="2220010" y="778281"/>
                  <a:pt x="2217372" y="773004"/>
                </a:cubicBezTo>
                <a:cubicBezTo>
                  <a:pt x="2214733" y="767726"/>
                  <a:pt x="2222649" y="762449"/>
                  <a:pt x="2225288" y="765088"/>
                </a:cubicBezTo>
                <a:close/>
                <a:moveTo>
                  <a:pt x="1148722" y="762449"/>
                </a:moveTo>
                <a:cubicBezTo>
                  <a:pt x="1151360" y="783558"/>
                  <a:pt x="1127612" y="788835"/>
                  <a:pt x="1132890" y="812583"/>
                </a:cubicBezTo>
                <a:cubicBezTo>
                  <a:pt x="1106503" y="812583"/>
                  <a:pt x="1101226" y="788835"/>
                  <a:pt x="1088033" y="770365"/>
                </a:cubicBezTo>
                <a:cubicBezTo>
                  <a:pt x="1103865" y="778281"/>
                  <a:pt x="1117058" y="788835"/>
                  <a:pt x="1127612" y="802028"/>
                </a:cubicBezTo>
                <a:cubicBezTo>
                  <a:pt x="1135528" y="788835"/>
                  <a:pt x="1140806" y="775642"/>
                  <a:pt x="1148722" y="762449"/>
                </a:cubicBezTo>
                <a:close/>
                <a:moveTo>
                  <a:pt x="1037899" y="754533"/>
                </a:moveTo>
                <a:cubicBezTo>
                  <a:pt x="1061647" y="765087"/>
                  <a:pt x="1037899" y="820499"/>
                  <a:pt x="1016789" y="799390"/>
                </a:cubicBezTo>
                <a:cubicBezTo>
                  <a:pt x="1008873" y="780919"/>
                  <a:pt x="1019429" y="754533"/>
                  <a:pt x="1037899" y="754533"/>
                </a:cubicBezTo>
                <a:close/>
                <a:moveTo>
                  <a:pt x="1381417" y="753955"/>
                </a:moveTo>
                <a:cubicBezTo>
                  <a:pt x="1383890" y="751729"/>
                  <a:pt x="1390817" y="759150"/>
                  <a:pt x="1388838" y="765087"/>
                </a:cubicBezTo>
                <a:cubicBezTo>
                  <a:pt x="1386199" y="773003"/>
                  <a:pt x="1378283" y="765087"/>
                  <a:pt x="1380922" y="759810"/>
                </a:cubicBezTo>
                <a:cubicBezTo>
                  <a:pt x="1380262" y="756512"/>
                  <a:pt x="1380592" y="754697"/>
                  <a:pt x="1381417" y="753955"/>
                </a:cubicBezTo>
                <a:close/>
                <a:moveTo>
                  <a:pt x="792505" y="746617"/>
                </a:moveTo>
                <a:cubicBezTo>
                  <a:pt x="803059" y="762449"/>
                  <a:pt x="805698" y="778281"/>
                  <a:pt x="803059" y="796751"/>
                </a:cubicBezTo>
                <a:cubicBezTo>
                  <a:pt x="800421" y="780919"/>
                  <a:pt x="797782" y="762449"/>
                  <a:pt x="792505" y="746617"/>
                </a:cubicBezTo>
                <a:close/>
                <a:moveTo>
                  <a:pt x="1628955" y="741340"/>
                </a:moveTo>
                <a:cubicBezTo>
                  <a:pt x="1626317" y="751894"/>
                  <a:pt x="1623678" y="765089"/>
                  <a:pt x="1610484" y="765089"/>
                </a:cubicBezTo>
                <a:cubicBezTo>
                  <a:pt x="1610484" y="754533"/>
                  <a:pt x="1621039" y="749256"/>
                  <a:pt x="1628955" y="741340"/>
                </a:cubicBezTo>
                <a:close/>
                <a:moveTo>
                  <a:pt x="1317265" y="717921"/>
                </a:moveTo>
                <a:cubicBezTo>
                  <a:pt x="1318914" y="716932"/>
                  <a:pt x="1321553" y="717591"/>
                  <a:pt x="1325510" y="720230"/>
                </a:cubicBezTo>
                <a:cubicBezTo>
                  <a:pt x="1325510" y="728146"/>
                  <a:pt x="1322872" y="730785"/>
                  <a:pt x="1314956" y="725508"/>
                </a:cubicBezTo>
                <a:cubicBezTo>
                  <a:pt x="1314956" y="721550"/>
                  <a:pt x="1315616" y="718911"/>
                  <a:pt x="1317265" y="717921"/>
                </a:cubicBezTo>
                <a:close/>
                <a:moveTo>
                  <a:pt x="1681727" y="707037"/>
                </a:moveTo>
                <a:cubicBezTo>
                  <a:pt x="1668534" y="733423"/>
                  <a:pt x="1652702" y="757171"/>
                  <a:pt x="1634232" y="778281"/>
                </a:cubicBezTo>
                <a:cubicBezTo>
                  <a:pt x="1642148" y="749255"/>
                  <a:pt x="1657979" y="725507"/>
                  <a:pt x="1681727" y="707037"/>
                </a:cubicBezTo>
                <a:close/>
                <a:moveTo>
                  <a:pt x="1486468" y="680651"/>
                </a:moveTo>
                <a:cubicBezTo>
                  <a:pt x="1449527" y="728146"/>
                  <a:pt x="1467998" y="746617"/>
                  <a:pt x="1409948" y="770365"/>
                </a:cubicBezTo>
                <a:cubicBezTo>
                  <a:pt x="1394115" y="791475"/>
                  <a:pt x="1373006" y="807307"/>
                  <a:pt x="1349258" y="817861"/>
                </a:cubicBezTo>
                <a:cubicBezTo>
                  <a:pt x="1357174" y="804668"/>
                  <a:pt x="1452166" y="680651"/>
                  <a:pt x="1486468" y="680651"/>
                </a:cubicBezTo>
                <a:close/>
                <a:moveTo>
                  <a:pt x="1644787" y="667458"/>
                </a:moveTo>
                <a:cubicBezTo>
                  <a:pt x="1631594" y="720231"/>
                  <a:pt x="1544518" y="722869"/>
                  <a:pt x="1592013" y="693844"/>
                </a:cubicBezTo>
                <a:cubicBezTo>
                  <a:pt x="1610485" y="685928"/>
                  <a:pt x="1628955" y="678012"/>
                  <a:pt x="1644787" y="667458"/>
                </a:cubicBezTo>
                <a:close/>
                <a:moveTo>
                  <a:pt x="1188302" y="662181"/>
                </a:moveTo>
                <a:cubicBezTo>
                  <a:pt x="1185663" y="675374"/>
                  <a:pt x="1180386" y="691206"/>
                  <a:pt x="1177747" y="704399"/>
                </a:cubicBezTo>
                <a:cubicBezTo>
                  <a:pt x="1151360" y="712315"/>
                  <a:pt x="1153998" y="699122"/>
                  <a:pt x="1188302" y="662181"/>
                </a:cubicBezTo>
                <a:close/>
                <a:moveTo>
                  <a:pt x="2111826" y="651626"/>
                </a:moveTo>
                <a:cubicBezTo>
                  <a:pt x="2111826" y="688568"/>
                  <a:pt x="2088079" y="646349"/>
                  <a:pt x="2111826" y="651626"/>
                </a:cubicBezTo>
                <a:close/>
                <a:moveTo>
                  <a:pt x="2074887" y="651626"/>
                </a:moveTo>
                <a:cubicBezTo>
                  <a:pt x="2077525" y="675374"/>
                  <a:pt x="2030029" y="648987"/>
                  <a:pt x="2074887" y="651626"/>
                </a:cubicBezTo>
                <a:close/>
                <a:moveTo>
                  <a:pt x="890140" y="648987"/>
                </a:moveTo>
                <a:cubicBezTo>
                  <a:pt x="929719" y="659541"/>
                  <a:pt x="1011512" y="831054"/>
                  <a:pt x="1022067" y="870634"/>
                </a:cubicBezTo>
                <a:cubicBezTo>
                  <a:pt x="969294" y="812584"/>
                  <a:pt x="921804" y="717592"/>
                  <a:pt x="890140" y="648987"/>
                </a:cubicBezTo>
                <a:close/>
                <a:moveTo>
                  <a:pt x="1526049" y="635794"/>
                </a:moveTo>
                <a:cubicBezTo>
                  <a:pt x="1515494" y="646348"/>
                  <a:pt x="1502301" y="659543"/>
                  <a:pt x="1491746" y="670097"/>
                </a:cubicBezTo>
                <a:cubicBezTo>
                  <a:pt x="1489107" y="678013"/>
                  <a:pt x="1470636" y="638432"/>
                  <a:pt x="1526049" y="635794"/>
                </a:cubicBezTo>
                <a:close/>
                <a:moveTo>
                  <a:pt x="781951" y="633156"/>
                </a:moveTo>
                <a:cubicBezTo>
                  <a:pt x="795144" y="656904"/>
                  <a:pt x="800421" y="667458"/>
                  <a:pt x="789867" y="691206"/>
                </a:cubicBezTo>
                <a:cubicBezTo>
                  <a:pt x="787228" y="672735"/>
                  <a:pt x="784589" y="654265"/>
                  <a:pt x="781951" y="633156"/>
                </a:cubicBezTo>
                <a:close/>
                <a:moveTo>
                  <a:pt x="1285931" y="617323"/>
                </a:moveTo>
                <a:cubicBezTo>
                  <a:pt x="1301763" y="670096"/>
                  <a:pt x="1077478" y="889103"/>
                  <a:pt x="1151360" y="926044"/>
                </a:cubicBezTo>
                <a:cubicBezTo>
                  <a:pt x="1212049" y="936599"/>
                  <a:pt x="1267461" y="878549"/>
                  <a:pt x="1304402" y="846885"/>
                </a:cubicBezTo>
                <a:cubicBezTo>
                  <a:pt x="1322872" y="852162"/>
                  <a:pt x="1304402" y="873271"/>
                  <a:pt x="1299124" y="878549"/>
                </a:cubicBezTo>
                <a:cubicBezTo>
                  <a:pt x="1317595" y="873271"/>
                  <a:pt x="1312317" y="878549"/>
                  <a:pt x="1312317" y="852162"/>
                </a:cubicBezTo>
                <a:cubicBezTo>
                  <a:pt x="1316275" y="853811"/>
                  <a:pt x="1322336" y="853275"/>
                  <a:pt x="1329778" y="851312"/>
                </a:cubicBezTo>
                <a:lnTo>
                  <a:pt x="1340859" y="847260"/>
                </a:lnTo>
                <a:lnTo>
                  <a:pt x="1341117" y="848089"/>
                </a:lnTo>
                <a:lnTo>
                  <a:pt x="1341526" y="847016"/>
                </a:lnTo>
                <a:lnTo>
                  <a:pt x="1355525" y="841896"/>
                </a:lnTo>
                <a:cubicBezTo>
                  <a:pt x="1412421" y="817530"/>
                  <a:pt x="1493065" y="769045"/>
                  <a:pt x="1441611" y="860078"/>
                </a:cubicBezTo>
                <a:cubicBezTo>
                  <a:pt x="1299124" y="773003"/>
                  <a:pt x="1301763" y="997288"/>
                  <a:pt x="1351897" y="1044783"/>
                </a:cubicBezTo>
                <a:cubicBezTo>
                  <a:pt x="1407309" y="1021035"/>
                  <a:pt x="1433695" y="915490"/>
                  <a:pt x="1431056" y="867994"/>
                </a:cubicBezTo>
                <a:cubicBezTo>
                  <a:pt x="1460081" y="867994"/>
                  <a:pt x="1467997" y="889103"/>
                  <a:pt x="1462720" y="933960"/>
                </a:cubicBezTo>
                <a:cubicBezTo>
                  <a:pt x="1507577" y="870633"/>
                  <a:pt x="1518132" y="696482"/>
                  <a:pt x="1512854" y="696482"/>
                </a:cubicBezTo>
                <a:cubicBezTo>
                  <a:pt x="1636871" y="725507"/>
                  <a:pt x="1518132" y="802028"/>
                  <a:pt x="1515493" y="865355"/>
                </a:cubicBezTo>
                <a:cubicBezTo>
                  <a:pt x="1536602" y="854801"/>
                  <a:pt x="1547157" y="836330"/>
                  <a:pt x="1547157" y="809944"/>
                </a:cubicBezTo>
                <a:cubicBezTo>
                  <a:pt x="1562989" y="809944"/>
                  <a:pt x="1605207" y="870633"/>
                  <a:pt x="1560350" y="897019"/>
                </a:cubicBezTo>
                <a:cubicBezTo>
                  <a:pt x="1541880" y="897019"/>
                  <a:pt x="1536602" y="881187"/>
                  <a:pt x="1544518" y="854801"/>
                </a:cubicBezTo>
                <a:cubicBezTo>
                  <a:pt x="1504938" y="928683"/>
                  <a:pt x="1533964" y="931322"/>
                  <a:pt x="1507577" y="997288"/>
                </a:cubicBezTo>
                <a:cubicBezTo>
                  <a:pt x="1586736" y="984094"/>
                  <a:pt x="1705475" y="788835"/>
                  <a:pt x="1774080" y="780919"/>
                </a:cubicBezTo>
                <a:cubicBezTo>
                  <a:pt x="1774080" y="812583"/>
                  <a:pt x="1702837" y="936599"/>
                  <a:pt x="1774080" y="894381"/>
                </a:cubicBezTo>
                <a:cubicBezTo>
                  <a:pt x="1755610" y="949792"/>
                  <a:pt x="1533964" y="1076447"/>
                  <a:pt x="1626316" y="1044783"/>
                </a:cubicBezTo>
                <a:cubicBezTo>
                  <a:pt x="1618400" y="1063254"/>
                  <a:pt x="1581459" y="1084363"/>
                  <a:pt x="1565627" y="1097556"/>
                </a:cubicBezTo>
                <a:cubicBezTo>
                  <a:pt x="1605207" y="1084363"/>
                  <a:pt x="1578820" y="1137136"/>
                  <a:pt x="1581459" y="1142413"/>
                </a:cubicBezTo>
                <a:cubicBezTo>
                  <a:pt x="1597291" y="1123943"/>
                  <a:pt x="1618400" y="1110749"/>
                  <a:pt x="1639509" y="1100195"/>
                </a:cubicBezTo>
                <a:cubicBezTo>
                  <a:pt x="1618400" y="1110749"/>
                  <a:pt x="1634232" y="1100195"/>
                  <a:pt x="1689644" y="1068531"/>
                </a:cubicBezTo>
                <a:cubicBezTo>
                  <a:pt x="1676450" y="1076447"/>
                  <a:pt x="1665896" y="1087002"/>
                  <a:pt x="1652702" y="1094917"/>
                </a:cubicBezTo>
                <a:cubicBezTo>
                  <a:pt x="1581459" y="1121304"/>
                  <a:pt x="1671173" y="1189909"/>
                  <a:pt x="1660618" y="1290178"/>
                </a:cubicBezTo>
                <a:cubicBezTo>
                  <a:pt x="1668534" y="1276985"/>
                  <a:pt x="1687005" y="1279623"/>
                  <a:pt x="1755610" y="1282262"/>
                </a:cubicBezTo>
                <a:cubicBezTo>
                  <a:pt x="1721307" y="1319203"/>
                  <a:pt x="1710753" y="1321842"/>
                  <a:pt x="1697559" y="1371976"/>
                </a:cubicBezTo>
                <a:cubicBezTo>
                  <a:pt x="1729223" y="1335035"/>
                  <a:pt x="1766164" y="1300733"/>
                  <a:pt x="1811021" y="1276985"/>
                </a:cubicBezTo>
                <a:cubicBezTo>
                  <a:pt x="1805744" y="1345590"/>
                  <a:pt x="1710753" y="1393085"/>
                  <a:pt x="1689644" y="1427387"/>
                </a:cubicBezTo>
                <a:cubicBezTo>
                  <a:pt x="1716030" y="1430026"/>
                  <a:pt x="1745055" y="1466967"/>
                  <a:pt x="1755610" y="1466967"/>
                </a:cubicBezTo>
                <a:cubicBezTo>
                  <a:pt x="1752971" y="1509185"/>
                  <a:pt x="1758248" y="1509185"/>
                  <a:pt x="1768803" y="1554042"/>
                </a:cubicBezTo>
                <a:cubicBezTo>
                  <a:pt x="1739778" y="1527656"/>
                  <a:pt x="1729223" y="1535572"/>
                  <a:pt x="1737139" y="1575152"/>
                </a:cubicBezTo>
                <a:cubicBezTo>
                  <a:pt x="1719988" y="1575152"/>
                  <a:pt x="1772761" y="1596921"/>
                  <a:pt x="1815969" y="1611763"/>
                </a:cubicBezTo>
                <a:lnTo>
                  <a:pt x="1833700" y="1617428"/>
                </a:lnTo>
                <a:lnTo>
                  <a:pt x="1827843" y="1634191"/>
                </a:lnTo>
                <a:cubicBezTo>
                  <a:pt x="1821576" y="1641777"/>
                  <a:pt x="1812340" y="1647714"/>
                  <a:pt x="1800466" y="1651672"/>
                </a:cubicBezTo>
                <a:cubicBezTo>
                  <a:pt x="1829492" y="1662227"/>
                  <a:pt x="1858517" y="1627924"/>
                  <a:pt x="1858517" y="1627924"/>
                </a:cubicBezTo>
                <a:cubicBezTo>
                  <a:pt x="1908651" y="1691252"/>
                  <a:pt x="1869071" y="1678059"/>
                  <a:pt x="1903374" y="1738747"/>
                </a:cubicBezTo>
                <a:cubicBezTo>
                  <a:pt x="1906012" y="1770411"/>
                  <a:pt x="1927122" y="1788882"/>
                  <a:pt x="1958785" y="1775689"/>
                </a:cubicBezTo>
                <a:cubicBezTo>
                  <a:pt x="1911290" y="1817907"/>
                  <a:pt x="1834769" y="1759856"/>
                  <a:pt x="1784635" y="1746663"/>
                </a:cubicBezTo>
                <a:cubicBezTo>
                  <a:pt x="1811021" y="1759856"/>
                  <a:pt x="1694921" y="1722916"/>
                  <a:pt x="1694921" y="1783604"/>
                </a:cubicBezTo>
                <a:cubicBezTo>
                  <a:pt x="1694921" y="1751941"/>
                  <a:pt x="1681728" y="1744025"/>
                  <a:pt x="1657980" y="1759856"/>
                </a:cubicBezTo>
                <a:cubicBezTo>
                  <a:pt x="1657980" y="1780966"/>
                  <a:pt x="1713391" y="1865402"/>
                  <a:pt x="1716030" y="1873318"/>
                </a:cubicBezTo>
                <a:cubicBezTo>
                  <a:pt x="1697559" y="1846932"/>
                  <a:pt x="1673812" y="1833739"/>
                  <a:pt x="1642148" y="1831100"/>
                </a:cubicBezTo>
                <a:cubicBezTo>
                  <a:pt x="1589375" y="1902343"/>
                  <a:pt x="1697559" y="1941923"/>
                  <a:pt x="1705475" y="1992057"/>
                </a:cubicBezTo>
                <a:cubicBezTo>
                  <a:pt x="1684366" y="1997334"/>
                  <a:pt x="1708114" y="1981503"/>
                  <a:pt x="1718669" y="2034275"/>
                </a:cubicBezTo>
                <a:cubicBezTo>
                  <a:pt x="1657980" y="2076494"/>
                  <a:pt x="1650064" y="1886511"/>
                  <a:pt x="1592014" y="1878595"/>
                </a:cubicBezTo>
                <a:cubicBezTo>
                  <a:pt x="1552434" y="1968309"/>
                  <a:pt x="1491745" y="1907621"/>
                  <a:pt x="1454804" y="1949839"/>
                </a:cubicBezTo>
                <a:cubicBezTo>
                  <a:pt x="1409947" y="2005250"/>
                  <a:pt x="1449527" y="2028998"/>
                  <a:pt x="1433695" y="2079132"/>
                </a:cubicBezTo>
                <a:cubicBezTo>
                  <a:pt x="1415225" y="2079132"/>
                  <a:pt x="1407309" y="2076494"/>
                  <a:pt x="1388838" y="2076494"/>
                </a:cubicBezTo>
                <a:cubicBezTo>
                  <a:pt x="1362452" y="2105519"/>
                  <a:pt x="1367729" y="2123989"/>
                  <a:pt x="1407309" y="2126628"/>
                </a:cubicBezTo>
                <a:cubicBezTo>
                  <a:pt x="1300444" y="2128607"/>
                  <a:pt x="1246269" y="2216300"/>
                  <a:pt x="1220434" y="2336137"/>
                </a:cubicBezTo>
                <a:lnTo>
                  <a:pt x="1214432" y="2380765"/>
                </a:lnTo>
                <a:lnTo>
                  <a:pt x="1214688" y="2295501"/>
                </a:lnTo>
                <a:cubicBezTo>
                  <a:pt x="1193578" y="2332442"/>
                  <a:pt x="1188301" y="2319249"/>
                  <a:pt x="1212049" y="2345635"/>
                </a:cubicBezTo>
                <a:cubicBezTo>
                  <a:pt x="1180385" y="2358829"/>
                  <a:pt x="1151360" y="2564643"/>
                  <a:pt x="1114419" y="2430072"/>
                </a:cubicBezTo>
                <a:cubicBezTo>
                  <a:pt x="1177747" y="2414240"/>
                  <a:pt x="1177747" y="2332442"/>
                  <a:pt x="1183024" y="2274392"/>
                </a:cubicBezTo>
                <a:cubicBezTo>
                  <a:pt x="1136518" y="2243718"/>
                  <a:pt x="1112647" y="2356273"/>
                  <a:pt x="1100278" y="2508948"/>
                </a:cubicBezTo>
                <a:lnTo>
                  <a:pt x="1093207" y="2637168"/>
                </a:lnTo>
                <a:lnTo>
                  <a:pt x="1087531" y="2637168"/>
                </a:lnTo>
                <a:lnTo>
                  <a:pt x="1080117" y="2575197"/>
                </a:lnTo>
                <a:cubicBezTo>
                  <a:pt x="1069562" y="2522424"/>
                  <a:pt x="987764" y="2559365"/>
                  <a:pt x="1008873" y="2488122"/>
                </a:cubicBezTo>
                <a:cubicBezTo>
                  <a:pt x="1011512" y="2472290"/>
                  <a:pt x="1035260" y="2501315"/>
                  <a:pt x="1045814" y="2493399"/>
                </a:cubicBezTo>
                <a:cubicBezTo>
                  <a:pt x="1040537" y="2472290"/>
                  <a:pt x="1032621" y="2451181"/>
                  <a:pt x="1024705" y="2430072"/>
                </a:cubicBezTo>
                <a:cubicBezTo>
                  <a:pt x="1015470" y="2441616"/>
                  <a:pt x="1028457" y="2483463"/>
                  <a:pt x="1012404" y="2467229"/>
                </a:cubicBezTo>
                <a:lnTo>
                  <a:pt x="1009525" y="2463709"/>
                </a:lnTo>
                <a:lnTo>
                  <a:pt x="1010409" y="2463499"/>
                </a:lnTo>
                <a:cubicBezTo>
                  <a:pt x="1013656" y="2457572"/>
                  <a:pt x="1016130" y="2429743"/>
                  <a:pt x="1006235" y="2437988"/>
                </a:cubicBezTo>
                <a:cubicBezTo>
                  <a:pt x="1006235" y="2446234"/>
                  <a:pt x="1006482" y="2452212"/>
                  <a:pt x="1006884" y="2456387"/>
                </a:cubicBezTo>
                <a:lnTo>
                  <a:pt x="1008027" y="2461878"/>
                </a:lnTo>
                <a:lnTo>
                  <a:pt x="1003596" y="2456458"/>
                </a:lnTo>
                <a:cubicBezTo>
                  <a:pt x="1003596" y="2478227"/>
                  <a:pt x="1007307" y="2551203"/>
                  <a:pt x="1010136" y="2633918"/>
                </a:cubicBezTo>
                <a:lnTo>
                  <a:pt x="1010227" y="2637168"/>
                </a:lnTo>
                <a:lnTo>
                  <a:pt x="986520" y="2637168"/>
                </a:lnTo>
                <a:lnTo>
                  <a:pt x="987177" y="2591658"/>
                </a:lnTo>
                <a:cubicBezTo>
                  <a:pt x="988259" y="2497193"/>
                  <a:pt x="987764" y="2413581"/>
                  <a:pt x="979848" y="2387854"/>
                </a:cubicBezTo>
                <a:cubicBezTo>
                  <a:pt x="977870" y="2391812"/>
                  <a:pt x="972922" y="2438813"/>
                  <a:pt x="970572" y="2462066"/>
                </a:cubicBezTo>
                <a:lnTo>
                  <a:pt x="970057" y="2467253"/>
                </a:lnTo>
                <a:lnTo>
                  <a:pt x="970052" y="2467255"/>
                </a:lnTo>
                <a:cubicBezTo>
                  <a:pt x="969583" y="2468539"/>
                  <a:pt x="969294" y="2470971"/>
                  <a:pt x="969294" y="2474929"/>
                </a:cubicBezTo>
                <a:lnTo>
                  <a:pt x="970057" y="2467253"/>
                </a:lnTo>
                <a:lnTo>
                  <a:pt x="971891" y="2466477"/>
                </a:lnTo>
                <a:cubicBezTo>
                  <a:pt x="976220" y="2470311"/>
                  <a:pt x="983147" y="2501975"/>
                  <a:pt x="969294" y="2480206"/>
                </a:cubicBezTo>
                <a:cubicBezTo>
                  <a:pt x="967975" y="2477568"/>
                  <a:pt x="958081" y="2540236"/>
                  <a:pt x="949505" y="2602573"/>
                </a:cubicBezTo>
                <a:lnTo>
                  <a:pt x="944938" y="2637168"/>
                </a:lnTo>
                <a:lnTo>
                  <a:pt x="895202" y="2637168"/>
                </a:lnTo>
                <a:lnTo>
                  <a:pt x="888392" y="2625997"/>
                </a:lnTo>
                <a:cubicBezTo>
                  <a:pt x="881312" y="2616813"/>
                  <a:pt x="874334" y="2613422"/>
                  <a:pt x="867830" y="2620977"/>
                </a:cubicBezTo>
                <a:lnTo>
                  <a:pt x="860327" y="2637168"/>
                </a:lnTo>
                <a:lnTo>
                  <a:pt x="857668" y="2637168"/>
                </a:lnTo>
                <a:lnTo>
                  <a:pt x="852853" y="2613370"/>
                </a:lnTo>
                <a:cubicBezTo>
                  <a:pt x="848704" y="2532237"/>
                  <a:pt x="900364" y="2353882"/>
                  <a:pt x="861114" y="2430072"/>
                </a:cubicBezTo>
                <a:cubicBezTo>
                  <a:pt x="853199" y="2411601"/>
                  <a:pt x="869030" y="2372022"/>
                  <a:pt x="869030" y="2350913"/>
                </a:cubicBezTo>
                <a:cubicBezTo>
                  <a:pt x="850560" y="2390492"/>
                  <a:pt x="832089" y="2332442"/>
                  <a:pt x="826812" y="2329804"/>
                </a:cubicBezTo>
                <a:cubicBezTo>
                  <a:pt x="816257" y="2350913"/>
                  <a:pt x="824173" y="2490761"/>
                  <a:pt x="792510" y="2488122"/>
                </a:cubicBezTo>
                <a:cubicBezTo>
                  <a:pt x="755569" y="2485483"/>
                  <a:pt x="789871" y="2253283"/>
                  <a:pt x="789871" y="2234812"/>
                </a:cubicBezTo>
                <a:cubicBezTo>
                  <a:pt x="779316" y="2240090"/>
                  <a:pt x="774039" y="2237451"/>
                  <a:pt x="774039" y="2221619"/>
                </a:cubicBezTo>
                <a:cubicBezTo>
                  <a:pt x="774039" y="2230854"/>
                  <a:pt x="770905" y="2240749"/>
                  <a:pt x="766123" y="2251221"/>
                </a:cubicBezTo>
                <a:lnTo>
                  <a:pt x="750366" y="2280474"/>
                </a:lnTo>
                <a:lnTo>
                  <a:pt x="755685" y="2284947"/>
                </a:lnTo>
                <a:cubicBezTo>
                  <a:pt x="758452" y="2287730"/>
                  <a:pt x="759991" y="2289956"/>
                  <a:pt x="758735" y="2290374"/>
                </a:cubicBezTo>
                <a:lnTo>
                  <a:pt x="747463" y="2285914"/>
                </a:lnTo>
                <a:lnTo>
                  <a:pt x="735128" y="2309557"/>
                </a:lnTo>
                <a:lnTo>
                  <a:pt x="739741" y="2306385"/>
                </a:lnTo>
                <a:cubicBezTo>
                  <a:pt x="745018" y="2307375"/>
                  <a:pt x="750295" y="2315291"/>
                  <a:pt x="739741" y="2327165"/>
                </a:cubicBezTo>
                <a:lnTo>
                  <a:pt x="734148" y="2311435"/>
                </a:lnTo>
                <a:lnTo>
                  <a:pt x="729512" y="2320321"/>
                </a:lnTo>
                <a:cubicBezTo>
                  <a:pt x="724070" y="2332772"/>
                  <a:pt x="719947" y="2345636"/>
                  <a:pt x="718628" y="2358829"/>
                </a:cubicBezTo>
                <a:cubicBezTo>
                  <a:pt x="705434" y="2390492"/>
                  <a:pt x="668492" y="2350913"/>
                  <a:pt x="673770" y="2342997"/>
                </a:cubicBezTo>
                <a:cubicBezTo>
                  <a:pt x="663215" y="2356190"/>
                  <a:pt x="652661" y="2366744"/>
                  <a:pt x="642106" y="2377299"/>
                </a:cubicBezTo>
                <a:cubicBezTo>
                  <a:pt x="655299" y="2342997"/>
                  <a:pt x="723904" y="2234812"/>
                  <a:pt x="768762" y="2216342"/>
                </a:cubicBezTo>
                <a:cubicBezTo>
                  <a:pt x="752930" y="2192594"/>
                  <a:pt x="663215" y="2253283"/>
                  <a:pt x="673770" y="2303417"/>
                </a:cubicBezTo>
                <a:cubicBezTo>
                  <a:pt x="644745" y="2263837"/>
                  <a:pt x="620997" y="2279669"/>
                  <a:pt x="602526" y="2350913"/>
                </a:cubicBezTo>
                <a:cubicBezTo>
                  <a:pt x="602526" y="2308694"/>
                  <a:pt x="555031" y="2203149"/>
                  <a:pt x="613081" y="2187317"/>
                </a:cubicBezTo>
                <a:cubicBezTo>
                  <a:pt x="613081" y="2187317"/>
                  <a:pt x="473232" y="2218980"/>
                  <a:pt x="473232" y="2218980"/>
                </a:cubicBezTo>
                <a:cubicBezTo>
                  <a:pt x="446845" y="2187317"/>
                  <a:pt x="441569" y="2189955"/>
                  <a:pt x="401989" y="2166208"/>
                </a:cubicBezTo>
                <a:cubicBezTo>
                  <a:pt x="438929" y="2163569"/>
                  <a:pt x="444207" y="2153014"/>
                  <a:pt x="409905" y="2129267"/>
                </a:cubicBezTo>
                <a:cubicBezTo>
                  <a:pt x="391435" y="2147737"/>
                  <a:pt x="365048" y="2126628"/>
                  <a:pt x="336023" y="2155653"/>
                </a:cubicBezTo>
                <a:cubicBezTo>
                  <a:pt x="349217" y="2134544"/>
                  <a:pt x="346578" y="2123989"/>
                  <a:pt x="328107" y="2123989"/>
                </a:cubicBezTo>
                <a:cubicBezTo>
                  <a:pt x="343939" y="2145098"/>
                  <a:pt x="339981" y="2140481"/>
                  <a:pt x="333714" y="2132565"/>
                </a:cubicBezTo>
                <a:lnTo>
                  <a:pt x="325413" y="2121854"/>
                </a:lnTo>
                <a:lnTo>
                  <a:pt x="325469" y="2121351"/>
                </a:lnTo>
                <a:cubicBezTo>
                  <a:pt x="322170" y="2117393"/>
                  <a:pt x="322665" y="2118217"/>
                  <a:pt x="324768" y="2121021"/>
                </a:cubicBezTo>
                <a:lnTo>
                  <a:pt x="325413" y="2121854"/>
                </a:lnTo>
                <a:lnTo>
                  <a:pt x="324082" y="2133894"/>
                </a:lnTo>
                <a:cubicBezTo>
                  <a:pt x="309183" y="2164269"/>
                  <a:pt x="218273" y="2199191"/>
                  <a:pt x="169789" y="2171485"/>
                </a:cubicBezTo>
                <a:lnTo>
                  <a:pt x="186642" y="2144189"/>
                </a:lnTo>
                <a:lnTo>
                  <a:pt x="178371" y="2146748"/>
                </a:lnTo>
                <a:cubicBezTo>
                  <a:pt x="169135" y="2147078"/>
                  <a:pt x="160560" y="2142460"/>
                  <a:pt x="161879" y="2131906"/>
                </a:cubicBezTo>
                <a:cubicBezTo>
                  <a:pt x="164518" y="2122670"/>
                  <a:pt x="174413" y="2117393"/>
                  <a:pt x="183318" y="2117063"/>
                </a:cubicBezTo>
                <a:cubicBezTo>
                  <a:pt x="192224" y="2116733"/>
                  <a:pt x="200140" y="2121351"/>
                  <a:pt x="198821" y="2131906"/>
                </a:cubicBezTo>
                <a:lnTo>
                  <a:pt x="197211" y="2134293"/>
                </a:lnTo>
                <a:lnTo>
                  <a:pt x="206565" y="2126421"/>
                </a:lnTo>
                <a:cubicBezTo>
                  <a:pt x="244165" y="2106013"/>
                  <a:pt x="283250" y="2143119"/>
                  <a:pt x="314914" y="2089687"/>
                </a:cubicBezTo>
                <a:cubicBezTo>
                  <a:pt x="306998" y="2065939"/>
                  <a:pt x="288528" y="2063300"/>
                  <a:pt x="262141" y="2081771"/>
                </a:cubicBezTo>
                <a:cubicBezTo>
                  <a:pt x="280612" y="2068578"/>
                  <a:pt x="275334" y="2065939"/>
                  <a:pt x="288528" y="2028998"/>
                </a:cubicBezTo>
                <a:cubicBezTo>
                  <a:pt x="272696" y="2042191"/>
                  <a:pt x="258843" y="2042191"/>
                  <a:pt x="255544" y="2038563"/>
                </a:cubicBezTo>
                <a:lnTo>
                  <a:pt x="257927" y="2034454"/>
                </a:lnTo>
                <a:lnTo>
                  <a:pt x="285889" y="2026360"/>
                </a:lnTo>
                <a:cubicBezTo>
                  <a:pt x="272695" y="2027019"/>
                  <a:pt x="264285" y="2029163"/>
                  <a:pt x="259585" y="2031596"/>
                </a:cubicBezTo>
                <a:lnTo>
                  <a:pt x="257927" y="2034454"/>
                </a:lnTo>
                <a:lnTo>
                  <a:pt x="248288" y="2037244"/>
                </a:lnTo>
                <a:cubicBezTo>
                  <a:pt x="236415" y="2037573"/>
                  <a:pt x="225200" y="2034275"/>
                  <a:pt x="214646" y="2026360"/>
                </a:cubicBezTo>
                <a:cubicBezTo>
                  <a:pt x="251587" y="2034275"/>
                  <a:pt x="272696" y="2026360"/>
                  <a:pt x="280612" y="1997334"/>
                </a:cubicBezTo>
                <a:cubicBezTo>
                  <a:pt x="222562" y="2007889"/>
                  <a:pt x="93268" y="2023721"/>
                  <a:pt x="80075" y="2068578"/>
                </a:cubicBezTo>
                <a:cubicBezTo>
                  <a:pt x="85352" y="2042191"/>
                  <a:pt x="77436" y="2031637"/>
                  <a:pt x="56327" y="2039553"/>
                </a:cubicBezTo>
                <a:cubicBezTo>
                  <a:pt x="72159" y="2007889"/>
                  <a:pt x="77436" y="2036914"/>
                  <a:pt x="74798" y="2005250"/>
                </a:cubicBezTo>
                <a:cubicBezTo>
                  <a:pt x="118335" y="2056704"/>
                  <a:pt x="215305" y="2001292"/>
                  <a:pt x="269974" y="1961465"/>
                </a:cubicBezTo>
                <a:lnTo>
                  <a:pt x="279131" y="1954392"/>
                </a:lnTo>
                <a:lnTo>
                  <a:pt x="277976" y="1954787"/>
                </a:lnTo>
                <a:cubicBezTo>
                  <a:pt x="271380" y="1951819"/>
                  <a:pt x="258187" y="1940604"/>
                  <a:pt x="238397" y="1920814"/>
                </a:cubicBezTo>
                <a:cubicBezTo>
                  <a:pt x="254229" y="1915537"/>
                  <a:pt x="267422" y="1923453"/>
                  <a:pt x="277976" y="1939284"/>
                </a:cubicBezTo>
                <a:lnTo>
                  <a:pt x="282465" y="1951817"/>
                </a:lnTo>
                <a:lnTo>
                  <a:pt x="293341" y="1943417"/>
                </a:lnTo>
                <a:cubicBezTo>
                  <a:pt x="299659" y="1938212"/>
                  <a:pt x="304359" y="1934007"/>
                  <a:pt x="306998" y="1931368"/>
                </a:cubicBezTo>
                <a:cubicBezTo>
                  <a:pt x="283250" y="1899705"/>
                  <a:pt x="248948" y="1883873"/>
                  <a:pt x="206730" y="1889150"/>
                </a:cubicBezTo>
                <a:cubicBezTo>
                  <a:pt x="235755" y="1894427"/>
                  <a:pt x="264780" y="1889150"/>
                  <a:pt x="288528" y="1868041"/>
                </a:cubicBezTo>
                <a:cubicBezTo>
                  <a:pt x="283250" y="1828461"/>
                  <a:pt x="225200" y="1862764"/>
                  <a:pt x="198814" y="1860125"/>
                </a:cubicBezTo>
                <a:cubicBezTo>
                  <a:pt x="186940" y="1838356"/>
                  <a:pt x="246309" y="1835882"/>
                  <a:pt x="267831" y="1837119"/>
                </a:cubicBezTo>
                <a:lnTo>
                  <a:pt x="270068" y="1837389"/>
                </a:lnTo>
                <a:lnTo>
                  <a:pt x="272696" y="1839016"/>
                </a:lnTo>
                <a:cubicBezTo>
                  <a:pt x="275334" y="1838686"/>
                  <a:pt x="275912" y="1838315"/>
                  <a:pt x="274932" y="1837975"/>
                </a:cubicBezTo>
                <a:lnTo>
                  <a:pt x="270068" y="1837389"/>
                </a:lnTo>
                <a:lnTo>
                  <a:pt x="232745" y="1814278"/>
                </a:lnTo>
                <a:cubicBezTo>
                  <a:pt x="187599" y="1798446"/>
                  <a:pt x="130209" y="1803394"/>
                  <a:pt x="90629" y="1775689"/>
                </a:cubicBezTo>
                <a:cubicBezTo>
                  <a:pt x="89640" y="1778657"/>
                  <a:pt x="125385" y="1780512"/>
                  <a:pt x="172123" y="1780976"/>
                </a:cubicBezTo>
                <a:lnTo>
                  <a:pt x="213526" y="1780967"/>
                </a:lnTo>
                <a:lnTo>
                  <a:pt x="198818" y="1767773"/>
                </a:lnTo>
                <a:cubicBezTo>
                  <a:pt x="209373" y="1767773"/>
                  <a:pt x="219927" y="1769092"/>
                  <a:pt x="229162" y="1773050"/>
                </a:cubicBezTo>
                <a:lnTo>
                  <a:pt x="237246" y="1780658"/>
                </a:lnTo>
                <a:lnTo>
                  <a:pt x="272629" y="1779965"/>
                </a:lnTo>
                <a:cubicBezTo>
                  <a:pt x="322583" y="1778450"/>
                  <a:pt x="366368" y="1775358"/>
                  <a:pt x="378242" y="1770411"/>
                </a:cubicBezTo>
                <a:cubicBezTo>
                  <a:pt x="304360" y="1659588"/>
                  <a:pt x="341301" y="1548765"/>
                  <a:pt x="180343" y="1649034"/>
                </a:cubicBezTo>
                <a:cubicBezTo>
                  <a:pt x="198814" y="1596261"/>
                  <a:pt x="296444" y="1546126"/>
                  <a:pt x="293805" y="1519740"/>
                </a:cubicBezTo>
                <a:cubicBezTo>
                  <a:pt x="291166" y="1451135"/>
                  <a:pt x="214646" y="1490715"/>
                  <a:pt x="206730" y="1443219"/>
                </a:cubicBezTo>
                <a:cubicBezTo>
                  <a:pt x="182982" y="1290178"/>
                  <a:pt x="407267" y="1229488"/>
                  <a:pt x="127570" y="1203102"/>
                </a:cubicBezTo>
                <a:cubicBezTo>
                  <a:pt x="153957" y="1179354"/>
                  <a:pt x="185621" y="1171438"/>
                  <a:pt x="222562" y="1184631"/>
                </a:cubicBezTo>
                <a:lnTo>
                  <a:pt x="148564" y="1107536"/>
                </a:lnTo>
                <a:lnTo>
                  <a:pt x="170984" y="1127200"/>
                </a:lnTo>
                <a:cubicBezTo>
                  <a:pt x="230477" y="1174077"/>
                  <a:pt x="268078" y="1170119"/>
                  <a:pt x="365048" y="1189909"/>
                </a:cubicBezTo>
                <a:cubicBezTo>
                  <a:pt x="349217" y="1166161"/>
                  <a:pt x="204091" y="1004544"/>
                  <a:pt x="62924" y="848864"/>
                </a:cubicBezTo>
                <a:lnTo>
                  <a:pt x="719" y="780413"/>
                </a:lnTo>
                <a:lnTo>
                  <a:pt x="719" y="754513"/>
                </a:lnTo>
                <a:lnTo>
                  <a:pt x="32538" y="788959"/>
                </a:lnTo>
                <a:cubicBezTo>
                  <a:pt x="96978" y="859089"/>
                  <a:pt x="153627" y="921427"/>
                  <a:pt x="172427" y="939237"/>
                </a:cubicBezTo>
                <a:cubicBezTo>
                  <a:pt x="180343" y="949792"/>
                  <a:pt x="230478" y="939237"/>
                  <a:pt x="248948" y="957708"/>
                </a:cubicBezTo>
                <a:cubicBezTo>
                  <a:pt x="264780" y="976179"/>
                  <a:pt x="241032" y="994649"/>
                  <a:pt x="262141" y="1015758"/>
                </a:cubicBezTo>
                <a:cubicBezTo>
                  <a:pt x="328107" y="1084363"/>
                  <a:pt x="359771" y="1208379"/>
                  <a:pt x="391435" y="1121304"/>
                </a:cubicBezTo>
                <a:cubicBezTo>
                  <a:pt x="494341" y="1266430"/>
                  <a:pt x="404628" y="1071170"/>
                  <a:pt x="370326" y="1036867"/>
                </a:cubicBezTo>
                <a:cubicBezTo>
                  <a:pt x="378242" y="1060615"/>
                  <a:pt x="391435" y="1087002"/>
                  <a:pt x="386158" y="1110749"/>
                </a:cubicBezTo>
                <a:cubicBezTo>
                  <a:pt x="364719" y="1085023"/>
                  <a:pt x="113347" y="778847"/>
                  <a:pt x="18421" y="666351"/>
                </a:cubicBezTo>
                <a:lnTo>
                  <a:pt x="719" y="645518"/>
                </a:lnTo>
                <a:lnTo>
                  <a:pt x="719" y="634973"/>
                </a:lnTo>
                <a:lnTo>
                  <a:pt x="3044" y="636665"/>
                </a:lnTo>
                <a:cubicBezTo>
                  <a:pt x="80281" y="700482"/>
                  <a:pt x="342620" y="1000916"/>
                  <a:pt x="388796" y="1044783"/>
                </a:cubicBezTo>
                <a:cubicBezTo>
                  <a:pt x="380880" y="1028951"/>
                  <a:pt x="330746" y="949792"/>
                  <a:pt x="341301" y="939237"/>
                </a:cubicBezTo>
                <a:cubicBezTo>
                  <a:pt x="370326" y="902297"/>
                  <a:pt x="446845" y="1026313"/>
                  <a:pt x="486425" y="960347"/>
                </a:cubicBezTo>
                <a:cubicBezTo>
                  <a:pt x="496980" y="944515"/>
                  <a:pt x="446845" y="754533"/>
                  <a:pt x="383519" y="854801"/>
                </a:cubicBezTo>
                <a:cubicBezTo>
                  <a:pt x="383519" y="825776"/>
                  <a:pt x="378242" y="757171"/>
                  <a:pt x="378242" y="736062"/>
                </a:cubicBezTo>
                <a:cubicBezTo>
                  <a:pt x="449484" y="738701"/>
                  <a:pt x="578779" y="939237"/>
                  <a:pt x="623635" y="986733"/>
                </a:cubicBezTo>
                <a:cubicBezTo>
                  <a:pt x="657938" y="920767"/>
                  <a:pt x="613081" y="857440"/>
                  <a:pt x="631551" y="783558"/>
                </a:cubicBezTo>
                <a:cubicBezTo>
                  <a:pt x="639468" y="833692"/>
                  <a:pt x="650022" y="886465"/>
                  <a:pt x="657938" y="936599"/>
                </a:cubicBezTo>
                <a:cubicBezTo>
                  <a:pt x="792510" y="860078"/>
                  <a:pt x="784594" y="976179"/>
                  <a:pt x="950823" y="962985"/>
                </a:cubicBezTo>
                <a:cubicBezTo>
                  <a:pt x="961378" y="910212"/>
                  <a:pt x="927081" y="918128"/>
                  <a:pt x="958739" y="857440"/>
                </a:cubicBezTo>
                <a:cubicBezTo>
                  <a:pt x="990403" y="886465"/>
                  <a:pt x="956101" y="881187"/>
                  <a:pt x="995680" y="920767"/>
                </a:cubicBezTo>
                <a:cubicBezTo>
                  <a:pt x="1022067" y="915490"/>
                  <a:pt x="1024705" y="894381"/>
                  <a:pt x="1019428" y="873271"/>
                </a:cubicBezTo>
                <a:cubicBezTo>
                  <a:pt x="1053730" y="904935"/>
                  <a:pt x="1040537" y="815221"/>
                  <a:pt x="1090671" y="849524"/>
                </a:cubicBezTo>
                <a:cubicBezTo>
                  <a:pt x="1019428" y="960347"/>
                  <a:pt x="1085394" y="891742"/>
                  <a:pt x="1122335" y="846885"/>
                </a:cubicBezTo>
                <a:cubicBezTo>
                  <a:pt x="1159276" y="802028"/>
                  <a:pt x="1225242" y="685928"/>
                  <a:pt x="1285931" y="617323"/>
                </a:cubicBezTo>
                <a:close/>
                <a:moveTo>
                  <a:pt x="1415554" y="606109"/>
                </a:moveTo>
                <a:cubicBezTo>
                  <a:pt x="1417863" y="606109"/>
                  <a:pt x="1420502" y="608088"/>
                  <a:pt x="1423141" y="612046"/>
                </a:cubicBezTo>
                <a:cubicBezTo>
                  <a:pt x="1420502" y="619962"/>
                  <a:pt x="1417864" y="619962"/>
                  <a:pt x="1409947" y="612046"/>
                </a:cubicBezTo>
                <a:cubicBezTo>
                  <a:pt x="1411266" y="608088"/>
                  <a:pt x="1413245" y="606109"/>
                  <a:pt x="1415554" y="606109"/>
                </a:cubicBezTo>
                <a:close/>
                <a:moveTo>
                  <a:pt x="1182365" y="602812"/>
                </a:moveTo>
                <a:cubicBezTo>
                  <a:pt x="1185663" y="600173"/>
                  <a:pt x="1190941" y="601492"/>
                  <a:pt x="1198857" y="606769"/>
                </a:cubicBezTo>
                <a:cubicBezTo>
                  <a:pt x="1198857" y="625241"/>
                  <a:pt x="1190941" y="630518"/>
                  <a:pt x="1177747" y="622602"/>
                </a:cubicBezTo>
                <a:cubicBezTo>
                  <a:pt x="1177747" y="612047"/>
                  <a:pt x="1179067" y="605450"/>
                  <a:pt x="1182365" y="602812"/>
                </a:cubicBezTo>
                <a:close/>
                <a:moveTo>
                  <a:pt x="613080" y="598853"/>
                </a:moveTo>
                <a:cubicBezTo>
                  <a:pt x="639467" y="648987"/>
                  <a:pt x="639467" y="733424"/>
                  <a:pt x="634190" y="788835"/>
                </a:cubicBezTo>
                <a:cubicBezTo>
                  <a:pt x="628912" y="767726"/>
                  <a:pt x="626273" y="743978"/>
                  <a:pt x="620996" y="722869"/>
                </a:cubicBezTo>
                <a:cubicBezTo>
                  <a:pt x="602525" y="680651"/>
                  <a:pt x="599886" y="638432"/>
                  <a:pt x="613080" y="598853"/>
                </a:cubicBezTo>
                <a:close/>
                <a:moveTo>
                  <a:pt x="1436663" y="556305"/>
                </a:moveTo>
                <a:cubicBezTo>
                  <a:pt x="1438972" y="555975"/>
                  <a:pt x="1441611" y="557954"/>
                  <a:pt x="1444250" y="561912"/>
                </a:cubicBezTo>
                <a:lnTo>
                  <a:pt x="1442773" y="564083"/>
                </a:lnTo>
                <a:lnTo>
                  <a:pt x="1457443" y="564551"/>
                </a:lnTo>
                <a:cubicBezTo>
                  <a:pt x="1465359" y="580383"/>
                  <a:pt x="1454805" y="590938"/>
                  <a:pt x="1428418" y="596216"/>
                </a:cubicBezTo>
                <a:cubicBezTo>
                  <a:pt x="1424460" y="587310"/>
                  <a:pt x="1423099" y="579889"/>
                  <a:pt x="1424615" y="574369"/>
                </a:cubicBezTo>
                <a:lnTo>
                  <a:pt x="1434238" y="566903"/>
                </a:lnTo>
                <a:lnTo>
                  <a:pt x="1431056" y="564551"/>
                </a:lnTo>
                <a:cubicBezTo>
                  <a:pt x="1432375" y="559274"/>
                  <a:pt x="1434354" y="556635"/>
                  <a:pt x="1436663" y="556305"/>
                </a:cubicBezTo>
                <a:close/>
                <a:moveTo>
                  <a:pt x="290833" y="535526"/>
                </a:moveTo>
                <a:cubicBezTo>
                  <a:pt x="293802" y="535526"/>
                  <a:pt x="296440" y="538165"/>
                  <a:pt x="299079" y="543442"/>
                </a:cubicBezTo>
                <a:cubicBezTo>
                  <a:pt x="293802" y="553996"/>
                  <a:pt x="285886" y="553996"/>
                  <a:pt x="280608" y="543442"/>
                </a:cubicBezTo>
                <a:cubicBezTo>
                  <a:pt x="284566" y="538165"/>
                  <a:pt x="287865" y="535526"/>
                  <a:pt x="290833" y="535526"/>
                </a:cubicBezTo>
                <a:close/>
                <a:moveTo>
                  <a:pt x="1119698" y="514417"/>
                </a:moveTo>
                <a:cubicBezTo>
                  <a:pt x="1169832" y="522333"/>
                  <a:pt x="1180387" y="633156"/>
                  <a:pt x="1151361" y="664819"/>
                </a:cubicBezTo>
                <a:cubicBezTo>
                  <a:pt x="1156639" y="659542"/>
                  <a:pt x="1085395" y="707039"/>
                  <a:pt x="1069563" y="714955"/>
                </a:cubicBezTo>
                <a:cubicBezTo>
                  <a:pt x="1074840" y="699123"/>
                  <a:pt x="1080117" y="680652"/>
                  <a:pt x="1085395" y="662181"/>
                </a:cubicBezTo>
                <a:cubicBezTo>
                  <a:pt x="995680" y="648988"/>
                  <a:pt x="1029983" y="498585"/>
                  <a:pt x="1119698" y="514417"/>
                </a:cubicBezTo>
                <a:close/>
                <a:moveTo>
                  <a:pt x="1781996" y="509139"/>
                </a:moveTo>
                <a:cubicBezTo>
                  <a:pt x="1779357" y="532887"/>
                  <a:pt x="1710753" y="601492"/>
                  <a:pt x="1729223" y="567189"/>
                </a:cubicBezTo>
                <a:cubicBezTo>
                  <a:pt x="1684366" y="614686"/>
                  <a:pt x="1776719" y="514416"/>
                  <a:pt x="1781996" y="509139"/>
                </a:cubicBezTo>
                <a:close/>
                <a:moveTo>
                  <a:pt x="1476573" y="503862"/>
                </a:moveTo>
                <a:cubicBezTo>
                  <a:pt x="1478552" y="503202"/>
                  <a:pt x="1477233" y="509139"/>
                  <a:pt x="1473275" y="522333"/>
                </a:cubicBezTo>
                <a:cubicBezTo>
                  <a:pt x="1457442" y="556635"/>
                  <a:pt x="1454804" y="556635"/>
                  <a:pt x="1460081" y="524971"/>
                </a:cubicBezTo>
                <a:cubicBezTo>
                  <a:pt x="1469317" y="511778"/>
                  <a:pt x="1474594" y="504522"/>
                  <a:pt x="1476573" y="503862"/>
                </a:cubicBezTo>
                <a:close/>
                <a:moveTo>
                  <a:pt x="2307545" y="497770"/>
                </a:moveTo>
                <a:cubicBezTo>
                  <a:pt x="2310673" y="498997"/>
                  <a:pt x="2311704" y="502543"/>
                  <a:pt x="2309725" y="509139"/>
                </a:cubicBezTo>
                <a:cubicBezTo>
                  <a:pt x="2288615" y="527609"/>
                  <a:pt x="2267506" y="543441"/>
                  <a:pt x="2246397" y="561913"/>
                </a:cubicBezTo>
                <a:cubicBezTo>
                  <a:pt x="2160971" y="594236"/>
                  <a:pt x="2285647" y="489184"/>
                  <a:pt x="2307545" y="497770"/>
                </a:cubicBezTo>
                <a:close/>
                <a:moveTo>
                  <a:pt x="1483500" y="488690"/>
                </a:moveTo>
                <a:cubicBezTo>
                  <a:pt x="1485149" y="487370"/>
                  <a:pt x="1487787" y="488030"/>
                  <a:pt x="1491745" y="490668"/>
                </a:cubicBezTo>
                <a:cubicBezTo>
                  <a:pt x="1491745" y="501223"/>
                  <a:pt x="1489107" y="503862"/>
                  <a:pt x="1481191" y="498584"/>
                </a:cubicBezTo>
                <a:cubicBezTo>
                  <a:pt x="1481191" y="493307"/>
                  <a:pt x="1481851" y="490009"/>
                  <a:pt x="1483500" y="488690"/>
                </a:cubicBezTo>
                <a:close/>
                <a:moveTo>
                  <a:pt x="1856786" y="488360"/>
                </a:moveTo>
                <a:cubicBezTo>
                  <a:pt x="1865939" y="487865"/>
                  <a:pt x="1874349" y="499244"/>
                  <a:pt x="1866434" y="509140"/>
                </a:cubicBezTo>
                <a:cubicBezTo>
                  <a:pt x="1858518" y="522333"/>
                  <a:pt x="1837407" y="506500"/>
                  <a:pt x="1847962" y="493307"/>
                </a:cubicBezTo>
                <a:cubicBezTo>
                  <a:pt x="1850601" y="490009"/>
                  <a:pt x="1853735" y="488525"/>
                  <a:pt x="1856786" y="488360"/>
                </a:cubicBezTo>
                <a:close/>
                <a:moveTo>
                  <a:pt x="1663257" y="474837"/>
                </a:moveTo>
                <a:cubicBezTo>
                  <a:pt x="1671173" y="522332"/>
                  <a:pt x="1560349" y="612046"/>
                  <a:pt x="1526047" y="635794"/>
                </a:cubicBezTo>
                <a:cubicBezTo>
                  <a:pt x="1539240" y="614685"/>
                  <a:pt x="1555072" y="593576"/>
                  <a:pt x="1570904" y="572467"/>
                </a:cubicBezTo>
                <a:cubicBezTo>
                  <a:pt x="1599930" y="538164"/>
                  <a:pt x="1628955" y="503862"/>
                  <a:pt x="1663257" y="474837"/>
                </a:cubicBezTo>
                <a:close/>
                <a:moveTo>
                  <a:pt x="720874" y="470564"/>
                </a:moveTo>
                <a:cubicBezTo>
                  <a:pt x="725440" y="469806"/>
                  <a:pt x="730840" y="470219"/>
                  <a:pt x="737107" y="472198"/>
                </a:cubicBezTo>
                <a:cubicBezTo>
                  <a:pt x="755577" y="488030"/>
                  <a:pt x="755577" y="506500"/>
                  <a:pt x="737107" y="522332"/>
                </a:cubicBezTo>
                <a:cubicBezTo>
                  <a:pt x="697857" y="538494"/>
                  <a:pt x="688911" y="475867"/>
                  <a:pt x="720874" y="470564"/>
                </a:cubicBezTo>
                <a:close/>
                <a:moveTo>
                  <a:pt x="811063" y="458964"/>
                </a:moveTo>
                <a:cubicBezTo>
                  <a:pt x="818732" y="460819"/>
                  <a:pt x="824174" y="474177"/>
                  <a:pt x="816258" y="480115"/>
                </a:cubicBezTo>
                <a:cubicBezTo>
                  <a:pt x="805704" y="490669"/>
                  <a:pt x="792510" y="469559"/>
                  <a:pt x="803065" y="461643"/>
                </a:cubicBezTo>
                <a:cubicBezTo>
                  <a:pt x="805703" y="459005"/>
                  <a:pt x="808507" y="458345"/>
                  <a:pt x="811063" y="458964"/>
                </a:cubicBezTo>
                <a:close/>
                <a:moveTo>
                  <a:pt x="1528687" y="429980"/>
                </a:moveTo>
                <a:cubicBezTo>
                  <a:pt x="1531325" y="437896"/>
                  <a:pt x="1528687" y="443173"/>
                  <a:pt x="1523409" y="448451"/>
                </a:cubicBezTo>
                <a:cubicBezTo>
                  <a:pt x="1507576" y="453729"/>
                  <a:pt x="1515492" y="424703"/>
                  <a:pt x="1528687" y="429980"/>
                </a:cubicBezTo>
                <a:close/>
                <a:moveTo>
                  <a:pt x="1433696" y="422064"/>
                </a:moveTo>
                <a:cubicBezTo>
                  <a:pt x="1449528" y="469559"/>
                  <a:pt x="1328149" y="590938"/>
                  <a:pt x="1296486" y="630518"/>
                </a:cubicBezTo>
                <a:cubicBezTo>
                  <a:pt x="1304402" y="612047"/>
                  <a:pt x="1314956" y="593577"/>
                  <a:pt x="1322872" y="575105"/>
                </a:cubicBezTo>
                <a:cubicBezTo>
                  <a:pt x="1362453" y="519694"/>
                  <a:pt x="1370369" y="461643"/>
                  <a:pt x="1433696" y="422064"/>
                </a:cubicBezTo>
                <a:close/>
                <a:moveTo>
                  <a:pt x="948185" y="422064"/>
                </a:moveTo>
                <a:cubicBezTo>
                  <a:pt x="961379" y="429980"/>
                  <a:pt x="966656" y="440534"/>
                  <a:pt x="964017" y="456367"/>
                </a:cubicBezTo>
                <a:cubicBezTo>
                  <a:pt x="934991" y="464283"/>
                  <a:pt x="929719" y="451090"/>
                  <a:pt x="948185" y="422064"/>
                </a:cubicBezTo>
                <a:close/>
                <a:moveTo>
                  <a:pt x="549760" y="406232"/>
                </a:moveTo>
                <a:cubicBezTo>
                  <a:pt x="560315" y="411509"/>
                  <a:pt x="560315" y="419425"/>
                  <a:pt x="549760" y="424702"/>
                </a:cubicBezTo>
                <a:cubicBezTo>
                  <a:pt x="539205" y="419425"/>
                  <a:pt x="539205" y="411509"/>
                  <a:pt x="549760" y="406232"/>
                </a:cubicBezTo>
                <a:close/>
                <a:moveTo>
                  <a:pt x="1296486" y="390400"/>
                </a:moveTo>
                <a:cubicBezTo>
                  <a:pt x="1307041" y="398316"/>
                  <a:pt x="1296486" y="416787"/>
                  <a:pt x="1285932" y="411510"/>
                </a:cubicBezTo>
                <a:cubicBezTo>
                  <a:pt x="1275376" y="406232"/>
                  <a:pt x="1283292" y="385122"/>
                  <a:pt x="1296486" y="390400"/>
                </a:cubicBezTo>
                <a:close/>
                <a:moveTo>
                  <a:pt x="1234477" y="374239"/>
                </a:moveTo>
                <a:cubicBezTo>
                  <a:pt x="1234477" y="373909"/>
                  <a:pt x="1235796" y="379846"/>
                  <a:pt x="1238435" y="393039"/>
                </a:cubicBezTo>
                <a:cubicBezTo>
                  <a:pt x="1235796" y="381165"/>
                  <a:pt x="1234477" y="374569"/>
                  <a:pt x="1234477" y="374239"/>
                </a:cubicBezTo>
                <a:close/>
                <a:moveTo>
                  <a:pt x="1584098" y="348182"/>
                </a:moveTo>
                <a:cubicBezTo>
                  <a:pt x="1573543" y="377207"/>
                  <a:pt x="1557712" y="403593"/>
                  <a:pt x="1533964" y="424703"/>
                </a:cubicBezTo>
                <a:cubicBezTo>
                  <a:pt x="1528687" y="411510"/>
                  <a:pt x="1560350" y="345543"/>
                  <a:pt x="1584098" y="348182"/>
                </a:cubicBezTo>
                <a:close/>
                <a:moveTo>
                  <a:pt x="750287" y="345543"/>
                </a:moveTo>
                <a:cubicBezTo>
                  <a:pt x="797783" y="387761"/>
                  <a:pt x="776673" y="538164"/>
                  <a:pt x="779312" y="588298"/>
                </a:cubicBezTo>
                <a:cubicBezTo>
                  <a:pt x="752926" y="527609"/>
                  <a:pt x="742371" y="403593"/>
                  <a:pt x="750287" y="345543"/>
                </a:cubicBezTo>
                <a:close/>
                <a:moveTo>
                  <a:pt x="1583768" y="327732"/>
                </a:moveTo>
                <a:cubicBezTo>
                  <a:pt x="1585417" y="326413"/>
                  <a:pt x="1588055" y="327072"/>
                  <a:pt x="1592013" y="329711"/>
                </a:cubicBezTo>
                <a:cubicBezTo>
                  <a:pt x="1592013" y="340266"/>
                  <a:pt x="1589375" y="340266"/>
                  <a:pt x="1581459" y="337627"/>
                </a:cubicBezTo>
                <a:cubicBezTo>
                  <a:pt x="1581459" y="332350"/>
                  <a:pt x="1582119" y="329052"/>
                  <a:pt x="1583768" y="327732"/>
                </a:cubicBezTo>
                <a:close/>
                <a:moveTo>
                  <a:pt x="739732" y="279577"/>
                </a:moveTo>
                <a:cubicBezTo>
                  <a:pt x="745010" y="298047"/>
                  <a:pt x="747648" y="316518"/>
                  <a:pt x="752926" y="334988"/>
                </a:cubicBezTo>
                <a:cubicBezTo>
                  <a:pt x="755564" y="337627"/>
                  <a:pt x="726538" y="303325"/>
                  <a:pt x="739732" y="279577"/>
                </a:cubicBezTo>
                <a:close/>
                <a:moveTo>
                  <a:pt x="1305721" y="276609"/>
                </a:moveTo>
                <a:cubicBezTo>
                  <a:pt x="1305721" y="276279"/>
                  <a:pt x="1307041" y="282216"/>
                  <a:pt x="1309679" y="295409"/>
                </a:cubicBezTo>
                <a:cubicBezTo>
                  <a:pt x="1307041" y="283535"/>
                  <a:pt x="1305721" y="276939"/>
                  <a:pt x="1305721" y="276609"/>
                </a:cubicBezTo>
                <a:close/>
                <a:moveTo>
                  <a:pt x="388801" y="271661"/>
                </a:moveTo>
                <a:cubicBezTo>
                  <a:pt x="425743" y="274299"/>
                  <a:pt x="431020" y="329711"/>
                  <a:pt x="404633" y="348182"/>
                </a:cubicBezTo>
                <a:cubicBezTo>
                  <a:pt x="388801" y="327072"/>
                  <a:pt x="388801" y="298047"/>
                  <a:pt x="388801" y="271661"/>
                </a:cubicBezTo>
                <a:close/>
                <a:moveTo>
                  <a:pt x="1626646" y="259581"/>
                </a:moveTo>
                <a:cubicBezTo>
                  <a:pt x="1630604" y="260612"/>
                  <a:pt x="1634892" y="263746"/>
                  <a:pt x="1639509" y="269023"/>
                </a:cubicBezTo>
                <a:cubicBezTo>
                  <a:pt x="1626316" y="279577"/>
                  <a:pt x="1613123" y="292771"/>
                  <a:pt x="1599930" y="305964"/>
                </a:cubicBezTo>
                <a:cubicBezTo>
                  <a:pt x="1605867" y="272321"/>
                  <a:pt x="1614772" y="256489"/>
                  <a:pt x="1626646" y="259581"/>
                </a:cubicBezTo>
                <a:close/>
                <a:moveTo>
                  <a:pt x="1486468" y="226804"/>
                </a:moveTo>
                <a:cubicBezTo>
                  <a:pt x="1533964" y="216249"/>
                  <a:pt x="1555073" y="279577"/>
                  <a:pt x="1510216" y="300687"/>
                </a:cubicBezTo>
                <a:cubicBezTo>
                  <a:pt x="1465359" y="292771"/>
                  <a:pt x="1457443" y="269022"/>
                  <a:pt x="1486468" y="226804"/>
                </a:cubicBezTo>
                <a:close/>
                <a:moveTo>
                  <a:pt x="1821575" y="224166"/>
                </a:moveTo>
                <a:cubicBezTo>
                  <a:pt x="1826853" y="266384"/>
                  <a:pt x="1739777" y="385124"/>
                  <a:pt x="1718668" y="416788"/>
                </a:cubicBezTo>
                <a:cubicBezTo>
                  <a:pt x="1705475" y="427342"/>
                  <a:pt x="1692282" y="435258"/>
                  <a:pt x="1679089" y="445813"/>
                </a:cubicBezTo>
                <a:cubicBezTo>
                  <a:pt x="1639509" y="379846"/>
                  <a:pt x="1750332" y="253191"/>
                  <a:pt x="1821575" y="224166"/>
                </a:cubicBezTo>
                <a:close/>
                <a:moveTo>
                  <a:pt x="1328150" y="210973"/>
                </a:moveTo>
                <a:cubicBezTo>
                  <a:pt x="1336066" y="229443"/>
                  <a:pt x="1330788" y="237360"/>
                  <a:pt x="1312317" y="234721"/>
                </a:cubicBezTo>
                <a:cubicBezTo>
                  <a:pt x="1307040" y="216250"/>
                  <a:pt x="1309678" y="208334"/>
                  <a:pt x="1328150" y="210973"/>
                </a:cubicBezTo>
                <a:close/>
                <a:moveTo>
                  <a:pt x="1800863" y="76556"/>
                </a:moveTo>
                <a:cubicBezTo>
                  <a:pt x="1802734" y="78009"/>
                  <a:pt x="1798157" y="91244"/>
                  <a:pt x="1787273" y="115981"/>
                </a:cubicBezTo>
                <a:cubicBezTo>
                  <a:pt x="1776718" y="168754"/>
                  <a:pt x="1758248" y="187225"/>
                  <a:pt x="1737139" y="168754"/>
                </a:cubicBezTo>
                <a:cubicBezTo>
                  <a:pt x="1776718" y="104437"/>
                  <a:pt x="1797745" y="74134"/>
                  <a:pt x="1800863" y="76556"/>
                </a:cubicBezTo>
                <a:close/>
                <a:moveTo>
                  <a:pt x="2242358" y="8045"/>
                </a:moveTo>
                <a:cubicBezTo>
                  <a:pt x="2249037" y="8787"/>
                  <a:pt x="2254974" y="17692"/>
                  <a:pt x="2249037" y="23629"/>
                </a:cubicBezTo>
                <a:cubicBezTo>
                  <a:pt x="2241121" y="34184"/>
                  <a:pt x="2227927" y="20990"/>
                  <a:pt x="2235844" y="10436"/>
                </a:cubicBezTo>
                <a:cubicBezTo>
                  <a:pt x="2237823" y="8457"/>
                  <a:pt x="2240131" y="7798"/>
                  <a:pt x="2242358" y="8045"/>
                </a:cubicBezTo>
                <a:close/>
                <a:moveTo>
                  <a:pt x="1860372" y="87"/>
                </a:moveTo>
                <a:cubicBezTo>
                  <a:pt x="1861155" y="1036"/>
                  <a:pt x="1856538" y="9776"/>
                  <a:pt x="1842685" y="31545"/>
                </a:cubicBezTo>
                <a:cubicBezTo>
                  <a:pt x="1837407" y="47377"/>
                  <a:pt x="1824214" y="55293"/>
                  <a:pt x="1811021" y="60570"/>
                </a:cubicBezTo>
                <a:cubicBezTo>
                  <a:pt x="1807063" y="64528"/>
                  <a:pt x="1858022" y="-2757"/>
                  <a:pt x="1860372" y="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50" name="Google Shape;50;p12"/>
          <p:cNvGrpSpPr/>
          <p:nvPr/>
        </p:nvGrpSpPr>
        <p:grpSpPr>
          <a:xfrm>
            <a:off x="448683" y="5314328"/>
            <a:ext cx="1035835" cy="1298362"/>
            <a:chOff x="6846896" y="2302630"/>
            <a:chExt cx="2407391" cy="3017534"/>
          </a:xfrm>
        </p:grpSpPr>
        <p:sp>
          <p:nvSpPr>
            <p:cNvPr id="51" name="Google Shape;51;p12"/>
            <p:cNvSpPr/>
            <p:nvPr/>
          </p:nvSpPr>
          <p:spPr>
            <a:xfrm>
              <a:off x="6858578" y="2310064"/>
              <a:ext cx="2376797" cy="2352598"/>
            </a:xfrm>
            <a:prstGeom prst="ellipse">
              <a:avLst/>
            </a:prstGeom>
            <a:solidFill>
              <a:schemeClr val="lt1"/>
            </a:solidFill>
            <a:ln w="9525" cap="flat" cmpd="sng">
              <a:solidFill>
                <a:srgbClr val="A5A5A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 name="Google Shape;52;p12"/>
            <p:cNvSpPr/>
            <p:nvPr/>
          </p:nvSpPr>
          <p:spPr>
            <a:xfrm>
              <a:off x="7009298" y="5253489"/>
              <a:ext cx="76200" cy="66675"/>
            </a:xfrm>
            <a:custGeom>
              <a:avLst/>
              <a:gdLst/>
              <a:ahLst/>
              <a:cxnLst/>
              <a:rect l="l" t="t" r="r" b="b"/>
              <a:pathLst>
                <a:path w="76200" h="66675" extrusionOk="0">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 name="Google Shape;53;p12"/>
            <p:cNvSpPr/>
            <p:nvPr/>
          </p:nvSpPr>
          <p:spPr>
            <a:xfrm>
              <a:off x="7163010" y="3086576"/>
              <a:ext cx="533400" cy="219075"/>
            </a:xfrm>
            <a:custGeom>
              <a:avLst/>
              <a:gdLst/>
              <a:ahLst/>
              <a:cxnLst/>
              <a:rect l="l" t="t" r="r" b="b"/>
              <a:pathLst>
                <a:path w="533400" h="219075" extrusionOk="0">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4" name="Google Shape;54;p12"/>
            <p:cNvSpPr/>
            <p:nvPr/>
          </p:nvSpPr>
          <p:spPr>
            <a:xfrm>
              <a:off x="8437254" y="3084671"/>
              <a:ext cx="533400" cy="219075"/>
            </a:xfrm>
            <a:custGeom>
              <a:avLst/>
              <a:gdLst/>
              <a:ahLst/>
              <a:cxnLst/>
              <a:rect l="l" t="t" r="r" b="b"/>
              <a:pathLst>
                <a:path w="533400" h="219075" extrusionOk="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5" name="Google Shape;55;p12"/>
            <p:cNvSpPr/>
            <p:nvPr/>
          </p:nvSpPr>
          <p:spPr>
            <a:xfrm>
              <a:off x="6986914" y="3417981"/>
              <a:ext cx="295275" cy="638175"/>
            </a:xfrm>
            <a:custGeom>
              <a:avLst/>
              <a:gdLst/>
              <a:ahLst/>
              <a:cxnLst/>
              <a:rect l="l" t="t" r="r" b="b"/>
              <a:pathLst>
                <a:path w="295275" h="638175" extrusionOk="0">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6" name="Google Shape;56;p12"/>
            <p:cNvSpPr/>
            <p:nvPr/>
          </p:nvSpPr>
          <p:spPr>
            <a:xfrm>
              <a:off x="8836669" y="3403739"/>
              <a:ext cx="295275" cy="638175"/>
            </a:xfrm>
            <a:custGeom>
              <a:avLst/>
              <a:gdLst/>
              <a:ahLst/>
              <a:cxnLst/>
              <a:rect l="l" t="t" r="r" b="b"/>
              <a:pathLst>
                <a:path w="295275" h="638175" extrusionOk="0">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7" name="Google Shape;57;p12"/>
            <p:cNvSpPr/>
            <p:nvPr/>
          </p:nvSpPr>
          <p:spPr>
            <a:xfrm>
              <a:off x="7480347" y="3667601"/>
              <a:ext cx="390525" cy="552450"/>
            </a:xfrm>
            <a:custGeom>
              <a:avLst/>
              <a:gdLst/>
              <a:ahLst/>
              <a:cxnLst/>
              <a:rect l="l" t="t" r="r" b="b"/>
              <a:pathLst>
                <a:path w="390525" h="552450" extrusionOk="0">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8" name="Google Shape;58;p12"/>
            <p:cNvSpPr/>
            <p:nvPr/>
          </p:nvSpPr>
          <p:spPr>
            <a:xfrm>
              <a:off x="8236700" y="3652361"/>
              <a:ext cx="390525" cy="552450"/>
            </a:xfrm>
            <a:custGeom>
              <a:avLst/>
              <a:gdLst/>
              <a:ahLst/>
              <a:cxnLst/>
              <a:rect l="l" t="t" r="r" b="b"/>
              <a:pathLst>
                <a:path w="390525" h="552450" extrusionOk="0">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9" name="Google Shape;59;p12"/>
            <p:cNvSpPr/>
            <p:nvPr/>
          </p:nvSpPr>
          <p:spPr>
            <a:xfrm>
              <a:off x="7773679" y="4406741"/>
              <a:ext cx="600075" cy="95250"/>
            </a:xfrm>
            <a:custGeom>
              <a:avLst/>
              <a:gdLst/>
              <a:ahLst/>
              <a:cxnLst/>
              <a:rect l="l" t="t" r="r" b="b"/>
              <a:pathLst>
                <a:path w="600075" h="95250" extrusionOk="0">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0" name="Google Shape;60;p12"/>
            <p:cNvSpPr/>
            <p:nvPr/>
          </p:nvSpPr>
          <p:spPr>
            <a:xfrm>
              <a:off x="7213609" y="2436971"/>
              <a:ext cx="523875" cy="381000"/>
            </a:xfrm>
            <a:custGeom>
              <a:avLst/>
              <a:gdLst/>
              <a:ahLst/>
              <a:cxnLst/>
              <a:rect l="l" t="t" r="r" b="b"/>
              <a:pathLst>
                <a:path w="523875" h="381000" extrusionOk="0">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1" name="Google Shape;61;p12"/>
            <p:cNvSpPr/>
            <p:nvPr/>
          </p:nvSpPr>
          <p:spPr>
            <a:xfrm>
              <a:off x="8363276" y="2424588"/>
              <a:ext cx="523875" cy="381000"/>
            </a:xfrm>
            <a:custGeom>
              <a:avLst/>
              <a:gdLst/>
              <a:ahLst/>
              <a:cxnLst/>
              <a:rect l="l" t="t" r="r" b="b"/>
              <a:pathLst>
                <a:path w="523875" h="381000" extrusionOk="0">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2" name="Google Shape;62;p12"/>
            <p:cNvSpPr/>
            <p:nvPr/>
          </p:nvSpPr>
          <p:spPr>
            <a:xfrm>
              <a:off x="7997180" y="2522696"/>
              <a:ext cx="104775" cy="495300"/>
            </a:xfrm>
            <a:custGeom>
              <a:avLst/>
              <a:gdLst/>
              <a:ahLst/>
              <a:cxnLst/>
              <a:rect l="l" t="t" r="r" b="b"/>
              <a:pathLst>
                <a:path w="104775" h="495300" extrusionOk="0">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 name="Google Shape;63;p12"/>
            <p:cNvSpPr/>
            <p:nvPr/>
          </p:nvSpPr>
          <p:spPr>
            <a:xfrm>
              <a:off x="7554604" y="4539138"/>
              <a:ext cx="76200" cy="95250"/>
            </a:xfrm>
            <a:custGeom>
              <a:avLst/>
              <a:gdLst/>
              <a:ahLst/>
              <a:cxnLst/>
              <a:rect l="l" t="t" r="r" b="b"/>
              <a:pathLst>
                <a:path w="76200" h="95250" extrusionOk="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4" name="Google Shape;64;p12"/>
            <p:cNvSpPr/>
            <p:nvPr/>
          </p:nvSpPr>
          <p:spPr>
            <a:xfrm>
              <a:off x="8489959" y="4535328"/>
              <a:ext cx="76200" cy="95250"/>
            </a:xfrm>
            <a:custGeom>
              <a:avLst/>
              <a:gdLst/>
              <a:ahLst/>
              <a:cxnLst/>
              <a:rect l="l" t="t" r="r" b="b"/>
              <a:pathLst>
                <a:path w="76200" h="95250" extrusionOk="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5" name="Google Shape;65;p12"/>
            <p:cNvSpPr/>
            <p:nvPr/>
          </p:nvSpPr>
          <p:spPr>
            <a:xfrm>
              <a:off x="7075496" y="4203858"/>
              <a:ext cx="114300" cy="57150"/>
            </a:xfrm>
            <a:custGeom>
              <a:avLst/>
              <a:gdLst/>
              <a:ahLst/>
              <a:cxnLst/>
              <a:rect l="l" t="t" r="r" b="b"/>
              <a:pathLst>
                <a:path w="114300" h="57150" extrusionOk="0">
                  <a:moveTo>
                    <a:pt x="109061" y="48101"/>
                  </a:moveTo>
                  <a:cubicBezTo>
                    <a:pt x="109061" y="48101"/>
                    <a:pt x="47149" y="47149"/>
                    <a:pt x="7144" y="7144"/>
                  </a:cubicBezTo>
                  <a:cubicBezTo>
                    <a:pt x="7144" y="7144"/>
                    <a:pt x="38576" y="50006"/>
                    <a:pt x="112871" y="55721"/>
                  </a:cubicBezTo>
                  <a:lnTo>
                    <a:pt x="109061" y="4810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6" name="Google Shape;66;p12"/>
            <p:cNvSpPr/>
            <p:nvPr/>
          </p:nvSpPr>
          <p:spPr>
            <a:xfrm>
              <a:off x="8932871" y="4194333"/>
              <a:ext cx="104775" cy="57150"/>
            </a:xfrm>
            <a:custGeom>
              <a:avLst/>
              <a:gdLst/>
              <a:ahLst/>
              <a:cxnLst/>
              <a:rect l="l" t="t" r="r" b="b"/>
              <a:pathLst>
                <a:path w="104775" h="57150" extrusionOk="0">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7" name="Google Shape;67;p12"/>
            <p:cNvSpPr/>
            <p:nvPr/>
          </p:nvSpPr>
          <p:spPr>
            <a:xfrm>
              <a:off x="6846896" y="3349133"/>
              <a:ext cx="66675" cy="95250"/>
            </a:xfrm>
            <a:custGeom>
              <a:avLst/>
              <a:gdLst/>
              <a:ahLst/>
              <a:cxnLst/>
              <a:rect l="l" t="t" r="r" b="b"/>
              <a:pathLst>
                <a:path w="66675" h="95250" extrusionOk="0">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8" name="Google Shape;68;p12"/>
            <p:cNvSpPr/>
            <p:nvPr/>
          </p:nvSpPr>
          <p:spPr>
            <a:xfrm>
              <a:off x="7052818" y="2791301"/>
              <a:ext cx="28575" cy="85725"/>
            </a:xfrm>
            <a:custGeom>
              <a:avLst/>
              <a:gdLst/>
              <a:ahLst/>
              <a:cxnLst/>
              <a:rect l="l" t="t" r="r" b="b"/>
              <a:pathLst>
                <a:path w="28575" h="85725" extrusionOk="0">
                  <a:moveTo>
                    <a:pt x="9820" y="82391"/>
                  </a:moveTo>
                  <a:cubicBezTo>
                    <a:pt x="9820" y="82391"/>
                    <a:pt x="2200" y="51911"/>
                    <a:pt x="12677" y="30004"/>
                  </a:cubicBezTo>
                  <a:lnTo>
                    <a:pt x="28870" y="7144"/>
                  </a:lnTo>
                  <a:cubicBezTo>
                    <a:pt x="27917" y="7144"/>
                    <a:pt x="3152" y="51911"/>
                    <a:pt x="9820" y="82391"/>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9" name="Google Shape;69;p12"/>
            <p:cNvSpPr/>
            <p:nvPr/>
          </p:nvSpPr>
          <p:spPr>
            <a:xfrm>
              <a:off x="9187612" y="3347228"/>
              <a:ext cx="66675" cy="95250"/>
            </a:xfrm>
            <a:custGeom>
              <a:avLst/>
              <a:gdLst/>
              <a:ahLst/>
              <a:cxnLst/>
              <a:rect l="l" t="t" r="r" b="b"/>
              <a:pathLst>
                <a:path w="66675" h="95250" extrusionOk="0">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0" name="Google Shape;70;p12"/>
            <p:cNvSpPr/>
            <p:nvPr/>
          </p:nvSpPr>
          <p:spPr>
            <a:xfrm>
              <a:off x="9019549" y="2790348"/>
              <a:ext cx="28575" cy="85725"/>
            </a:xfrm>
            <a:custGeom>
              <a:avLst/>
              <a:gdLst/>
              <a:ahLst/>
              <a:cxnLst/>
              <a:rect l="l" t="t" r="r" b="b"/>
              <a:pathLst>
                <a:path w="28575" h="85725" extrusionOk="0">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1" name="Google Shape;71;p12"/>
            <p:cNvSpPr/>
            <p:nvPr/>
          </p:nvSpPr>
          <p:spPr>
            <a:xfrm>
              <a:off x="7634614" y="2965608"/>
              <a:ext cx="838200" cy="771525"/>
            </a:xfrm>
            <a:custGeom>
              <a:avLst/>
              <a:gdLst/>
              <a:ahLst/>
              <a:cxnLst/>
              <a:rect l="l" t="t" r="r" b="b"/>
              <a:pathLst>
                <a:path w="838200" h="771525" extrusionOk="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2" name="Google Shape;72;p12"/>
            <p:cNvSpPr/>
            <p:nvPr/>
          </p:nvSpPr>
          <p:spPr>
            <a:xfrm>
              <a:off x="6892616" y="2763611"/>
              <a:ext cx="371475" cy="742950"/>
            </a:xfrm>
            <a:custGeom>
              <a:avLst/>
              <a:gdLst/>
              <a:ahLst/>
              <a:cxnLst/>
              <a:rect l="l" t="t" r="r" b="b"/>
              <a:pathLst>
                <a:path w="371475" h="742950" extrusionOk="0">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3" name="Google Shape;73;p12"/>
            <p:cNvSpPr/>
            <p:nvPr/>
          </p:nvSpPr>
          <p:spPr>
            <a:xfrm>
              <a:off x="8837621" y="2763611"/>
              <a:ext cx="371475" cy="742950"/>
            </a:xfrm>
            <a:custGeom>
              <a:avLst/>
              <a:gdLst/>
              <a:ahLst/>
              <a:cxnLst/>
              <a:rect l="l" t="t" r="r" b="b"/>
              <a:pathLst>
                <a:path w="371475" h="742950" extrusionOk="0">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4" name="Google Shape;74;p12"/>
            <p:cNvSpPr/>
            <p:nvPr/>
          </p:nvSpPr>
          <p:spPr>
            <a:xfrm>
              <a:off x="7670809" y="2302630"/>
              <a:ext cx="781050" cy="266700"/>
            </a:xfrm>
            <a:custGeom>
              <a:avLst/>
              <a:gdLst/>
              <a:ahLst/>
              <a:cxnLst/>
              <a:rect l="l" t="t" r="r" b="b"/>
              <a:pathLst>
                <a:path w="781050" h="266700" extrusionOk="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5" name="Google Shape;75;p12"/>
            <p:cNvSpPr/>
            <p:nvPr/>
          </p:nvSpPr>
          <p:spPr>
            <a:xfrm>
              <a:off x="7143099" y="3983831"/>
              <a:ext cx="676275" cy="581025"/>
            </a:xfrm>
            <a:custGeom>
              <a:avLst/>
              <a:gdLst/>
              <a:ahLst/>
              <a:cxnLst/>
              <a:rect l="l" t="t" r="r" b="b"/>
              <a:pathLst>
                <a:path w="676275" h="581025" extrusionOk="0">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6" name="Google Shape;76;p12"/>
            <p:cNvSpPr/>
            <p:nvPr/>
          </p:nvSpPr>
          <p:spPr>
            <a:xfrm>
              <a:off x="8308984" y="3973353"/>
              <a:ext cx="676275" cy="581025"/>
            </a:xfrm>
            <a:custGeom>
              <a:avLst/>
              <a:gdLst/>
              <a:ahLst/>
              <a:cxnLst/>
              <a:rect l="l" t="t" r="r" b="b"/>
              <a:pathLst>
                <a:path w="676275" h="581025" extrusionOk="0">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77114192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1_Contents slide layout">
  <p:cSld name="1_Contents slide layout">
    <p:spTree>
      <p:nvGrpSpPr>
        <p:cNvPr id="1" name="Shape 77"/>
        <p:cNvGrpSpPr/>
        <p:nvPr/>
      </p:nvGrpSpPr>
      <p:grpSpPr>
        <a:xfrm>
          <a:off x="0" y="0"/>
          <a:ext cx="0" cy="0"/>
          <a:chOff x="0" y="0"/>
          <a:chExt cx="0" cy="0"/>
        </a:xfrm>
      </p:grpSpPr>
      <p:sp>
        <p:nvSpPr>
          <p:cNvPr id="78" name="Google Shape;78;p13"/>
          <p:cNvSpPr txBox="1">
            <a:spLocks noGrp="1"/>
          </p:cNvSpPr>
          <p:nvPr>
            <p:ph type="body" idx="1"/>
          </p:nvPr>
        </p:nvSpPr>
        <p:spPr>
          <a:xfrm>
            <a:off x="2899394" y="382791"/>
            <a:ext cx="9292606" cy="724247"/>
          </a:xfrm>
          <a:prstGeom prst="rect">
            <a:avLst/>
          </a:prstGeom>
          <a:noFill/>
          <a:ln>
            <a:noFill/>
          </a:ln>
        </p:spPr>
        <p:txBody>
          <a:bodyPr spcFirstLastPara="1" wrap="square" lIns="91425" tIns="45700" rIns="91425" bIns="45700" anchor="ctr" anchorCtr="0">
            <a:noAutofit/>
          </a:bodyPr>
          <a:lstStyle>
            <a:lvl1pPr marL="457200" lvl="0" indent="-228600" algn="l">
              <a:lnSpc>
                <a:spcPct val="90000"/>
              </a:lnSpc>
              <a:spcBef>
                <a:spcPts val="1000"/>
              </a:spcBef>
              <a:spcAft>
                <a:spcPts val="0"/>
              </a:spcAft>
              <a:buSzPts val="2800"/>
              <a:buNone/>
              <a:defRPr sz="5400" b="0">
                <a:solidFill>
                  <a:srgbClr val="262626"/>
                </a:solidFill>
                <a:latin typeface="Arial"/>
                <a:ea typeface="Arial"/>
                <a:cs typeface="Arial"/>
                <a:sym typeface="Arial"/>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79" name="Google Shape;79;p13"/>
          <p:cNvSpPr/>
          <p:nvPr/>
        </p:nvSpPr>
        <p:spPr>
          <a:xfrm rot="-7156613">
            <a:off x="843847" y="4911580"/>
            <a:ext cx="1140072" cy="2962120"/>
          </a:xfrm>
          <a:custGeom>
            <a:avLst/>
            <a:gdLst/>
            <a:ahLst/>
            <a:cxnLst/>
            <a:rect l="l" t="t" r="r" b="b"/>
            <a:pathLst>
              <a:path w="1140072" h="2962120" extrusionOk="0">
                <a:moveTo>
                  <a:pt x="1140072" y="2962120"/>
                </a:moveTo>
                <a:lnTo>
                  <a:pt x="0" y="2962120"/>
                </a:lnTo>
                <a:lnTo>
                  <a:pt x="0" y="1495855"/>
                </a:lnTo>
                <a:lnTo>
                  <a:pt x="838641" y="0"/>
                </a:lnTo>
                <a:lnTo>
                  <a:pt x="1140072" y="168995"/>
                </a:lnTo>
                <a:close/>
              </a:path>
            </a:pathLst>
          </a:custGeom>
          <a:solidFill>
            <a:schemeClr val="accent1">
              <a:alpha val="3176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0" name="Google Shape;80;p13"/>
          <p:cNvSpPr/>
          <p:nvPr/>
        </p:nvSpPr>
        <p:spPr>
          <a:xfrm rot="4221030">
            <a:off x="283573" y="565936"/>
            <a:ext cx="768387" cy="1712336"/>
          </a:xfrm>
          <a:custGeom>
            <a:avLst/>
            <a:gdLst/>
            <a:ahLst/>
            <a:cxnLst/>
            <a:rect l="l" t="t" r="r" b="b"/>
            <a:pathLst>
              <a:path w="768387" h="1712336" extrusionOk="0">
                <a:moveTo>
                  <a:pt x="0" y="0"/>
                </a:moveTo>
                <a:lnTo>
                  <a:pt x="768387" y="0"/>
                </a:lnTo>
                <a:lnTo>
                  <a:pt x="768387" y="1712336"/>
                </a:lnTo>
                <a:lnTo>
                  <a:pt x="0" y="1437977"/>
                </a:lnTo>
                <a:close/>
              </a:path>
            </a:pathLst>
          </a:custGeom>
          <a:solidFill>
            <a:schemeClr val="accent1">
              <a:alpha val="4980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1" name="Google Shape;81;p13"/>
          <p:cNvSpPr/>
          <p:nvPr/>
        </p:nvSpPr>
        <p:spPr>
          <a:xfrm rot="7145988">
            <a:off x="774000" y="-711676"/>
            <a:ext cx="777923" cy="2298825"/>
          </a:xfrm>
          <a:custGeom>
            <a:avLst/>
            <a:gdLst/>
            <a:ahLst/>
            <a:cxnLst/>
            <a:rect l="l" t="t" r="r" b="b"/>
            <a:pathLst>
              <a:path w="777923" h="2298825" extrusionOk="0">
                <a:moveTo>
                  <a:pt x="511308" y="2298825"/>
                </a:moveTo>
                <a:lnTo>
                  <a:pt x="0" y="1380179"/>
                </a:lnTo>
                <a:lnTo>
                  <a:pt x="0" y="0"/>
                </a:lnTo>
                <a:lnTo>
                  <a:pt x="777923" y="0"/>
                </a:lnTo>
                <a:lnTo>
                  <a:pt x="777923" y="2298825"/>
                </a:lnTo>
                <a:close/>
              </a:path>
            </a:pathLst>
          </a:custGeom>
          <a:solidFill>
            <a:schemeClr val="accent1">
              <a:alpha val="46666"/>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2" name="Google Shape;82;p13"/>
          <p:cNvSpPr/>
          <p:nvPr/>
        </p:nvSpPr>
        <p:spPr>
          <a:xfrm rot="7461413">
            <a:off x="142002" y="-203301"/>
            <a:ext cx="777923" cy="1558219"/>
          </a:xfrm>
          <a:custGeom>
            <a:avLst/>
            <a:gdLst/>
            <a:ahLst/>
            <a:cxnLst/>
            <a:rect l="l" t="t" r="r" b="b"/>
            <a:pathLst>
              <a:path w="777923" h="1558219" extrusionOk="0">
                <a:moveTo>
                  <a:pt x="206683" y="1558219"/>
                </a:moveTo>
                <a:lnTo>
                  <a:pt x="0" y="1255879"/>
                </a:lnTo>
                <a:lnTo>
                  <a:pt x="0" y="0"/>
                </a:lnTo>
                <a:lnTo>
                  <a:pt x="777923" y="0"/>
                </a:lnTo>
                <a:lnTo>
                  <a:pt x="777923" y="1167714"/>
                </a:lnTo>
                <a:close/>
              </a:path>
            </a:pathLst>
          </a:custGeom>
          <a:solidFill>
            <a:schemeClr val="accent1">
              <a:alpha val="77647"/>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3" name="Google Shape;83;p13"/>
          <p:cNvSpPr/>
          <p:nvPr/>
        </p:nvSpPr>
        <p:spPr>
          <a:xfrm rot="5977642">
            <a:off x="611731" y="-394577"/>
            <a:ext cx="648786" cy="1199486"/>
          </a:xfrm>
          <a:custGeom>
            <a:avLst/>
            <a:gdLst/>
            <a:ahLst/>
            <a:cxnLst/>
            <a:rect l="l" t="t" r="r" b="b"/>
            <a:pathLst>
              <a:path w="648786" h="1199486" extrusionOk="0">
                <a:moveTo>
                  <a:pt x="203468" y="1199486"/>
                </a:moveTo>
                <a:lnTo>
                  <a:pt x="0" y="0"/>
                </a:lnTo>
                <a:lnTo>
                  <a:pt x="648786" y="0"/>
                </a:lnTo>
                <a:lnTo>
                  <a:pt x="648786" y="1199486"/>
                </a:lnTo>
                <a:close/>
              </a:path>
            </a:pathLst>
          </a:custGeom>
          <a:solidFill>
            <a:schemeClr val="accent1">
              <a:alpha val="5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4" name="Google Shape;84;p13"/>
          <p:cNvSpPr/>
          <p:nvPr/>
        </p:nvSpPr>
        <p:spPr>
          <a:xfrm rot="-9525446">
            <a:off x="-24147" y="749004"/>
            <a:ext cx="629447" cy="1637731"/>
          </a:xfrm>
          <a:custGeom>
            <a:avLst/>
            <a:gdLst/>
            <a:ahLst/>
            <a:cxnLst/>
            <a:rect l="l" t="t" r="r" b="b"/>
            <a:pathLst>
              <a:path w="629447" h="1637731" extrusionOk="0">
                <a:moveTo>
                  <a:pt x="629447" y="1637731"/>
                </a:moveTo>
                <a:lnTo>
                  <a:pt x="0" y="1637731"/>
                </a:lnTo>
                <a:lnTo>
                  <a:pt x="0" y="0"/>
                </a:lnTo>
                <a:lnTo>
                  <a:pt x="318200" y="0"/>
                </a:lnTo>
                <a:lnTo>
                  <a:pt x="629447" y="800677"/>
                </a:lnTo>
                <a:close/>
              </a:path>
            </a:pathLst>
          </a:custGeom>
          <a:solidFill>
            <a:schemeClr val="accent1">
              <a:alpha val="77647"/>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5" name="Google Shape;85;p13"/>
          <p:cNvSpPr/>
          <p:nvPr/>
        </p:nvSpPr>
        <p:spPr>
          <a:xfrm rot="9538251">
            <a:off x="-192762" y="387902"/>
            <a:ext cx="1072551" cy="1186088"/>
          </a:xfrm>
          <a:custGeom>
            <a:avLst/>
            <a:gdLst/>
            <a:ahLst/>
            <a:cxnLst/>
            <a:rect l="l" t="t" r="r" b="b"/>
            <a:pathLst>
              <a:path w="1072551" h="1186088" extrusionOk="0">
                <a:moveTo>
                  <a:pt x="0" y="1186088"/>
                </a:moveTo>
                <a:lnTo>
                  <a:pt x="0" y="0"/>
                </a:lnTo>
                <a:lnTo>
                  <a:pt x="1072551" y="0"/>
                </a:lnTo>
                <a:lnTo>
                  <a:pt x="1072551" y="181466"/>
                </a:lnTo>
                <a:lnTo>
                  <a:pt x="686326" y="1186088"/>
                </a:lnTo>
                <a:close/>
              </a:path>
            </a:pathLst>
          </a:custGeom>
          <a:solidFill>
            <a:schemeClr val="accent1">
              <a:alpha val="4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6" name="Google Shape;86;p13"/>
          <p:cNvSpPr/>
          <p:nvPr/>
        </p:nvSpPr>
        <p:spPr>
          <a:xfrm rot="6278811">
            <a:off x="466065" y="1039647"/>
            <a:ext cx="343574" cy="1427681"/>
          </a:xfrm>
          <a:custGeom>
            <a:avLst/>
            <a:gdLst/>
            <a:ahLst/>
            <a:cxnLst/>
            <a:rect l="l" t="t" r="r" b="b"/>
            <a:pathLst>
              <a:path w="343574" h="1427681" extrusionOk="0">
                <a:moveTo>
                  <a:pt x="0" y="1427681"/>
                </a:moveTo>
                <a:lnTo>
                  <a:pt x="0" y="0"/>
                </a:lnTo>
                <a:lnTo>
                  <a:pt x="343574" y="0"/>
                </a:lnTo>
                <a:lnTo>
                  <a:pt x="343574" y="1337887"/>
                </a:lnTo>
                <a:close/>
              </a:path>
            </a:pathLst>
          </a:custGeom>
          <a:solidFill>
            <a:schemeClr val="accent1">
              <a:alpha val="2784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7" name="Google Shape;87;p13"/>
          <p:cNvSpPr/>
          <p:nvPr/>
        </p:nvSpPr>
        <p:spPr>
          <a:xfrm rot="4221030">
            <a:off x="378481" y="5399956"/>
            <a:ext cx="768387" cy="1834429"/>
          </a:xfrm>
          <a:custGeom>
            <a:avLst/>
            <a:gdLst/>
            <a:ahLst/>
            <a:cxnLst/>
            <a:rect l="l" t="t" r="r" b="b"/>
            <a:pathLst>
              <a:path w="768387" h="1834429" extrusionOk="0">
                <a:moveTo>
                  <a:pt x="0" y="0"/>
                </a:moveTo>
                <a:lnTo>
                  <a:pt x="768387" y="0"/>
                </a:lnTo>
                <a:lnTo>
                  <a:pt x="768387" y="1522801"/>
                </a:lnTo>
                <a:lnTo>
                  <a:pt x="657117" y="1834429"/>
                </a:lnTo>
                <a:lnTo>
                  <a:pt x="0" y="1599801"/>
                </a:lnTo>
                <a:close/>
              </a:path>
            </a:pathLst>
          </a:custGeom>
          <a:solidFill>
            <a:schemeClr val="accent1">
              <a:alpha val="4980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8" name="Google Shape;88;p13"/>
          <p:cNvSpPr/>
          <p:nvPr/>
        </p:nvSpPr>
        <p:spPr>
          <a:xfrm rot="7145988">
            <a:off x="926400" y="4162862"/>
            <a:ext cx="777923" cy="2298825"/>
          </a:xfrm>
          <a:prstGeom prst="rect">
            <a:avLst/>
          </a:prstGeom>
          <a:solidFill>
            <a:schemeClr val="accent1">
              <a:alpha val="46666"/>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9" name="Google Shape;89;p13"/>
          <p:cNvSpPr/>
          <p:nvPr/>
        </p:nvSpPr>
        <p:spPr>
          <a:xfrm rot="7461413">
            <a:off x="261582" y="4609045"/>
            <a:ext cx="777923" cy="1637731"/>
          </a:xfrm>
          <a:custGeom>
            <a:avLst/>
            <a:gdLst/>
            <a:ahLst/>
            <a:cxnLst/>
            <a:rect l="l" t="t" r="r" b="b"/>
            <a:pathLst>
              <a:path w="777923" h="1637731" extrusionOk="0">
                <a:moveTo>
                  <a:pt x="0" y="1637731"/>
                </a:moveTo>
                <a:lnTo>
                  <a:pt x="0" y="0"/>
                </a:lnTo>
                <a:lnTo>
                  <a:pt x="777923" y="0"/>
                </a:lnTo>
                <a:lnTo>
                  <a:pt x="777923" y="1352321"/>
                </a:lnTo>
                <a:lnTo>
                  <a:pt x="360418" y="1637731"/>
                </a:lnTo>
                <a:close/>
              </a:path>
            </a:pathLst>
          </a:custGeom>
          <a:solidFill>
            <a:schemeClr val="accent1">
              <a:alpha val="77647"/>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0" name="Google Shape;90;p13"/>
          <p:cNvSpPr/>
          <p:nvPr/>
        </p:nvSpPr>
        <p:spPr>
          <a:xfrm rot="5977642">
            <a:off x="710362" y="4416302"/>
            <a:ext cx="777923" cy="1199486"/>
          </a:xfrm>
          <a:prstGeom prst="rect">
            <a:avLst/>
          </a:prstGeom>
          <a:solidFill>
            <a:schemeClr val="accent1">
              <a:alpha val="5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1" name="Google Shape;91;p13"/>
          <p:cNvSpPr/>
          <p:nvPr/>
        </p:nvSpPr>
        <p:spPr>
          <a:xfrm rot="-9525446">
            <a:off x="172576" y="5631854"/>
            <a:ext cx="629447" cy="1393063"/>
          </a:xfrm>
          <a:custGeom>
            <a:avLst/>
            <a:gdLst/>
            <a:ahLst/>
            <a:cxnLst/>
            <a:rect l="l" t="t" r="r" b="b"/>
            <a:pathLst>
              <a:path w="629447" h="1393063" extrusionOk="0">
                <a:moveTo>
                  <a:pt x="629447" y="1393063"/>
                </a:moveTo>
                <a:lnTo>
                  <a:pt x="0" y="1393063"/>
                </a:lnTo>
                <a:lnTo>
                  <a:pt x="0" y="224227"/>
                </a:lnTo>
                <a:lnTo>
                  <a:pt x="576820" y="0"/>
                </a:lnTo>
                <a:lnTo>
                  <a:pt x="629447" y="135383"/>
                </a:lnTo>
                <a:close/>
              </a:path>
            </a:pathLst>
          </a:custGeom>
          <a:solidFill>
            <a:schemeClr val="accent1">
              <a:alpha val="77647"/>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2" name="Google Shape;92;p13"/>
          <p:cNvSpPr/>
          <p:nvPr/>
        </p:nvSpPr>
        <p:spPr>
          <a:xfrm rot="9538251">
            <a:off x="-40362" y="5262440"/>
            <a:ext cx="1072551" cy="1186088"/>
          </a:xfrm>
          <a:custGeom>
            <a:avLst/>
            <a:gdLst/>
            <a:ahLst/>
            <a:cxnLst/>
            <a:rect l="l" t="t" r="r" b="b"/>
            <a:pathLst>
              <a:path w="1072551" h="1186088" extrusionOk="0">
                <a:moveTo>
                  <a:pt x="0" y="1186088"/>
                </a:moveTo>
                <a:lnTo>
                  <a:pt x="0" y="0"/>
                </a:lnTo>
                <a:lnTo>
                  <a:pt x="1072551" y="0"/>
                </a:lnTo>
                <a:lnTo>
                  <a:pt x="1072551" y="606164"/>
                </a:lnTo>
                <a:lnTo>
                  <a:pt x="849601" y="1186088"/>
                </a:lnTo>
                <a:close/>
              </a:path>
            </a:pathLst>
          </a:custGeom>
          <a:solidFill>
            <a:schemeClr val="accent1">
              <a:alpha val="4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3" name="Google Shape;93;p13"/>
          <p:cNvSpPr/>
          <p:nvPr/>
        </p:nvSpPr>
        <p:spPr>
          <a:xfrm rot="6278811">
            <a:off x="542264" y="5815509"/>
            <a:ext cx="343574" cy="1585200"/>
          </a:xfrm>
          <a:custGeom>
            <a:avLst/>
            <a:gdLst/>
            <a:ahLst/>
            <a:cxnLst/>
            <a:rect l="l" t="t" r="r" b="b"/>
            <a:pathLst>
              <a:path w="343574" h="1585200" extrusionOk="0">
                <a:moveTo>
                  <a:pt x="0" y="1585200"/>
                </a:moveTo>
                <a:lnTo>
                  <a:pt x="0" y="0"/>
                </a:lnTo>
                <a:lnTo>
                  <a:pt x="248379" y="0"/>
                </a:lnTo>
                <a:lnTo>
                  <a:pt x="343574" y="364238"/>
                </a:lnTo>
                <a:lnTo>
                  <a:pt x="343574" y="1495406"/>
                </a:lnTo>
                <a:close/>
              </a:path>
            </a:pathLst>
          </a:custGeom>
          <a:solidFill>
            <a:schemeClr val="accent1">
              <a:alpha val="2784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4" name="Google Shape;94;p13"/>
          <p:cNvSpPr/>
          <p:nvPr/>
        </p:nvSpPr>
        <p:spPr>
          <a:xfrm rot="-5857806">
            <a:off x="178781" y="3196514"/>
            <a:ext cx="768387" cy="1257817"/>
          </a:xfrm>
          <a:custGeom>
            <a:avLst/>
            <a:gdLst/>
            <a:ahLst/>
            <a:cxnLst/>
            <a:rect l="l" t="t" r="r" b="b"/>
            <a:pathLst>
              <a:path w="768387" h="1257817" extrusionOk="0">
                <a:moveTo>
                  <a:pt x="768387" y="1257817"/>
                </a:moveTo>
                <a:lnTo>
                  <a:pt x="0" y="1257817"/>
                </a:lnTo>
                <a:lnTo>
                  <a:pt x="0" y="0"/>
                </a:lnTo>
                <a:lnTo>
                  <a:pt x="768387" y="102935"/>
                </a:lnTo>
                <a:close/>
              </a:path>
            </a:pathLst>
          </a:custGeom>
          <a:solidFill>
            <a:schemeClr val="accent1">
              <a:alpha val="4980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5" name="Google Shape;95;p13"/>
          <p:cNvSpPr/>
          <p:nvPr/>
        </p:nvSpPr>
        <p:spPr>
          <a:xfrm rot="-2932848">
            <a:off x="430486" y="1666286"/>
            <a:ext cx="777923" cy="2298825"/>
          </a:xfrm>
          <a:custGeom>
            <a:avLst/>
            <a:gdLst/>
            <a:ahLst/>
            <a:cxnLst/>
            <a:rect l="l" t="t" r="r" b="b"/>
            <a:pathLst>
              <a:path w="777923" h="2298825" extrusionOk="0">
                <a:moveTo>
                  <a:pt x="777923" y="0"/>
                </a:moveTo>
                <a:lnTo>
                  <a:pt x="777923" y="2298825"/>
                </a:lnTo>
                <a:lnTo>
                  <a:pt x="0" y="2298825"/>
                </a:lnTo>
                <a:lnTo>
                  <a:pt x="0" y="388791"/>
                </a:lnTo>
                <a:lnTo>
                  <a:pt x="445378" y="0"/>
                </a:lnTo>
                <a:close/>
              </a:path>
            </a:pathLst>
          </a:custGeom>
          <a:solidFill>
            <a:schemeClr val="accent1">
              <a:alpha val="46666"/>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6" name="Google Shape;96;p13"/>
          <p:cNvSpPr/>
          <p:nvPr/>
        </p:nvSpPr>
        <p:spPr>
          <a:xfrm rot="-2617423">
            <a:off x="-174630" y="2261645"/>
            <a:ext cx="777923" cy="1464661"/>
          </a:xfrm>
          <a:custGeom>
            <a:avLst/>
            <a:gdLst/>
            <a:ahLst/>
            <a:cxnLst/>
            <a:rect l="l" t="t" r="r" b="b"/>
            <a:pathLst>
              <a:path w="777923" h="1464661" extrusionOk="0">
                <a:moveTo>
                  <a:pt x="777923" y="0"/>
                </a:moveTo>
                <a:lnTo>
                  <a:pt x="777923" y="1464661"/>
                </a:lnTo>
                <a:lnTo>
                  <a:pt x="0" y="1464661"/>
                </a:lnTo>
                <a:lnTo>
                  <a:pt x="0" y="816223"/>
                </a:lnTo>
                <a:close/>
              </a:path>
            </a:pathLst>
          </a:custGeom>
          <a:solidFill>
            <a:schemeClr val="accent1">
              <a:alpha val="77647"/>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7" name="Google Shape;97;p13"/>
          <p:cNvSpPr/>
          <p:nvPr/>
        </p:nvSpPr>
        <p:spPr>
          <a:xfrm rot="-4101194">
            <a:off x="214448" y="1919726"/>
            <a:ext cx="777923" cy="1199486"/>
          </a:xfrm>
          <a:custGeom>
            <a:avLst/>
            <a:gdLst/>
            <a:ahLst/>
            <a:cxnLst/>
            <a:rect l="l" t="t" r="r" b="b"/>
            <a:pathLst>
              <a:path w="777923" h="1199486" extrusionOk="0">
                <a:moveTo>
                  <a:pt x="777923" y="0"/>
                </a:moveTo>
                <a:lnTo>
                  <a:pt x="777923" y="1199486"/>
                </a:lnTo>
                <a:lnTo>
                  <a:pt x="0" y="1199486"/>
                </a:lnTo>
                <a:lnTo>
                  <a:pt x="0" y="94855"/>
                </a:lnTo>
                <a:lnTo>
                  <a:pt x="239006" y="0"/>
                </a:lnTo>
                <a:close/>
              </a:path>
            </a:pathLst>
          </a:custGeom>
          <a:solidFill>
            <a:schemeClr val="accent1">
              <a:alpha val="5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8" name="Google Shape;98;p13"/>
          <p:cNvSpPr/>
          <p:nvPr/>
        </p:nvSpPr>
        <p:spPr>
          <a:xfrm rot="1995718">
            <a:off x="-252890" y="3161248"/>
            <a:ext cx="629447" cy="1219214"/>
          </a:xfrm>
          <a:custGeom>
            <a:avLst/>
            <a:gdLst/>
            <a:ahLst/>
            <a:cxnLst/>
            <a:rect l="l" t="t" r="r" b="b"/>
            <a:pathLst>
              <a:path w="629447" h="1219214" extrusionOk="0">
                <a:moveTo>
                  <a:pt x="0" y="0"/>
                </a:moveTo>
                <a:lnTo>
                  <a:pt x="629447" y="0"/>
                </a:lnTo>
                <a:lnTo>
                  <a:pt x="629447" y="1219214"/>
                </a:lnTo>
                <a:lnTo>
                  <a:pt x="0" y="259585"/>
                </a:lnTo>
                <a:close/>
              </a:path>
            </a:pathLst>
          </a:custGeom>
          <a:solidFill>
            <a:schemeClr val="accent1">
              <a:alpha val="77647"/>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9" name="Google Shape;99;p13"/>
          <p:cNvSpPr/>
          <p:nvPr/>
        </p:nvSpPr>
        <p:spPr>
          <a:xfrm rot="-540585">
            <a:off x="-106172" y="2731977"/>
            <a:ext cx="639777" cy="1186088"/>
          </a:xfrm>
          <a:custGeom>
            <a:avLst/>
            <a:gdLst/>
            <a:ahLst/>
            <a:cxnLst/>
            <a:rect l="l" t="t" r="r" b="b"/>
            <a:pathLst>
              <a:path w="639777" h="1186088" extrusionOk="0">
                <a:moveTo>
                  <a:pt x="639777" y="0"/>
                </a:moveTo>
                <a:lnTo>
                  <a:pt x="639777" y="1186088"/>
                </a:lnTo>
                <a:lnTo>
                  <a:pt x="0" y="1186088"/>
                </a:lnTo>
                <a:lnTo>
                  <a:pt x="188065" y="0"/>
                </a:lnTo>
                <a:close/>
              </a:path>
            </a:pathLst>
          </a:custGeom>
          <a:solidFill>
            <a:schemeClr val="accent1">
              <a:alpha val="4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0" name="Google Shape;100;p13"/>
          <p:cNvSpPr/>
          <p:nvPr/>
        </p:nvSpPr>
        <p:spPr>
          <a:xfrm rot="-3800025">
            <a:off x="247236" y="3652905"/>
            <a:ext cx="343574" cy="1131270"/>
          </a:xfrm>
          <a:custGeom>
            <a:avLst/>
            <a:gdLst/>
            <a:ahLst/>
            <a:cxnLst/>
            <a:rect l="l" t="t" r="r" b="b"/>
            <a:pathLst>
              <a:path w="343574" h="1131270" extrusionOk="0">
                <a:moveTo>
                  <a:pt x="343574" y="0"/>
                </a:moveTo>
                <a:lnTo>
                  <a:pt x="343574" y="1131270"/>
                </a:lnTo>
                <a:lnTo>
                  <a:pt x="0" y="1131270"/>
                </a:lnTo>
                <a:lnTo>
                  <a:pt x="0" y="172546"/>
                </a:lnTo>
                <a:close/>
              </a:path>
            </a:pathLst>
          </a:custGeom>
          <a:solidFill>
            <a:schemeClr val="accent1">
              <a:alpha val="2784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1" name="Google Shape;101;p13"/>
          <p:cNvSpPr/>
          <p:nvPr/>
        </p:nvSpPr>
        <p:spPr>
          <a:xfrm rot="5679720">
            <a:off x="1568629" y="5629488"/>
            <a:ext cx="194153" cy="570572"/>
          </a:xfrm>
          <a:prstGeom prst="rect">
            <a:avLst/>
          </a:prstGeom>
          <a:solidFill>
            <a:schemeClr val="accent1">
              <a:alpha val="4980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2" name="Google Shape;102;p13"/>
          <p:cNvSpPr/>
          <p:nvPr/>
        </p:nvSpPr>
        <p:spPr>
          <a:xfrm rot="8604678">
            <a:off x="1264227" y="4237744"/>
            <a:ext cx="193367" cy="533129"/>
          </a:xfrm>
          <a:prstGeom prst="rect">
            <a:avLst/>
          </a:prstGeom>
          <a:solidFill>
            <a:schemeClr val="accent1">
              <a:alpha val="46666"/>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3" name="Google Shape;103;p13"/>
          <p:cNvSpPr/>
          <p:nvPr/>
        </p:nvSpPr>
        <p:spPr>
          <a:xfrm rot="8920103">
            <a:off x="1510758" y="-81786"/>
            <a:ext cx="238958" cy="518707"/>
          </a:xfrm>
          <a:custGeom>
            <a:avLst/>
            <a:gdLst/>
            <a:ahLst/>
            <a:cxnLst/>
            <a:rect l="l" t="t" r="r" b="b"/>
            <a:pathLst>
              <a:path w="238958" h="518707" extrusionOk="0">
                <a:moveTo>
                  <a:pt x="176418" y="518707"/>
                </a:moveTo>
                <a:lnTo>
                  <a:pt x="0" y="411309"/>
                </a:lnTo>
                <a:lnTo>
                  <a:pt x="0" y="0"/>
                </a:lnTo>
                <a:lnTo>
                  <a:pt x="238958" y="0"/>
                </a:lnTo>
                <a:lnTo>
                  <a:pt x="238958" y="518707"/>
                </a:lnTo>
                <a:close/>
              </a:path>
            </a:pathLst>
          </a:custGeom>
          <a:solidFill>
            <a:schemeClr val="accent1">
              <a:alpha val="77647"/>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4" name="Google Shape;104;p13"/>
          <p:cNvSpPr/>
          <p:nvPr/>
        </p:nvSpPr>
        <p:spPr>
          <a:xfrm rot="5400000">
            <a:off x="-93489" y="4209581"/>
            <a:ext cx="777923" cy="609650"/>
          </a:xfrm>
          <a:custGeom>
            <a:avLst/>
            <a:gdLst/>
            <a:ahLst/>
            <a:cxnLst/>
            <a:rect l="l" t="t" r="r" b="b"/>
            <a:pathLst>
              <a:path w="777923" h="609650" extrusionOk="0">
                <a:moveTo>
                  <a:pt x="0" y="609650"/>
                </a:moveTo>
                <a:lnTo>
                  <a:pt x="0" y="0"/>
                </a:lnTo>
                <a:lnTo>
                  <a:pt x="777923" y="0"/>
                </a:lnTo>
                <a:lnTo>
                  <a:pt x="777923" y="609650"/>
                </a:lnTo>
                <a:close/>
              </a:path>
            </a:pathLst>
          </a:custGeom>
          <a:solidFill>
            <a:schemeClr val="accent1">
              <a:alpha val="5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5" name="Google Shape;105;p13"/>
          <p:cNvSpPr/>
          <p:nvPr/>
        </p:nvSpPr>
        <p:spPr>
          <a:xfrm rot="-8066756">
            <a:off x="1201777" y="6360525"/>
            <a:ext cx="550616" cy="564416"/>
          </a:xfrm>
          <a:custGeom>
            <a:avLst/>
            <a:gdLst/>
            <a:ahLst/>
            <a:cxnLst/>
            <a:rect l="l" t="t" r="r" b="b"/>
            <a:pathLst>
              <a:path w="550616" h="564416" extrusionOk="0">
                <a:moveTo>
                  <a:pt x="550616" y="564416"/>
                </a:moveTo>
                <a:lnTo>
                  <a:pt x="0" y="564416"/>
                </a:lnTo>
                <a:lnTo>
                  <a:pt x="0" y="220300"/>
                </a:lnTo>
                <a:lnTo>
                  <a:pt x="216079" y="0"/>
                </a:lnTo>
                <a:lnTo>
                  <a:pt x="550616" y="0"/>
                </a:lnTo>
                <a:close/>
              </a:path>
            </a:pathLst>
          </a:custGeom>
          <a:solidFill>
            <a:schemeClr val="accent1">
              <a:alpha val="77647"/>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6" name="Google Shape;106;p13"/>
          <p:cNvSpPr/>
          <p:nvPr/>
        </p:nvSpPr>
        <p:spPr>
          <a:xfrm rot="-6068950">
            <a:off x="-242114" y="4156767"/>
            <a:ext cx="1072551" cy="830086"/>
          </a:xfrm>
          <a:custGeom>
            <a:avLst/>
            <a:gdLst/>
            <a:ahLst/>
            <a:cxnLst/>
            <a:rect l="l" t="t" r="r" b="b"/>
            <a:pathLst>
              <a:path w="1072551" h="830086" extrusionOk="0">
                <a:moveTo>
                  <a:pt x="1072551" y="830086"/>
                </a:moveTo>
                <a:lnTo>
                  <a:pt x="0" y="830086"/>
                </a:lnTo>
                <a:lnTo>
                  <a:pt x="0" y="0"/>
                </a:lnTo>
                <a:lnTo>
                  <a:pt x="699490" y="137858"/>
                </a:lnTo>
                <a:lnTo>
                  <a:pt x="1072551" y="211382"/>
                </a:lnTo>
                <a:close/>
              </a:path>
            </a:pathLst>
          </a:custGeom>
          <a:solidFill>
            <a:schemeClr val="accent1">
              <a:alpha val="4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7" name="Google Shape;107;p13"/>
          <p:cNvSpPr/>
          <p:nvPr/>
        </p:nvSpPr>
        <p:spPr>
          <a:xfrm rot="3244216">
            <a:off x="1144173" y="328197"/>
            <a:ext cx="151516" cy="1637731"/>
          </a:xfrm>
          <a:prstGeom prst="rect">
            <a:avLst/>
          </a:prstGeom>
          <a:solidFill>
            <a:schemeClr val="accent1">
              <a:alpha val="2784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8" name="Google Shape;108;p13"/>
          <p:cNvSpPr/>
          <p:nvPr/>
        </p:nvSpPr>
        <p:spPr>
          <a:xfrm>
            <a:off x="-7390" y="4220832"/>
            <a:ext cx="2658173" cy="2637168"/>
          </a:xfrm>
          <a:custGeom>
            <a:avLst/>
            <a:gdLst/>
            <a:ahLst/>
            <a:cxnLst/>
            <a:rect l="l" t="t" r="r" b="b"/>
            <a:pathLst>
              <a:path w="2658173" h="2637168" extrusionOk="0">
                <a:moveTo>
                  <a:pt x="1037898" y="2635885"/>
                </a:moveTo>
                <a:lnTo>
                  <a:pt x="1038512" y="2637168"/>
                </a:lnTo>
                <a:lnTo>
                  <a:pt x="1038243" y="2637168"/>
                </a:lnTo>
                <a:close/>
                <a:moveTo>
                  <a:pt x="1066923" y="2627971"/>
                </a:moveTo>
                <a:lnTo>
                  <a:pt x="1070512" y="2637168"/>
                </a:lnTo>
                <a:lnTo>
                  <a:pt x="1063997" y="2637168"/>
                </a:lnTo>
                <a:close/>
                <a:moveTo>
                  <a:pt x="243675" y="2627970"/>
                </a:moveTo>
                <a:lnTo>
                  <a:pt x="240674" y="2637168"/>
                </a:lnTo>
                <a:lnTo>
                  <a:pt x="235772" y="2637168"/>
                </a:lnTo>
                <a:close/>
                <a:moveTo>
                  <a:pt x="1037898" y="2622692"/>
                </a:moveTo>
                <a:cubicBezTo>
                  <a:pt x="1043175" y="2625330"/>
                  <a:pt x="1045814" y="2627969"/>
                  <a:pt x="1040537" y="2630608"/>
                </a:cubicBezTo>
                <a:cubicBezTo>
                  <a:pt x="1035259" y="2630608"/>
                  <a:pt x="1035259" y="2627969"/>
                  <a:pt x="1037898" y="2622692"/>
                </a:cubicBezTo>
                <a:close/>
                <a:moveTo>
                  <a:pt x="212008" y="2612139"/>
                </a:moveTo>
                <a:cubicBezTo>
                  <a:pt x="219924" y="2614777"/>
                  <a:pt x="217285" y="2627971"/>
                  <a:pt x="209369" y="2625332"/>
                </a:cubicBezTo>
                <a:cubicBezTo>
                  <a:pt x="201454" y="2622693"/>
                  <a:pt x="204092" y="2609500"/>
                  <a:pt x="212008" y="2612139"/>
                </a:cubicBezTo>
                <a:close/>
                <a:moveTo>
                  <a:pt x="821536" y="2596306"/>
                </a:moveTo>
                <a:lnTo>
                  <a:pt x="815654" y="2637168"/>
                </a:lnTo>
                <a:lnTo>
                  <a:pt x="800795" y="2637168"/>
                </a:lnTo>
                <a:close/>
                <a:moveTo>
                  <a:pt x="167151" y="2572558"/>
                </a:moveTo>
                <a:cubicBezTo>
                  <a:pt x="172429" y="2572558"/>
                  <a:pt x="175067" y="2583112"/>
                  <a:pt x="169790" y="2583112"/>
                </a:cubicBezTo>
                <a:cubicBezTo>
                  <a:pt x="161874" y="2585751"/>
                  <a:pt x="159236" y="2572558"/>
                  <a:pt x="167151" y="2572558"/>
                </a:cubicBezTo>
                <a:close/>
                <a:moveTo>
                  <a:pt x="404382" y="2565097"/>
                </a:moveTo>
                <a:cubicBezTo>
                  <a:pt x="413041" y="2566457"/>
                  <a:pt x="416504" y="2583773"/>
                  <a:pt x="412546" y="2593669"/>
                </a:cubicBezTo>
                <a:cubicBezTo>
                  <a:pt x="362410" y="2622695"/>
                  <a:pt x="375605" y="2551449"/>
                  <a:pt x="394075" y="2569921"/>
                </a:cubicBezTo>
                <a:cubicBezTo>
                  <a:pt x="398033" y="2565963"/>
                  <a:pt x="401496" y="2564643"/>
                  <a:pt x="404382" y="2565097"/>
                </a:cubicBezTo>
                <a:close/>
                <a:moveTo>
                  <a:pt x="771402" y="2556727"/>
                </a:moveTo>
                <a:cubicBezTo>
                  <a:pt x="784595" y="2556727"/>
                  <a:pt x="784595" y="2577836"/>
                  <a:pt x="771402" y="2577836"/>
                </a:cubicBezTo>
                <a:cubicBezTo>
                  <a:pt x="758209" y="2577836"/>
                  <a:pt x="758209" y="2556727"/>
                  <a:pt x="771402" y="2556727"/>
                </a:cubicBezTo>
                <a:close/>
                <a:moveTo>
                  <a:pt x="436292" y="2554089"/>
                </a:moveTo>
                <a:cubicBezTo>
                  <a:pt x="446847" y="2559366"/>
                  <a:pt x="449486" y="2564643"/>
                  <a:pt x="438931" y="2569921"/>
                </a:cubicBezTo>
                <a:cubicBezTo>
                  <a:pt x="428376" y="2567282"/>
                  <a:pt x="428376" y="2562005"/>
                  <a:pt x="436292" y="2554089"/>
                </a:cubicBezTo>
                <a:close/>
                <a:moveTo>
                  <a:pt x="1165213" y="2553098"/>
                </a:moveTo>
                <a:cubicBezTo>
                  <a:pt x="1190445" y="2552603"/>
                  <a:pt x="1218645" y="2587730"/>
                  <a:pt x="1183023" y="2609499"/>
                </a:cubicBezTo>
                <a:cubicBezTo>
                  <a:pt x="1156637" y="2609499"/>
                  <a:pt x="1143444" y="2593667"/>
                  <a:pt x="1143444" y="2567281"/>
                </a:cubicBezTo>
                <a:cubicBezTo>
                  <a:pt x="1148721" y="2557386"/>
                  <a:pt x="1156802" y="2553263"/>
                  <a:pt x="1165213" y="2553098"/>
                </a:cubicBezTo>
                <a:close/>
                <a:moveTo>
                  <a:pt x="594779" y="2540235"/>
                </a:moveTo>
                <a:cubicBezTo>
                  <a:pt x="602200" y="2542214"/>
                  <a:pt x="593295" y="2562004"/>
                  <a:pt x="581421" y="2546172"/>
                </a:cubicBezTo>
                <a:cubicBezTo>
                  <a:pt x="588017" y="2540895"/>
                  <a:pt x="592305" y="2539575"/>
                  <a:pt x="594779" y="2540235"/>
                </a:cubicBezTo>
                <a:close/>
                <a:moveTo>
                  <a:pt x="752933" y="2506593"/>
                </a:moveTo>
                <a:cubicBezTo>
                  <a:pt x="758211" y="2509231"/>
                  <a:pt x="752933" y="2519786"/>
                  <a:pt x="747655" y="2519786"/>
                </a:cubicBezTo>
                <a:cubicBezTo>
                  <a:pt x="742378" y="2517147"/>
                  <a:pt x="745017" y="2506593"/>
                  <a:pt x="752933" y="2506593"/>
                </a:cubicBezTo>
                <a:close/>
                <a:moveTo>
                  <a:pt x="185622" y="2493400"/>
                </a:moveTo>
                <a:cubicBezTo>
                  <a:pt x="206731" y="2511870"/>
                  <a:pt x="204092" y="2522425"/>
                  <a:pt x="175067" y="2519786"/>
                </a:cubicBezTo>
                <a:cubicBezTo>
                  <a:pt x="140765" y="2501316"/>
                  <a:pt x="143404" y="2490761"/>
                  <a:pt x="185622" y="2493400"/>
                </a:cubicBezTo>
                <a:close/>
                <a:moveTo>
                  <a:pt x="502260" y="2485483"/>
                </a:moveTo>
                <a:cubicBezTo>
                  <a:pt x="507537" y="2490760"/>
                  <a:pt x="504899" y="2493399"/>
                  <a:pt x="499621" y="2493399"/>
                </a:cubicBezTo>
                <a:cubicBezTo>
                  <a:pt x="494344" y="2488122"/>
                  <a:pt x="496983" y="2485483"/>
                  <a:pt x="502260" y="2485483"/>
                </a:cubicBezTo>
                <a:close/>
                <a:moveTo>
                  <a:pt x="751160" y="2479876"/>
                </a:moveTo>
                <a:cubicBezTo>
                  <a:pt x="751284" y="2479381"/>
                  <a:pt x="768102" y="2484824"/>
                  <a:pt x="758211" y="2482844"/>
                </a:cubicBezTo>
                <a:cubicBezTo>
                  <a:pt x="752933" y="2480865"/>
                  <a:pt x="751119" y="2480041"/>
                  <a:pt x="751160" y="2479876"/>
                </a:cubicBezTo>
                <a:close/>
                <a:moveTo>
                  <a:pt x="1231179" y="2469651"/>
                </a:moveTo>
                <a:cubicBezTo>
                  <a:pt x="1233818" y="2469651"/>
                  <a:pt x="1237116" y="2470970"/>
                  <a:pt x="1238435" y="2472289"/>
                </a:cubicBezTo>
                <a:cubicBezTo>
                  <a:pt x="1246351" y="2480205"/>
                  <a:pt x="1230519" y="2480205"/>
                  <a:pt x="1227881" y="2474928"/>
                </a:cubicBezTo>
                <a:cubicBezTo>
                  <a:pt x="1226562" y="2470970"/>
                  <a:pt x="1228541" y="2469651"/>
                  <a:pt x="1231179" y="2469651"/>
                </a:cubicBezTo>
                <a:close/>
                <a:moveTo>
                  <a:pt x="1008027" y="2461878"/>
                </a:moveTo>
                <a:lnTo>
                  <a:pt x="1009525" y="2463709"/>
                </a:lnTo>
                <a:lnTo>
                  <a:pt x="1008461" y="2463962"/>
                </a:lnTo>
                <a:close/>
                <a:moveTo>
                  <a:pt x="539199" y="2456458"/>
                </a:moveTo>
                <a:cubicBezTo>
                  <a:pt x="560310" y="2472290"/>
                  <a:pt x="520728" y="2469651"/>
                  <a:pt x="531283" y="2480206"/>
                </a:cubicBezTo>
                <a:cubicBezTo>
                  <a:pt x="504896" y="2527702"/>
                  <a:pt x="512812" y="2453820"/>
                  <a:pt x="539199" y="2456458"/>
                </a:cubicBezTo>
                <a:close/>
                <a:moveTo>
                  <a:pt x="544476" y="2440626"/>
                </a:moveTo>
                <a:cubicBezTo>
                  <a:pt x="544476" y="2451181"/>
                  <a:pt x="541838" y="2453820"/>
                  <a:pt x="533922" y="2448542"/>
                </a:cubicBezTo>
                <a:cubicBezTo>
                  <a:pt x="533922" y="2440626"/>
                  <a:pt x="539199" y="2437988"/>
                  <a:pt x="544476" y="2440626"/>
                </a:cubicBezTo>
                <a:close/>
                <a:moveTo>
                  <a:pt x="715993" y="2437988"/>
                </a:moveTo>
                <a:cubicBezTo>
                  <a:pt x="723908" y="2440626"/>
                  <a:pt x="718631" y="2451181"/>
                  <a:pt x="713353" y="2453820"/>
                </a:cubicBezTo>
                <a:cubicBezTo>
                  <a:pt x="708077" y="2451181"/>
                  <a:pt x="710716" y="2440626"/>
                  <a:pt x="715993" y="2437988"/>
                </a:cubicBezTo>
                <a:close/>
                <a:moveTo>
                  <a:pt x="391440" y="2435349"/>
                </a:moveTo>
                <a:cubicBezTo>
                  <a:pt x="367691" y="2482844"/>
                  <a:pt x="309641" y="2577835"/>
                  <a:pt x="248952" y="2625331"/>
                </a:cubicBezTo>
                <a:cubicBezTo>
                  <a:pt x="243675" y="2562004"/>
                  <a:pt x="354498" y="2472290"/>
                  <a:pt x="391440" y="2435349"/>
                </a:cubicBezTo>
                <a:close/>
                <a:moveTo>
                  <a:pt x="578783" y="2403686"/>
                </a:moveTo>
                <a:cubicBezTo>
                  <a:pt x="586699" y="2443265"/>
                  <a:pt x="541841" y="2422156"/>
                  <a:pt x="578783" y="2403686"/>
                </a:cubicBezTo>
                <a:close/>
                <a:moveTo>
                  <a:pt x="1051092" y="2401047"/>
                </a:moveTo>
                <a:cubicBezTo>
                  <a:pt x="1056369" y="2424795"/>
                  <a:pt x="1061646" y="2445904"/>
                  <a:pt x="1069562" y="2467013"/>
                </a:cubicBezTo>
                <a:cubicBezTo>
                  <a:pt x="1072201" y="2461736"/>
                  <a:pt x="1072201" y="2453820"/>
                  <a:pt x="1072201" y="2448542"/>
                </a:cubicBezTo>
                <a:cubicBezTo>
                  <a:pt x="1085394" y="2424795"/>
                  <a:pt x="1080117" y="2408963"/>
                  <a:pt x="1051092" y="2401047"/>
                </a:cubicBezTo>
                <a:close/>
                <a:moveTo>
                  <a:pt x="636837" y="2393130"/>
                </a:moveTo>
                <a:cubicBezTo>
                  <a:pt x="621005" y="2440625"/>
                  <a:pt x="581425" y="2511869"/>
                  <a:pt x="526011" y="2540894"/>
                </a:cubicBezTo>
                <a:cubicBezTo>
                  <a:pt x="536568" y="2501314"/>
                  <a:pt x="602535" y="2416878"/>
                  <a:pt x="636837" y="2393130"/>
                </a:cubicBezTo>
                <a:close/>
                <a:moveTo>
                  <a:pt x="1028493" y="2388111"/>
                </a:moveTo>
                <a:cubicBezTo>
                  <a:pt x="1027014" y="2387565"/>
                  <a:pt x="1025695" y="2388184"/>
                  <a:pt x="1024705" y="2390492"/>
                </a:cubicBezTo>
                <a:cubicBezTo>
                  <a:pt x="1057028" y="2452831"/>
                  <a:pt x="1038847" y="2391936"/>
                  <a:pt x="1028493" y="2388111"/>
                </a:cubicBezTo>
                <a:close/>
                <a:moveTo>
                  <a:pt x="1687004" y="2387854"/>
                </a:moveTo>
                <a:cubicBezTo>
                  <a:pt x="1694920" y="2390492"/>
                  <a:pt x="1689643" y="2406324"/>
                  <a:pt x="1681727" y="2401047"/>
                </a:cubicBezTo>
                <a:cubicBezTo>
                  <a:pt x="1679088" y="2398408"/>
                  <a:pt x="1681727" y="2387854"/>
                  <a:pt x="1687004" y="2387854"/>
                </a:cubicBezTo>
                <a:close/>
                <a:moveTo>
                  <a:pt x="1402031" y="2387853"/>
                </a:moveTo>
                <a:cubicBezTo>
                  <a:pt x="1425780" y="2403685"/>
                  <a:pt x="1425780" y="2419516"/>
                  <a:pt x="1404669" y="2432710"/>
                </a:cubicBezTo>
                <a:cubicBezTo>
                  <a:pt x="1402031" y="2416878"/>
                  <a:pt x="1402031" y="2403685"/>
                  <a:pt x="1402031" y="2387853"/>
                </a:cubicBezTo>
                <a:close/>
                <a:moveTo>
                  <a:pt x="496982" y="2387853"/>
                </a:moveTo>
                <a:cubicBezTo>
                  <a:pt x="502259" y="2390492"/>
                  <a:pt x="494343" y="2398408"/>
                  <a:pt x="491705" y="2398408"/>
                </a:cubicBezTo>
                <a:cubicBezTo>
                  <a:pt x="486427" y="2393130"/>
                  <a:pt x="491705" y="2385214"/>
                  <a:pt x="496982" y="2387853"/>
                </a:cubicBezTo>
                <a:close/>
                <a:moveTo>
                  <a:pt x="1763526" y="2385216"/>
                </a:moveTo>
                <a:cubicBezTo>
                  <a:pt x="1789912" y="2406325"/>
                  <a:pt x="1787274" y="2416879"/>
                  <a:pt x="1760887" y="2414241"/>
                </a:cubicBezTo>
                <a:cubicBezTo>
                  <a:pt x="1737138" y="2406325"/>
                  <a:pt x="1739777" y="2395770"/>
                  <a:pt x="1763526" y="2385216"/>
                </a:cubicBezTo>
                <a:close/>
                <a:moveTo>
                  <a:pt x="1214432" y="2380765"/>
                </a:moveTo>
                <a:lnTo>
                  <a:pt x="1213698" y="2625332"/>
                </a:lnTo>
                <a:lnTo>
                  <a:pt x="1213734" y="2637168"/>
                </a:lnTo>
                <a:lnTo>
                  <a:pt x="1200415" y="2637168"/>
                </a:lnTo>
                <a:lnTo>
                  <a:pt x="1199335" y="2602795"/>
                </a:lnTo>
                <a:cubicBezTo>
                  <a:pt x="1198959" y="2556500"/>
                  <a:pt x="1199928" y="2509809"/>
                  <a:pt x="1203144" y="2464704"/>
                </a:cubicBezTo>
                <a:close/>
                <a:moveTo>
                  <a:pt x="621001" y="2372805"/>
                </a:moveTo>
                <a:cubicBezTo>
                  <a:pt x="624960" y="2372434"/>
                  <a:pt x="627598" y="2373177"/>
                  <a:pt x="628917" y="2374991"/>
                </a:cubicBezTo>
                <a:cubicBezTo>
                  <a:pt x="631556" y="2378619"/>
                  <a:pt x="628917" y="2386535"/>
                  <a:pt x="621002" y="2398409"/>
                </a:cubicBezTo>
                <a:cubicBezTo>
                  <a:pt x="597254" y="2408964"/>
                  <a:pt x="591976" y="2401048"/>
                  <a:pt x="605169" y="2377300"/>
                </a:cubicBezTo>
                <a:cubicBezTo>
                  <a:pt x="611766" y="2374661"/>
                  <a:pt x="617043" y="2373177"/>
                  <a:pt x="621001" y="2372805"/>
                </a:cubicBezTo>
                <a:close/>
                <a:moveTo>
                  <a:pt x="1043176" y="2364106"/>
                </a:moveTo>
                <a:cubicBezTo>
                  <a:pt x="1048453" y="2408963"/>
                  <a:pt x="1059008" y="2364106"/>
                  <a:pt x="1043176" y="2364106"/>
                </a:cubicBezTo>
                <a:close/>
                <a:moveTo>
                  <a:pt x="801168" y="2356974"/>
                </a:moveTo>
                <a:cubicBezTo>
                  <a:pt x="801250" y="2356520"/>
                  <a:pt x="801085" y="2356850"/>
                  <a:pt x="800426" y="2358829"/>
                </a:cubicBezTo>
                <a:cubicBezTo>
                  <a:pt x="798447" y="2366745"/>
                  <a:pt x="800920" y="2358334"/>
                  <a:pt x="801168" y="2356974"/>
                </a:cubicBezTo>
                <a:close/>
                <a:moveTo>
                  <a:pt x="462682" y="2350912"/>
                </a:moveTo>
                <a:cubicBezTo>
                  <a:pt x="452128" y="2364105"/>
                  <a:pt x="438934" y="2379937"/>
                  <a:pt x="428380" y="2395769"/>
                </a:cubicBezTo>
                <a:cubicBezTo>
                  <a:pt x="436296" y="2369382"/>
                  <a:pt x="438934" y="2361466"/>
                  <a:pt x="462682" y="2350912"/>
                </a:cubicBezTo>
                <a:close/>
                <a:moveTo>
                  <a:pt x="1299125" y="2345634"/>
                </a:moveTo>
                <a:cubicBezTo>
                  <a:pt x="1322873" y="2340357"/>
                  <a:pt x="1325512" y="2356189"/>
                  <a:pt x="1307041" y="2398407"/>
                </a:cubicBezTo>
                <a:cubicBezTo>
                  <a:pt x="1285931" y="2398407"/>
                  <a:pt x="1283293" y="2379937"/>
                  <a:pt x="1299125" y="2345634"/>
                </a:cubicBezTo>
                <a:close/>
                <a:moveTo>
                  <a:pt x="1541879" y="2329802"/>
                </a:moveTo>
                <a:cubicBezTo>
                  <a:pt x="1610485" y="2340357"/>
                  <a:pt x="1665897" y="2416878"/>
                  <a:pt x="1594653" y="2467012"/>
                </a:cubicBezTo>
                <a:cubicBezTo>
                  <a:pt x="1483829" y="2543533"/>
                  <a:pt x="1460081" y="2313970"/>
                  <a:pt x="1541879" y="2329802"/>
                </a:cubicBezTo>
                <a:close/>
                <a:moveTo>
                  <a:pt x="2218114" y="2328650"/>
                </a:moveTo>
                <a:cubicBezTo>
                  <a:pt x="2222320" y="2321228"/>
                  <a:pt x="2233205" y="2350913"/>
                  <a:pt x="2217372" y="2350913"/>
                </a:cubicBezTo>
                <a:cubicBezTo>
                  <a:pt x="2216053" y="2337720"/>
                  <a:pt x="2216713" y="2331123"/>
                  <a:pt x="2218114" y="2328650"/>
                </a:cubicBezTo>
                <a:close/>
                <a:moveTo>
                  <a:pt x="1298219" y="2310673"/>
                </a:moveTo>
                <a:cubicBezTo>
                  <a:pt x="1301270" y="2310508"/>
                  <a:pt x="1299785" y="2311993"/>
                  <a:pt x="1288571" y="2316610"/>
                </a:cubicBezTo>
                <a:cubicBezTo>
                  <a:pt x="1239095" y="2326505"/>
                  <a:pt x="1289066" y="2311168"/>
                  <a:pt x="1298219" y="2310673"/>
                </a:cubicBezTo>
                <a:close/>
                <a:moveTo>
                  <a:pt x="486098" y="2295171"/>
                </a:moveTo>
                <a:cubicBezTo>
                  <a:pt x="487088" y="2294182"/>
                  <a:pt x="489067" y="2294182"/>
                  <a:pt x="491705" y="2295501"/>
                </a:cubicBezTo>
                <a:cubicBezTo>
                  <a:pt x="491705" y="2300778"/>
                  <a:pt x="491705" y="2303417"/>
                  <a:pt x="486428" y="2300778"/>
                </a:cubicBezTo>
                <a:cubicBezTo>
                  <a:pt x="485109" y="2298140"/>
                  <a:pt x="485109" y="2296161"/>
                  <a:pt x="486098" y="2295171"/>
                </a:cubicBezTo>
                <a:close/>
                <a:moveTo>
                  <a:pt x="172429" y="2288904"/>
                </a:moveTo>
                <a:cubicBezTo>
                  <a:pt x="174408" y="2287584"/>
                  <a:pt x="177706" y="2287584"/>
                  <a:pt x="180345" y="2290223"/>
                </a:cubicBezTo>
                <a:cubicBezTo>
                  <a:pt x="185622" y="2295500"/>
                  <a:pt x="175068" y="2300777"/>
                  <a:pt x="172429" y="2295500"/>
                </a:cubicBezTo>
                <a:cubicBezTo>
                  <a:pt x="169790" y="2292862"/>
                  <a:pt x="170450" y="2290223"/>
                  <a:pt x="172429" y="2288904"/>
                </a:cubicBezTo>
                <a:close/>
                <a:moveTo>
                  <a:pt x="2119742" y="2287585"/>
                </a:moveTo>
                <a:cubicBezTo>
                  <a:pt x="2125019" y="2292862"/>
                  <a:pt x="2122381" y="2295501"/>
                  <a:pt x="2117103" y="2295501"/>
                </a:cubicBezTo>
                <a:cubicBezTo>
                  <a:pt x="2111826" y="2292862"/>
                  <a:pt x="2114465" y="2287585"/>
                  <a:pt x="2119742" y="2287585"/>
                </a:cubicBezTo>
                <a:close/>
                <a:moveTo>
                  <a:pt x="814361" y="2276494"/>
                </a:moveTo>
                <a:cubicBezTo>
                  <a:pt x="808176" y="2276865"/>
                  <a:pt x="793828" y="2308035"/>
                  <a:pt x="813619" y="2337719"/>
                </a:cubicBezTo>
                <a:cubicBezTo>
                  <a:pt x="813619" y="2321888"/>
                  <a:pt x="816257" y="2303417"/>
                  <a:pt x="816257" y="2287585"/>
                </a:cubicBezTo>
                <a:cubicBezTo>
                  <a:pt x="817576" y="2279669"/>
                  <a:pt x="816422" y="2276370"/>
                  <a:pt x="814361" y="2276494"/>
                </a:cubicBezTo>
                <a:close/>
                <a:moveTo>
                  <a:pt x="1848623" y="2272414"/>
                </a:moveTo>
                <a:cubicBezTo>
                  <a:pt x="1854560" y="2273733"/>
                  <a:pt x="1859837" y="2278350"/>
                  <a:pt x="1858518" y="2284947"/>
                </a:cubicBezTo>
                <a:cubicBezTo>
                  <a:pt x="1855879" y="2298140"/>
                  <a:pt x="1832130" y="2292863"/>
                  <a:pt x="1834769" y="2279670"/>
                </a:cubicBezTo>
                <a:cubicBezTo>
                  <a:pt x="1836089" y="2273073"/>
                  <a:pt x="1842686" y="2271094"/>
                  <a:pt x="1848623" y="2272414"/>
                </a:cubicBezTo>
                <a:close/>
                <a:moveTo>
                  <a:pt x="1085394" y="2263837"/>
                </a:moveTo>
                <a:cubicBezTo>
                  <a:pt x="1069562" y="2295501"/>
                  <a:pt x="1048453" y="2340358"/>
                  <a:pt x="1072201" y="2379938"/>
                </a:cubicBezTo>
                <a:cubicBezTo>
                  <a:pt x="1103865" y="2427433"/>
                  <a:pt x="1080117" y="2250644"/>
                  <a:pt x="1085394" y="2263837"/>
                </a:cubicBezTo>
                <a:close/>
                <a:moveTo>
                  <a:pt x="396715" y="2263837"/>
                </a:moveTo>
                <a:cubicBezTo>
                  <a:pt x="412546" y="2279669"/>
                  <a:pt x="412546" y="2340357"/>
                  <a:pt x="394076" y="2300778"/>
                </a:cubicBezTo>
                <a:cubicBezTo>
                  <a:pt x="370327" y="2295500"/>
                  <a:pt x="370327" y="2282307"/>
                  <a:pt x="396715" y="2263837"/>
                </a:cubicBezTo>
                <a:close/>
                <a:moveTo>
                  <a:pt x="527000" y="2261198"/>
                </a:moveTo>
                <a:cubicBezTo>
                  <a:pt x="530957" y="2259219"/>
                  <a:pt x="520073" y="2275051"/>
                  <a:pt x="494346" y="2308693"/>
                </a:cubicBezTo>
                <a:cubicBezTo>
                  <a:pt x="502262" y="2295500"/>
                  <a:pt x="510178" y="2282307"/>
                  <a:pt x="518094" y="2269114"/>
                </a:cubicBezTo>
                <a:cubicBezTo>
                  <a:pt x="522712" y="2264497"/>
                  <a:pt x="525680" y="2261858"/>
                  <a:pt x="527000" y="2261198"/>
                </a:cubicBezTo>
                <a:close/>
                <a:moveTo>
                  <a:pt x="1404010" y="2250645"/>
                </a:moveTo>
                <a:cubicBezTo>
                  <a:pt x="1413245" y="2249985"/>
                  <a:pt x="1423140" y="2253283"/>
                  <a:pt x="1433694" y="2261199"/>
                </a:cubicBezTo>
                <a:cubicBezTo>
                  <a:pt x="1433694" y="2261199"/>
                  <a:pt x="1436333" y="2261199"/>
                  <a:pt x="1438972" y="2263838"/>
                </a:cubicBezTo>
                <a:cubicBezTo>
                  <a:pt x="1417862" y="2274393"/>
                  <a:pt x="1396753" y="2274393"/>
                  <a:pt x="1378283" y="2263838"/>
                </a:cubicBezTo>
                <a:cubicBezTo>
                  <a:pt x="1386199" y="2255922"/>
                  <a:pt x="1394775" y="2251304"/>
                  <a:pt x="1404010" y="2250645"/>
                </a:cubicBezTo>
                <a:close/>
                <a:moveTo>
                  <a:pt x="536524" y="2243553"/>
                </a:moveTo>
                <a:cubicBezTo>
                  <a:pt x="535905" y="2242563"/>
                  <a:pt x="541182" y="2243388"/>
                  <a:pt x="557674" y="2248005"/>
                </a:cubicBezTo>
                <a:cubicBezTo>
                  <a:pt x="593297" y="2265816"/>
                  <a:pt x="538379" y="2246521"/>
                  <a:pt x="536524" y="2243553"/>
                </a:cubicBezTo>
                <a:close/>
                <a:moveTo>
                  <a:pt x="1065604" y="2243264"/>
                </a:moveTo>
                <a:cubicBezTo>
                  <a:pt x="1066924" y="2240914"/>
                  <a:pt x="1064285" y="2242728"/>
                  <a:pt x="1053730" y="2253283"/>
                </a:cubicBezTo>
                <a:cubicBezTo>
                  <a:pt x="1022067" y="2294841"/>
                  <a:pt x="1061647" y="2250314"/>
                  <a:pt x="1065604" y="2243264"/>
                </a:cubicBezTo>
                <a:close/>
                <a:moveTo>
                  <a:pt x="458393" y="2233823"/>
                </a:moveTo>
                <a:cubicBezTo>
                  <a:pt x="462021" y="2233493"/>
                  <a:pt x="465320" y="2236132"/>
                  <a:pt x="470597" y="2242729"/>
                </a:cubicBezTo>
                <a:cubicBezTo>
                  <a:pt x="457404" y="2261199"/>
                  <a:pt x="431016" y="2248006"/>
                  <a:pt x="444211" y="2242729"/>
                </a:cubicBezTo>
                <a:cubicBezTo>
                  <a:pt x="450807" y="2237451"/>
                  <a:pt x="454765" y="2234153"/>
                  <a:pt x="458393" y="2233823"/>
                </a:cubicBezTo>
                <a:close/>
                <a:moveTo>
                  <a:pt x="1533964" y="2213703"/>
                </a:moveTo>
                <a:cubicBezTo>
                  <a:pt x="1555073" y="2224258"/>
                  <a:pt x="1512855" y="2248006"/>
                  <a:pt x="1507577" y="2229535"/>
                </a:cubicBezTo>
                <a:cubicBezTo>
                  <a:pt x="1510215" y="2216342"/>
                  <a:pt x="1523410" y="2211065"/>
                  <a:pt x="1533964" y="2213703"/>
                </a:cubicBezTo>
                <a:close/>
                <a:moveTo>
                  <a:pt x="388798" y="2213703"/>
                </a:moveTo>
                <a:cubicBezTo>
                  <a:pt x="394076" y="2213703"/>
                  <a:pt x="394076" y="2216341"/>
                  <a:pt x="391437" y="2221619"/>
                </a:cubicBezTo>
                <a:cubicBezTo>
                  <a:pt x="386160" y="2221619"/>
                  <a:pt x="383521" y="2216341"/>
                  <a:pt x="388798" y="2213703"/>
                </a:cubicBezTo>
                <a:close/>
                <a:moveTo>
                  <a:pt x="399353" y="2205787"/>
                </a:moveTo>
                <a:cubicBezTo>
                  <a:pt x="404630" y="2205787"/>
                  <a:pt x="409908" y="2216341"/>
                  <a:pt x="401992" y="2216341"/>
                </a:cubicBezTo>
                <a:cubicBezTo>
                  <a:pt x="394076" y="2218980"/>
                  <a:pt x="386159" y="2203148"/>
                  <a:pt x="399353" y="2205787"/>
                </a:cubicBezTo>
                <a:close/>
                <a:moveTo>
                  <a:pt x="188266" y="2205787"/>
                </a:moveTo>
                <a:cubicBezTo>
                  <a:pt x="201459" y="2245366"/>
                  <a:pt x="130216" y="2300778"/>
                  <a:pt x="122300" y="2240089"/>
                </a:cubicBezTo>
                <a:cubicBezTo>
                  <a:pt x="204098" y="2269114"/>
                  <a:pt x="117023" y="2211064"/>
                  <a:pt x="188266" y="2205787"/>
                </a:cubicBezTo>
                <a:close/>
                <a:moveTo>
                  <a:pt x="809619" y="2202777"/>
                </a:moveTo>
                <a:cubicBezTo>
                  <a:pt x="795643" y="2207106"/>
                  <a:pt x="775358" y="2276371"/>
                  <a:pt x="818896" y="2226896"/>
                </a:cubicBezTo>
                <a:cubicBezTo>
                  <a:pt x="818236" y="2207106"/>
                  <a:pt x="814278" y="2201334"/>
                  <a:pt x="809619" y="2202777"/>
                </a:cubicBezTo>
                <a:close/>
                <a:moveTo>
                  <a:pt x="1407762" y="2179607"/>
                </a:moveTo>
                <a:cubicBezTo>
                  <a:pt x="1413081" y="2180225"/>
                  <a:pt x="1416545" y="2188636"/>
                  <a:pt x="1412587" y="2192594"/>
                </a:cubicBezTo>
                <a:cubicBezTo>
                  <a:pt x="1404671" y="2200510"/>
                  <a:pt x="1394115" y="2187317"/>
                  <a:pt x="1402031" y="2182039"/>
                </a:cubicBezTo>
                <a:cubicBezTo>
                  <a:pt x="1404010" y="2180060"/>
                  <a:pt x="1405990" y="2179400"/>
                  <a:pt x="1407762" y="2179607"/>
                </a:cubicBezTo>
                <a:close/>
                <a:moveTo>
                  <a:pt x="1883625" y="2178741"/>
                </a:moveTo>
                <a:cubicBezTo>
                  <a:pt x="1907002" y="2177256"/>
                  <a:pt x="1933718" y="2214362"/>
                  <a:pt x="1898096" y="2232173"/>
                </a:cubicBezTo>
                <a:cubicBezTo>
                  <a:pt x="1874348" y="2232173"/>
                  <a:pt x="1863794" y="2218979"/>
                  <a:pt x="1863794" y="2195232"/>
                </a:cubicBezTo>
                <a:cubicBezTo>
                  <a:pt x="1868412" y="2184018"/>
                  <a:pt x="1875833" y="2179235"/>
                  <a:pt x="1883625" y="2178741"/>
                </a:cubicBezTo>
                <a:close/>
                <a:moveTo>
                  <a:pt x="766782" y="2154993"/>
                </a:moveTo>
                <a:cubicBezTo>
                  <a:pt x="758867" y="2153014"/>
                  <a:pt x="746333" y="2154333"/>
                  <a:pt x="734459" y="2155653"/>
                </a:cubicBezTo>
                <a:cubicBezTo>
                  <a:pt x="745014" y="2163569"/>
                  <a:pt x="758206" y="2168846"/>
                  <a:pt x="771400" y="2174124"/>
                </a:cubicBezTo>
                <a:cubicBezTo>
                  <a:pt x="777997" y="2162250"/>
                  <a:pt x="774698" y="2156972"/>
                  <a:pt x="766782" y="2154993"/>
                </a:cubicBezTo>
                <a:close/>
                <a:moveTo>
                  <a:pt x="163483" y="2142542"/>
                </a:moveTo>
                <a:cubicBezTo>
                  <a:pt x="167812" y="2144274"/>
                  <a:pt x="195519" y="2161590"/>
                  <a:pt x="169792" y="2147737"/>
                </a:cubicBezTo>
                <a:cubicBezTo>
                  <a:pt x="163195" y="2143119"/>
                  <a:pt x="162040" y="2141965"/>
                  <a:pt x="163483" y="2142542"/>
                </a:cubicBezTo>
                <a:close/>
                <a:moveTo>
                  <a:pt x="1417863" y="2142459"/>
                </a:moveTo>
                <a:cubicBezTo>
                  <a:pt x="1494384" y="2147736"/>
                  <a:pt x="1594652" y="2182039"/>
                  <a:pt x="1665895" y="2208426"/>
                </a:cubicBezTo>
                <a:cubicBezTo>
                  <a:pt x="1644786" y="2221619"/>
                  <a:pt x="1460081" y="2166208"/>
                  <a:pt x="1417863" y="2142459"/>
                </a:cubicBezTo>
                <a:close/>
                <a:moveTo>
                  <a:pt x="2078514" y="2136853"/>
                </a:moveTo>
                <a:cubicBezTo>
                  <a:pt x="2080823" y="2139162"/>
                  <a:pt x="2081483" y="2143779"/>
                  <a:pt x="2080164" y="2150376"/>
                </a:cubicBezTo>
                <a:cubicBezTo>
                  <a:pt x="2066969" y="2153015"/>
                  <a:pt x="2064331" y="2150376"/>
                  <a:pt x="2066969" y="2137183"/>
                </a:cubicBezTo>
                <a:cubicBezTo>
                  <a:pt x="2072247" y="2134544"/>
                  <a:pt x="2076205" y="2134544"/>
                  <a:pt x="2078514" y="2136853"/>
                </a:cubicBezTo>
                <a:close/>
                <a:moveTo>
                  <a:pt x="2238481" y="2131904"/>
                </a:moveTo>
                <a:cubicBezTo>
                  <a:pt x="2243759" y="2134543"/>
                  <a:pt x="2238481" y="2145097"/>
                  <a:pt x="2233204" y="2139820"/>
                </a:cubicBezTo>
                <a:cubicBezTo>
                  <a:pt x="2230565" y="2134543"/>
                  <a:pt x="2233204" y="2126627"/>
                  <a:pt x="2238481" y="2131904"/>
                </a:cubicBezTo>
                <a:close/>
                <a:moveTo>
                  <a:pt x="1412585" y="2116073"/>
                </a:moveTo>
                <a:cubicBezTo>
                  <a:pt x="1420501" y="2116073"/>
                  <a:pt x="1423140" y="2118712"/>
                  <a:pt x="1417863" y="2126627"/>
                </a:cubicBezTo>
                <a:cubicBezTo>
                  <a:pt x="1409947" y="2129266"/>
                  <a:pt x="1407308" y="2123989"/>
                  <a:pt x="1412585" y="2116073"/>
                </a:cubicBezTo>
                <a:close/>
                <a:moveTo>
                  <a:pt x="126258" y="2115084"/>
                </a:moveTo>
                <a:cubicBezTo>
                  <a:pt x="130875" y="2115414"/>
                  <a:pt x="134174" y="2120031"/>
                  <a:pt x="135493" y="2129267"/>
                </a:cubicBezTo>
                <a:cubicBezTo>
                  <a:pt x="122300" y="2145099"/>
                  <a:pt x="111744" y="2145099"/>
                  <a:pt x="109106" y="2126628"/>
                </a:cubicBezTo>
                <a:cubicBezTo>
                  <a:pt x="115703" y="2118712"/>
                  <a:pt x="121640" y="2114754"/>
                  <a:pt x="126258" y="2115084"/>
                </a:cubicBezTo>
                <a:close/>
                <a:moveTo>
                  <a:pt x="251582" y="2087049"/>
                </a:moveTo>
                <a:cubicBezTo>
                  <a:pt x="262137" y="2108158"/>
                  <a:pt x="246305" y="2113435"/>
                  <a:pt x="204087" y="2105519"/>
                </a:cubicBezTo>
                <a:cubicBezTo>
                  <a:pt x="219919" y="2100242"/>
                  <a:pt x="235751" y="2092326"/>
                  <a:pt x="251582" y="2087049"/>
                </a:cubicBezTo>
                <a:close/>
                <a:moveTo>
                  <a:pt x="2222649" y="2087048"/>
                </a:moveTo>
                <a:cubicBezTo>
                  <a:pt x="2249036" y="2092325"/>
                  <a:pt x="2270145" y="2113434"/>
                  <a:pt x="2285977" y="2131905"/>
                </a:cubicBezTo>
                <a:cubicBezTo>
                  <a:pt x="2259590" y="2155653"/>
                  <a:pt x="2217372" y="2118712"/>
                  <a:pt x="2222649" y="2087048"/>
                </a:cubicBezTo>
                <a:close/>
                <a:moveTo>
                  <a:pt x="190904" y="2071217"/>
                </a:moveTo>
                <a:cubicBezTo>
                  <a:pt x="217290" y="2081771"/>
                  <a:pt x="204097" y="2089687"/>
                  <a:pt x="153963" y="2092326"/>
                </a:cubicBezTo>
                <a:cubicBezTo>
                  <a:pt x="164517" y="2087049"/>
                  <a:pt x="177711" y="2079133"/>
                  <a:pt x="190904" y="2071217"/>
                </a:cubicBezTo>
                <a:close/>
                <a:moveTo>
                  <a:pt x="56334" y="2042191"/>
                </a:moveTo>
                <a:cubicBezTo>
                  <a:pt x="47099" y="2053406"/>
                  <a:pt x="26484" y="2062146"/>
                  <a:pt x="1170" y="2068701"/>
                </a:cubicBezTo>
                <a:lnTo>
                  <a:pt x="719" y="2068774"/>
                </a:lnTo>
                <a:lnTo>
                  <a:pt x="719" y="2048081"/>
                </a:lnTo>
                <a:lnTo>
                  <a:pt x="2284" y="2047922"/>
                </a:lnTo>
                <a:cubicBezTo>
                  <a:pt x="22527" y="2045984"/>
                  <a:pt x="41162" y="2044170"/>
                  <a:pt x="56334" y="2042191"/>
                </a:cubicBezTo>
                <a:close/>
                <a:moveTo>
                  <a:pt x="1399393" y="2028998"/>
                </a:moveTo>
                <a:cubicBezTo>
                  <a:pt x="1420502" y="2055385"/>
                  <a:pt x="1407309" y="2028998"/>
                  <a:pt x="1399393" y="2028998"/>
                </a:cubicBezTo>
                <a:close/>
                <a:moveTo>
                  <a:pt x="1562000" y="2025700"/>
                </a:moveTo>
                <a:cubicBezTo>
                  <a:pt x="1566947" y="2025041"/>
                  <a:pt x="1572224" y="2027679"/>
                  <a:pt x="1573544" y="2034276"/>
                </a:cubicBezTo>
                <a:cubicBezTo>
                  <a:pt x="1576183" y="2047469"/>
                  <a:pt x="1555073" y="2050108"/>
                  <a:pt x="1552434" y="2036914"/>
                </a:cubicBezTo>
                <a:cubicBezTo>
                  <a:pt x="1552434" y="2030317"/>
                  <a:pt x="1557052" y="2026360"/>
                  <a:pt x="1562000" y="2025700"/>
                </a:cubicBezTo>
                <a:close/>
                <a:moveTo>
                  <a:pt x="230352" y="1969670"/>
                </a:moveTo>
                <a:cubicBezTo>
                  <a:pt x="234104" y="1970289"/>
                  <a:pt x="237732" y="1972268"/>
                  <a:pt x="241031" y="1976226"/>
                </a:cubicBezTo>
                <a:cubicBezTo>
                  <a:pt x="233115" y="1989419"/>
                  <a:pt x="214645" y="1992058"/>
                  <a:pt x="198813" y="1984142"/>
                </a:cubicBezTo>
                <a:cubicBezTo>
                  <a:pt x="206728" y="1978205"/>
                  <a:pt x="219097" y="1967815"/>
                  <a:pt x="230352" y="1969670"/>
                </a:cubicBezTo>
                <a:close/>
                <a:moveTo>
                  <a:pt x="1766164" y="1952477"/>
                </a:moveTo>
                <a:cubicBezTo>
                  <a:pt x="1792550" y="1965671"/>
                  <a:pt x="1811021" y="1994696"/>
                  <a:pt x="1821575" y="2021083"/>
                </a:cubicBezTo>
                <a:cubicBezTo>
                  <a:pt x="1800466" y="2002612"/>
                  <a:pt x="1784634" y="1976226"/>
                  <a:pt x="1766164" y="1952477"/>
                </a:cubicBezTo>
                <a:close/>
                <a:moveTo>
                  <a:pt x="103500" y="1952147"/>
                </a:moveTo>
                <a:cubicBezTo>
                  <a:pt x="105809" y="1952477"/>
                  <a:pt x="107788" y="1955116"/>
                  <a:pt x="109108" y="1960393"/>
                </a:cubicBezTo>
                <a:cubicBezTo>
                  <a:pt x="101192" y="1968309"/>
                  <a:pt x="98553" y="1965670"/>
                  <a:pt x="95915" y="1957754"/>
                </a:cubicBezTo>
                <a:cubicBezTo>
                  <a:pt x="98553" y="1953796"/>
                  <a:pt x="101192" y="1951817"/>
                  <a:pt x="103500" y="1952147"/>
                </a:cubicBezTo>
                <a:close/>
                <a:moveTo>
                  <a:pt x="1773421" y="1916526"/>
                </a:moveTo>
                <a:cubicBezTo>
                  <a:pt x="1776060" y="1914876"/>
                  <a:pt x="1780677" y="1915536"/>
                  <a:pt x="1787274" y="1918175"/>
                </a:cubicBezTo>
                <a:cubicBezTo>
                  <a:pt x="1789913" y="1931368"/>
                  <a:pt x="1784636" y="1934007"/>
                  <a:pt x="1771441" y="1928730"/>
                </a:cubicBezTo>
                <a:cubicBezTo>
                  <a:pt x="1770122" y="1922133"/>
                  <a:pt x="1770782" y="1918175"/>
                  <a:pt x="1773421" y="1916526"/>
                </a:cubicBezTo>
                <a:close/>
                <a:moveTo>
                  <a:pt x="37658" y="1853281"/>
                </a:moveTo>
                <a:cubicBezTo>
                  <a:pt x="46770" y="1854023"/>
                  <a:pt x="57654" y="1856827"/>
                  <a:pt x="72167" y="1862764"/>
                </a:cubicBezTo>
                <a:cubicBezTo>
                  <a:pt x="98553" y="1857486"/>
                  <a:pt x="122301" y="1860125"/>
                  <a:pt x="146048" y="1868041"/>
                </a:cubicBezTo>
                <a:cubicBezTo>
                  <a:pt x="124940" y="1870680"/>
                  <a:pt x="101192" y="1873318"/>
                  <a:pt x="77444" y="1875957"/>
                </a:cubicBezTo>
                <a:cubicBezTo>
                  <a:pt x="93276" y="1878595"/>
                  <a:pt x="111746" y="1881234"/>
                  <a:pt x="127578" y="1883873"/>
                </a:cubicBezTo>
                <a:cubicBezTo>
                  <a:pt x="128898" y="1883873"/>
                  <a:pt x="88658" y="1884533"/>
                  <a:pt x="46440" y="1883543"/>
                </a:cubicBezTo>
                <a:lnTo>
                  <a:pt x="719" y="1881244"/>
                </a:lnTo>
                <a:lnTo>
                  <a:pt x="719" y="1860812"/>
                </a:lnTo>
                <a:lnTo>
                  <a:pt x="2362" y="1860238"/>
                </a:lnTo>
                <a:cubicBezTo>
                  <a:pt x="14313" y="1855693"/>
                  <a:pt x="23991" y="1852168"/>
                  <a:pt x="37658" y="1853281"/>
                </a:cubicBezTo>
                <a:close/>
                <a:moveTo>
                  <a:pt x="174476" y="1853198"/>
                </a:moveTo>
                <a:cubicBezTo>
                  <a:pt x="187319" y="1847427"/>
                  <a:pt x="134504" y="1906302"/>
                  <a:pt x="164519" y="1860125"/>
                </a:cubicBezTo>
                <a:cubicBezTo>
                  <a:pt x="169466" y="1856167"/>
                  <a:pt x="172641" y="1854023"/>
                  <a:pt x="174476" y="1853198"/>
                </a:cubicBezTo>
                <a:close/>
                <a:moveTo>
                  <a:pt x="1935037" y="1844293"/>
                </a:moveTo>
                <a:cubicBezTo>
                  <a:pt x="1921844" y="1862763"/>
                  <a:pt x="1908651" y="1878595"/>
                  <a:pt x="1895458" y="1894427"/>
                </a:cubicBezTo>
                <a:cubicBezTo>
                  <a:pt x="1903374" y="1873318"/>
                  <a:pt x="1916567" y="1857486"/>
                  <a:pt x="1935037" y="1844293"/>
                </a:cubicBezTo>
                <a:close/>
                <a:moveTo>
                  <a:pt x="1760887" y="1844293"/>
                </a:moveTo>
                <a:cubicBezTo>
                  <a:pt x="1766164" y="1849570"/>
                  <a:pt x="1760887" y="1860125"/>
                  <a:pt x="1755610" y="1854847"/>
                </a:cubicBezTo>
                <a:cubicBezTo>
                  <a:pt x="1750332" y="1852209"/>
                  <a:pt x="1755610" y="1841654"/>
                  <a:pt x="1760887" y="1844293"/>
                </a:cubicBezTo>
                <a:close/>
                <a:moveTo>
                  <a:pt x="1870391" y="1812629"/>
                </a:moveTo>
                <a:cubicBezTo>
                  <a:pt x="1873689" y="1812629"/>
                  <a:pt x="1876987" y="1815268"/>
                  <a:pt x="1879626" y="1820546"/>
                </a:cubicBezTo>
                <a:cubicBezTo>
                  <a:pt x="1874349" y="1831100"/>
                  <a:pt x="1869072" y="1831100"/>
                  <a:pt x="1861155" y="1820546"/>
                </a:cubicBezTo>
                <a:cubicBezTo>
                  <a:pt x="1863794" y="1815268"/>
                  <a:pt x="1867092" y="1812629"/>
                  <a:pt x="1870391" y="1812629"/>
                </a:cubicBezTo>
                <a:close/>
                <a:moveTo>
                  <a:pt x="1747694" y="1809991"/>
                </a:moveTo>
                <a:cubicBezTo>
                  <a:pt x="1766165" y="1804714"/>
                  <a:pt x="1781997" y="1815269"/>
                  <a:pt x="1784636" y="1833739"/>
                </a:cubicBezTo>
                <a:cubicBezTo>
                  <a:pt x="1768804" y="1831100"/>
                  <a:pt x="1747694" y="1828462"/>
                  <a:pt x="1747694" y="1809991"/>
                </a:cubicBezTo>
                <a:close/>
                <a:moveTo>
                  <a:pt x="98550" y="1804714"/>
                </a:moveTo>
                <a:cubicBezTo>
                  <a:pt x="111744" y="1802076"/>
                  <a:pt x="114382" y="1804714"/>
                  <a:pt x="111744" y="1817908"/>
                </a:cubicBezTo>
                <a:cubicBezTo>
                  <a:pt x="98550" y="1823185"/>
                  <a:pt x="95912" y="1817908"/>
                  <a:pt x="98550" y="1804714"/>
                </a:cubicBezTo>
                <a:close/>
                <a:moveTo>
                  <a:pt x="1704486" y="1796179"/>
                </a:moveTo>
                <a:cubicBezTo>
                  <a:pt x="1710423" y="1790366"/>
                  <a:pt x="1713392" y="1808672"/>
                  <a:pt x="1713392" y="1852209"/>
                </a:cubicBezTo>
                <a:cubicBezTo>
                  <a:pt x="1700199" y="1844293"/>
                  <a:pt x="1694921" y="1828461"/>
                  <a:pt x="1697559" y="1809990"/>
                </a:cubicBezTo>
                <a:cubicBezTo>
                  <a:pt x="1700198" y="1802734"/>
                  <a:pt x="1702507" y="1798116"/>
                  <a:pt x="1704486" y="1796179"/>
                </a:cubicBezTo>
                <a:close/>
                <a:moveTo>
                  <a:pt x="1747694" y="1770412"/>
                </a:moveTo>
                <a:cubicBezTo>
                  <a:pt x="1763527" y="1770412"/>
                  <a:pt x="1776720" y="1780966"/>
                  <a:pt x="1784636" y="1794160"/>
                </a:cubicBezTo>
                <a:cubicBezTo>
                  <a:pt x="1768804" y="1791521"/>
                  <a:pt x="1750332" y="1788882"/>
                  <a:pt x="1747694" y="1770412"/>
                </a:cubicBezTo>
                <a:close/>
                <a:moveTo>
                  <a:pt x="719" y="1756595"/>
                </a:moveTo>
                <a:lnTo>
                  <a:pt x="8151" y="1763825"/>
                </a:lnTo>
                <a:cubicBezTo>
                  <a:pt x="17582" y="1776709"/>
                  <a:pt x="16025" y="1785677"/>
                  <a:pt x="8883" y="1792129"/>
                </a:cubicBezTo>
                <a:lnTo>
                  <a:pt x="719" y="1796700"/>
                </a:lnTo>
                <a:close/>
                <a:moveTo>
                  <a:pt x="1928358" y="1725060"/>
                </a:moveTo>
                <a:cubicBezTo>
                  <a:pt x="1931574" y="1726709"/>
                  <a:pt x="1934378" y="1731492"/>
                  <a:pt x="1935038" y="1741387"/>
                </a:cubicBezTo>
                <a:cubicBezTo>
                  <a:pt x="1905352" y="1743366"/>
                  <a:pt x="1918711" y="1720112"/>
                  <a:pt x="1928358" y="1725060"/>
                </a:cubicBezTo>
                <a:close/>
                <a:moveTo>
                  <a:pt x="307001" y="1712362"/>
                </a:moveTo>
                <a:cubicBezTo>
                  <a:pt x="312278" y="1712362"/>
                  <a:pt x="314917" y="1725555"/>
                  <a:pt x="307001" y="1725555"/>
                </a:cubicBezTo>
                <a:cubicBezTo>
                  <a:pt x="299085" y="1725555"/>
                  <a:pt x="299085" y="1712362"/>
                  <a:pt x="307001" y="1712362"/>
                </a:cubicBezTo>
                <a:close/>
                <a:moveTo>
                  <a:pt x="1781996" y="1667504"/>
                </a:moveTo>
                <a:cubicBezTo>
                  <a:pt x="1768803" y="1688613"/>
                  <a:pt x="1779357" y="1704445"/>
                  <a:pt x="1813660" y="1709722"/>
                </a:cubicBezTo>
                <a:cubicBezTo>
                  <a:pt x="1768803" y="1701806"/>
                  <a:pt x="1821576" y="1709722"/>
                  <a:pt x="1781996" y="1720277"/>
                </a:cubicBezTo>
                <a:lnTo>
                  <a:pt x="1822584" y="1733972"/>
                </a:lnTo>
                <a:lnTo>
                  <a:pt x="1818195" y="1727327"/>
                </a:lnTo>
                <a:cubicBezTo>
                  <a:pt x="1817782" y="1723740"/>
                  <a:pt x="1818937" y="1719617"/>
                  <a:pt x="1821575" y="1715000"/>
                </a:cubicBezTo>
                <a:cubicBezTo>
                  <a:pt x="1837407" y="1722916"/>
                  <a:pt x="1850600" y="1733470"/>
                  <a:pt x="1866432" y="1744025"/>
                </a:cubicBezTo>
                <a:lnTo>
                  <a:pt x="1844315" y="1742396"/>
                </a:lnTo>
                <a:lnTo>
                  <a:pt x="1887542" y="1762495"/>
                </a:lnTo>
                <a:cubicBezTo>
                  <a:pt x="1932399" y="1733470"/>
                  <a:pt x="1805744" y="1662227"/>
                  <a:pt x="1781996" y="1667504"/>
                </a:cubicBezTo>
                <a:close/>
                <a:moveTo>
                  <a:pt x="2016835" y="1622647"/>
                </a:moveTo>
                <a:cubicBezTo>
                  <a:pt x="2019474" y="1623307"/>
                  <a:pt x="2022112" y="1625286"/>
                  <a:pt x="2022112" y="1627924"/>
                </a:cubicBezTo>
                <a:cubicBezTo>
                  <a:pt x="2022112" y="1633201"/>
                  <a:pt x="2011558" y="1630563"/>
                  <a:pt x="2011558" y="1625285"/>
                </a:cubicBezTo>
                <a:cubicBezTo>
                  <a:pt x="2011558" y="1622647"/>
                  <a:pt x="2014197" y="1621987"/>
                  <a:pt x="2016835" y="1622647"/>
                </a:cubicBezTo>
                <a:close/>
                <a:moveTo>
                  <a:pt x="1837408" y="1606815"/>
                </a:moveTo>
                <a:cubicBezTo>
                  <a:pt x="1878967" y="1627594"/>
                  <a:pt x="1870432" y="1628337"/>
                  <a:pt x="1845339" y="1621147"/>
                </a:cubicBezTo>
                <a:lnTo>
                  <a:pt x="1833700" y="1617428"/>
                </a:lnTo>
                <a:close/>
                <a:moveTo>
                  <a:pt x="1813001" y="1527986"/>
                </a:moveTo>
                <a:cubicBezTo>
                  <a:pt x="1814320" y="1528316"/>
                  <a:pt x="1820257" y="1530295"/>
                  <a:pt x="1826854" y="1532933"/>
                </a:cubicBezTo>
                <a:cubicBezTo>
                  <a:pt x="1814980" y="1528975"/>
                  <a:pt x="1811681" y="1527656"/>
                  <a:pt x="1813001" y="1527986"/>
                </a:cubicBezTo>
                <a:close/>
                <a:moveTo>
                  <a:pt x="1803105" y="1525018"/>
                </a:moveTo>
                <a:cubicBezTo>
                  <a:pt x="1808383" y="1527657"/>
                  <a:pt x="1803105" y="1543489"/>
                  <a:pt x="1797828" y="1535573"/>
                </a:cubicBezTo>
                <a:cubicBezTo>
                  <a:pt x="1795189" y="1530295"/>
                  <a:pt x="1797828" y="1519741"/>
                  <a:pt x="1803105" y="1525018"/>
                </a:cubicBezTo>
                <a:close/>
                <a:moveTo>
                  <a:pt x="265438" y="1511165"/>
                </a:moveTo>
                <a:cubicBezTo>
                  <a:pt x="267417" y="1511824"/>
                  <a:pt x="268736" y="1514463"/>
                  <a:pt x="270056" y="1519740"/>
                </a:cubicBezTo>
                <a:cubicBezTo>
                  <a:pt x="264779" y="1527656"/>
                  <a:pt x="259502" y="1525018"/>
                  <a:pt x="256863" y="1514463"/>
                </a:cubicBezTo>
                <a:cubicBezTo>
                  <a:pt x="260821" y="1511824"/>
                  <a:pt x="263459" y="1510505"/>
                  <a:pt x="265438" y="1511165"/>
                </a:cubicBezTo>
                <a:close/>
                <a:moveTo>
                  <a:pt x="122290" y="1506547"/>
                </a:moveTo>
                <a:cubicBezTo>
                  <a:pt x="130206" y="1517102"/>
                  <a:pt x="122290" y="1530295"/>
                  <a:pt x="114374" y="1535572"/>
                </a:cubicBezTo>
                <a:cubicBezTo>
                  <a:pt x="93265" y="1540849"/>
                  <a:pt x="106458" y="1495992"/>
                  <a:pt x="122290" y="1506547"/>
                </a:cubicBezTo>
                <a:close/>
                <a:moveTo>
                  <a:pt x="1771441" y="1456413"/>
                </a:moveTo>
                <a:cubicBezTo>
                  <a:pt x="1795190" y="1451136"/>
                  <a:pt x="1803105" y="1480161"/>
                  <a:pt x="1789912" y="1474884"/>
                </a:cubicBezTo>
                <a:cubicBezTo>
                  <a:pt x="1774080" y="1474884"/>
                  <a:pt x="1768802" y="1474884"/>
                  <a:pt x="1771441" y="1456413"/>
                </a:cubicBezTo>
                <a:close/>
                <a:moveTo>
                  <a:pt x="74804" y="1456413"/>
                </a:moveTo>
                <a:cubicBezTo>
                  <a:pt x="95913" y="1456413"/>
                  <a:pt x="117022" y="1461690"/>
                  <a:pt x="135493" y="1469606"/>
                </a:cubicBezTo>
                <a:cubicBezTo>
                  <a:pt x="114383" y="1474883"/>
                  <a:pt x="93274" y="1472245"/>
                  <a:pt x="74804" y="1456413"/>
                </a:cubicBezTo>
                <a:close/>
                <a:moveTo>
                  <a:pt x="2154375" y="1450806"/>
                </a:moveTo>
                <a:cubicBezTo>
                  <a:pt x="2158663" y="1449156"/>
                  <a:pt x="2165920" y="1453774"/>
                  <a:pt x="2175155" y="1464328"/>
                </a:cubicBezTo>
                <a:cubicBezTo>
                  <a:pt x="2188348" y="1501269"/>
                  <a:pt x="2180432" y="1506546"/>
                  <a:pt x="2151407" y="1474883"/>
                </a:cubicBezTo>
                <a:cubicBezTo>
                  <a:pt x="2148768" y="1460371"/>
                  <a:pt x="2150087" y="1452455"/>
                  <a:pt x="2154375" y="1450806"/>
                </a:cubicBezTo>
                <a:close/>
                <a:moveTo>
                  <a:pt x="1870093" y="1448650"/>
                </a:moveTo>
                <a:cubicBezTo>
                  <a:pt x="1872824" y="1453711"/>
                  <a:pt x="1867258" y="1472079"/>
                  <a:pt x="1871711" y="1485437"/>
                </a:cubicBezTo>
                <a:cubicBezTo>
                  <a:pt x="1842686" y="1503907"/>
                  <a:pt x="1832130" y="1498630"/>
                  <a:pt x="1840046" y="1469605"/>
                </a:cubicBezTo>
                <a:cubicBezTo>
                  <a:pt x="1851921" y="1457731"/>
                  <a:pt x="1859342" y="1451300"/>
                  <a:pt x="1863919" y="1448702"/>
                </a:cubicBezTo>
                <a:cubicBezTo>
                  <a:pt x="1867351" y="1446754"/>
                  <a:pt x="1869183" y="1446963"/>
                  <a:pt x="1870093" y="1448650"/>
                </a:cubicBezTo>
                <a:close/>
                <a:moveTo>
                  <a:pt x="2225287" y="1422111"/>
                </a:moveTo>
                <a:cubicBezTo>
                  <a:pt x="2230565" y="1427388"/>
                  <a:pt x="2222649" y="1437943"/>
                  <a:pt x="2217372" y="1432666"/>
                </a:cubicBezTo>
                <a:cubicBezTo>
                  <a:pt x="2214733" y="1427388"/>
                  <a:pt x="2220010" y="1416834"/>
                  <a:pt x="2225287" y="1422111"/>
                </a:cubicBezTo>
                <a:close/>
                <a:moveTo>
                  <a:pt x="2622074" y="1408257"/>
                </a:moveTo>
                <a:cubicBezTo>
                  <a:pt x="2630319" y="1408257"/>
                  <a:pt x="2639555" y="1412875"/>
                  <a:pt x="2650109" y="1422110"/>
                </a:cubicBezTo>
                <a:cubicBezTo>
                  <a:pt x="2663302" y="1440580"/>
                  <a:pt x="2660664" y="1453773"/>
                  <a:pt x="2639554" y="1464328"/>
                </a:cubicBezTo>
                <a:cubicBezTo>
                  <a:pt x="2607891" y="1464328"/>
                  <a:pt x="2594697" y="1451135"/>
                  <a:pt x="2599975" y="1422110"/>
                </a:cubicBezTo>
                <a:cubicBezTo>
                  <a:pt x="2606572" y="1412875"/>
                  <a:pt x="2613828" y="1408257"/>
                  <a:pt x="2622074" y="1408257"/>
                </a:cubicBezTo>
                <a:close/>
                <a:moveTo>
                  <a:pt x="1859377" y="1392638"/>
                </a:moveTo>
                <a:cubicBezTo>
                  <a:pt x="1866827" y="1391619"/>
                  <a:pt x="1875245" y="1391859"/>
                  <a:pt x="1884614" y="1393374"/>
                </a:cubicBezTo>
                <a:cubicBezTo>
                  <a:pt x="1897107" y="1395394"/>
                  <a:pt x="1911289" y="1399682"/>
                  <a:pt x="1927121" y="1406278"/>
                </a:cubicBezTo>
                <a:cubicBezTo>
                  <a:pt x="1953508" y="1406278"/>
                  <a:pt x="1982533" y="1406278"/>
                  <a:pt x="2008919" y="1403639"/>
                </a:cubicBezTo>
                <a:cubicBezTo>
                  <a:pt x="1985171" y="1424748"/>
                  <a:pt x="1850600" y="1440580"/>
                  <a:pt x="1818937" y="1435303"/>
                </a:cubicBezTo>
                <a:cubicBezTo>
                  <a:pt x="1823390" y="1410072"/>
                  <a:pt x="1837027" y="1395693"/>
                  <a:pt x="1859377" y="1392638"/>
                </a:cubicBezTo>
                <a:close/>
                <a:moveTo>
                  <a:pt x="1687005" y="1379892"/>
                </a:moveTo>
                <a:cubicBezTo>
                  <a:pt x="1655341" y="1393085"/>
                  <a:pt x="1681728" y="1382531"/>
                  <a:pt x="1687005" y="1379892"/>
                </a:cubicBezTo>
                <a:close/>
                <a:moveTo>
                  <a:pt x="2216053" y="1363070"/>
                </a:moveTo>
                <a:cubicBezTo>
                  <a:pt x="2218691" y="1361421"/>
                  <a:pt x="2222649" y="1361421"/>
                  <a:pt x="2225288" y="1364059"/>
                </a:cubicBezTo>
                <a:cubicBezTo>
                  <a:pt x="2227926" y="1371975"/>
                  <a:pt x="2217372" y="1377252"/>
                  <a:pt x="2214733" y="1371975"/>
                </a:cubicBezTo>
                <a:cubicBezTo>
                  <a:pt x="2212095" y="1368017"/>
                  <a:pt x="2213414" y="1364719"/>
                  <a:pt x="2216053" y="1363070"/>
                </a:cubicBezTo>
                <a:close/>
                <a:moveTo>
                  <a:pt x="1857527" y="1330747"/>
                </a:moveTo>
                <a:cubicBezTo>
                  <a:pt x="1859836" y="1330417"/>
                  <a:pt x="1862474" y="1331077"/>
                  <a:pt x="1863793" y="1332396"/>
                </a:cubicBezTo>
                <a:cubicBezTo>
                  <a:pt x="1866432" y="1337673"/>
                  <a:pt x="1855877" y="1340312"/>
                  <a:pt x="1853239" y="1335035"/>
                </a:cubicBezTo>
                <a:cubicBezTo>
                  <a:pt x="1853239" y="1332396"/>
                  <a:pt x="1855218" y="1331077"/>
                  <a:pt x="1857527" y="1330747"/>
                </a:cubicBezTo>
                <a:close/>
                <a:moveTo>
                  <a:pt x="2404" y="1328000"/>
                </a:moveTo>
                <a:cubicBezTo>
                  <a:pt x="6285" y="1328603"/>
                  <a:pt x="11809" y="1330747"/>
                  <a:pt x="19396" y="1335035"/>
                </a:cubicBezTo>
                <a:cubicBezTo>
                  <a:pt x="24014" y="1365050"/>
                  <a:pt x="12974" y="1362237"/>
                  <a:pt x="4176" y="1352447"/>
                </a:cubicBezTo>
                <a:lnTo>
                  <a:pt x="719" y="1346229"/>
                </a:lnTo>
                <a:lnTo>
                  <a:pt x="719" y="1329742"/>
                </a:lnTo>
                <a:close/>
                <a:moveTo>
                  <a:pt x="56326" y="1287540"/>
                </a:moveTo>
                <a:cubicBezTo>
                  <a:pt x="66881" y="1298094"/>
                  <a:pt x="77435" y="1308649"/>
                  <a:pt x="87990" y="1319204"/>
                </a:cubicBezTo>
                <a:cubicBezTo>
                  <a:pt x="61603" y="1321842"/>
                  <a:pt x="51049" y="1311288"/>
                  <a:pt x="56326" y="1287540"/>
                </a:cubicBezTo>
                <a:close/>
                <a:moveTo>
                  <a:pt x="2249325" y="1276490"/>
                </a:moveTo>
                <a:cubicBezTo>
                  <a:pt x="2250685" y="1277644"/>
                  <a:pt x="2249696" y="1282262"/>
                  <a:pt x="2243759" y="1292817"/>
                </a:cubicBezTo>
                <a:cubicBezTo>
                  <a:pt x="2220010" y="1300733"/>
                  <a:pt x="2245243" y="1273026"/>
                  <a:pt x="2249325" y="1276490"/>
                </a:cubicBezTo>
                <a:close/>
                <a:moveTo>
                  <a:pt x="2066640" y="1274017"/>
                </a:moveTo>
                <a:cubicBezTo>
                  <a:pt x="2065650" y="1275007"/>
                  <a:pt x="2065650" y="1276986"/>
                  <a:pt x="2066970" y="1279624"/>
                </a:cubicBezTo>
                <a:cubicBezTo>
                  <a:pt x="2072247" y="1282263"/>
                  <a:pt x="2074886" y="1279624"/>
                  <a:pt x="2072247" y="1274347"/>
                </a:cubicBezTo>
                <a:cubicBezTo>
                  <a:pt x="2069609" y="1273028"/>
                  <a:pt x="2067629" y="1273028"/>
                  <a:pt x="2066640" y="1274017"/>
                </a:cubicBezTo>
                <a:close/>
                <a:moveTo>
                  <a:pt x="2283338" y="1263792"/>
                </a:moveTo>
                <a:cubicBezTo>
                  <a:pt x="2285976" y="1284901"/>
                  <a:pt x="2285976" y="1287540"/>
                  <a:pt x="2283338" y="1263792"/>
                </a:cubicBezTo>
                <a:close/>
                <a:moveTo>
                  <a:pt x="1918546" y="1255875"/>
                </a:moveTo>
                <a:cubicBezTo>
                  <a:pt x="1919865" y="1255215"/>
                  <a:pt x="1921844" y="1255875"/>
                  <a:pt x="1924483" y="1258513"/>
                </a:cubicBezTo>
                <a:cubicBezTo>
                  <a:pt x="1924483" y="1263791"/>
                  <a:pt x="1921844" y="1266429"/>
                  <a:pt x="1916567" y="1261152"/>
                </a:cubicBezTo>
                <a:cubicBezTo>
                  <a:pt x="1916567" y="1258514"/>
                  <a:pt x="1917227" y="1256535"/>
                  <a:pt x="1918546" y="1255875"/>
                </a:cubicBezTo>
                <a:close/>
                <a:moveTo>
                  <a:pt x="1824998" y="1253113"/>
                </a:moveTo>
                <a:cubicBezTo>
                  <a:pt x="1828503" y="1253567"/>
                  <a:pt x="1830152" y="1257854"/>
                  <a:pt x="1826854" y="1269069"/>
                </a:cubicBezTo>
                <a:cubicBezTo>
                  <a:pt x="1787273" y="1284901"/>
                  <a:pt x="1814485" y="1251752"/>
                  <a:pt x="1824998" y="1253113"/>
                </a:cubicBezTo>
                <a:close/>
                <a:moveTo>
                  <a:pt x="2056416" y="1245322"/>
                </a:moveTo>
                <a:cubicBezTo>
                  <a:pt x="2080163" y="1250599"/>
                  <a:pt x="2085441" y="1263792"/>
                  <a:pt x="2074886" y="1282263"/>
                </a:cubicBezTo>
                <a:cubicBezTo>
                  <a:pt x="2051138" y="1287540"/>
                  <a:pt x="2022112" y="1258515"/>
                  <a:pt x="2056416" y="1245322"/>
                </a:cubicBezTo>
                <a:close/>
                <a:moveTo>
                  <a:pt x="161460" y="1244826"/>
                </a:moveTo>
                <a:cubicBezTo>
                  <a:pt x="176055" y="1250763"/>
                  <a:pt x="192876" y="1273027"/>
                  <a:pt x="182981" y="1284901"/>
                </a:cubicBezTo>
                <a:cubicBezTo>
                  <a:pt x="172427" y="1271707"/>
                  <a:pt x="159233" y="1258514"/>
                  <a:pt x="148679" y="1245321"/>
                </a:cubicBezTo>
                <a:cubicBezTo>
                  <a:pt x="151977" y="1242683"/>
                  <a:pt x="156595" y="1242847"/>
                  <a:pt x="161460" y="1244826"/>
                </a:cubicBezTo>
                <a:close/>
                <a:moveTo>
                  <a:pt x="2022114" y="1242683"/>
                </a:moveTo>
                <a:cubicBezTo>
                  <a:pt x="2027391" y="1253237"/>
                  <a:pt x="2022114" y="1258515"/>
                  <a:pt x="2011558" y="1255876"/>
                </a:cubicBezTo>
                <a:cubicBezTo>
                  <a:pt x="2006281" y="1245322"/>
                  <a:pt x="2011558" y="1242683"/>
                  <a:pt x="2022114" y="1242683"/>
                </a:cubicBezTo>
                <a:close/>
                <a:moveTo>
                  <a:pt x="1771442" y="1240044"/>
                </a:moveTo>
                <a:cubicBezTo>
                  <a:pt x="1795190" y="1250598"/>
                  <a:pt x="1792551" y="1258514"/>
                  <a:pt x="1766165" y="1266430"/>
                </a:cubicBezTo>
                <a:cubicBezTo>
                  <a:pt x="1742416" y="1255876"/>
                  <a:pt x="1742416" y="1247960"/>
                  <a:pt x="1771442" y="1240044"/>
                </a:cubicBezTo>
                <a:close/>
                <a:moveTo>
                  <a:pt x="1919206" y="1237405"/>
                </a:moveTo>
                <a:cubicBezTo>
                  <a:pt x="1912609" y="1239054"/>
                  <a:pt x="1907497" y="1240373"/>
                  <a:pt x="1903565" y="1241327"/>
                </a:cubicBezTo>
                <a:lnTo>
                  <a:pt x="1898300" y="1242388"/>
                </a:lnTo>
                <a:lnTo>
                  <a:pt x="1898427" y="1242311"/>
                </a:lnTo>
                <a:cubicBezTo>
                  <a:pt x="1903704" y="1240373"/>
                  <a:pt x="1910631" y="1238724"/>
                  <a:pt x="1919206" y="1237405"/>
                </a:cubicBezTo>
                <a:close/>
                <a:moveTo>
                  <a:pt x="719" y="1237405"/>
                </a:moveTo>
                <a:lnTo>
                  <a:pt x="29945" y="1237405"/>
                </a:lnTo>
                <a:cubicBezTo>
                  <a:pt x="29945" y="1259834"/>
                  <a:pt x="21370" y="1273686"/>
                  <a:pt x="3559" y="1278964"/>
                </a:cubicBezTo>
                <a:lnTo>
                  <a:pt x="719" y="1279089"/>
                </a:lnTo>
                <a:close/>
                <a:moveTo>
                  <a:pt x="297103" y="1227510"/>
                </a:moveTo>
                <a:cubicBezTo>
                  <a:pt x="289187" y="1226191"/>
                  <a:pt x="276654" y="1229489"/>
                  <a:pt x="259503" y="1232127"/>
                </a:cubicBezTo>
                <a:cubicBezTo>
                  <a:pt x="272696" y="1245320"/>
                  <a:pt x="285889" y="1258514"/>
                  <a:pt x="296444" y="1271708"/>
                </a:cubicBezTo>
                <a:cubicBezTo>
                  <a:pt x="285889" y="1250597"/>
                  <a:pt x="288528" y="1242681"/>
                  <a:pt x="306998" y="1250597"/>
                </a:cubicBezTo>
                <a:cubicBezTo>
                  <a:pt x="308317" y="1234766"/>
                  <a:pt x="305019" y="1228829"/>
                  <a:pt x="297103" y="1227510"/>
                </a:cubicBezTo>
                <a:close/>
                <a:moveTo>
                  <a:pt x="2158992" y="1215965"/>
                </a:moveTo>
                <a:cubicBezTo>
                  <a:pt x="2159982" y="1214976"/>
                  <a:pt x="2161961" y="1214976"/>
                  <a:pt x="2164599" y="1216295"/>
                </a:cubicBezTo>
                <a:cubicBezTo>
                  <a:pt x="2167238" y="1221572"/>
                  <a:pt x="2164599" y="1224211"/>
                  <a:pt x="2159322" y="1221572"/>
                </a:cubicBezTo>
                <a:cubicBezTo>
                  <a:pt x="2158003" y="1218934"/>
                  <a:pt x="2158003" y="1216955"/>
                  <a:pt x="2158992" y="1215965"/>
                </a:cubicBezTo>
                <a:close/>
                <a:moveTo>
                  <a:pt x="920" y="1208380"/>
                </a:moveTo>
                <a:cubicBezTo>
                  <a:pt x="14115" y="1205742"/>
                  <a:pt x="16753" y="1208380"/>
                  <a:pt x="14115" y="1221574"/>
                </a:cubicBezTo>
                <a:cubicBezTo>
                  <a:pt x="920" y="1226851"/>
                  <a:pt x="-1718" y="1221574"/>
                  <a:pt x="920" y="1208380"/>
                </a:cubicBezTo>
                <a:close/>
                <a:moveTo>
                  <a:pt x="1688852" y="1195579"/>
                </a:moveTo>
                <a:cubicBezTo>
                  <a:pt x="1701445" y="1199979"/>
                  <a:pt x="1711742" y="1216955"/>
                  <a:pt x="1702836" y="1234766"/>
                </a:cubicBezTo>
                <a:cubicBezTo>
                  <a:pt x="1676450" y="1250598"/>
                  <a:pt x="1663257" y="1242682"/>
                  <a:pt x="1663257" y="1213657"/>
                </a:cubicBezTo>
                <a:cubicBezTo>
                  <a:pt x="1665896" y="1203762"/>
                  <a:pt x="1670678" y="1198155"/>
                  <a:pt x="1676120" y="1195805"/>
                </a:cubicBezTo>
                <a:cubicBezTo>
                  <a:pt x="1680202" y="1194042"/>
                  <a:pt x="1684654" y="1194112"/>
                  <a:pt x="1688852" y="1195579"/>
                </a:cubicBezTo>
                <a:close/>
                <a:moveTo>
                  <a:pt x="1861155" y="1195187"/>
                </a:moveTo>
                <a:cubicBezTo>
                  <a:pt x="1869071" y="1195187"/>
                  <a:pt x="1863794" y="1218935"/>
                  <a:pt x="1855878" y="1211019"/>
                </a:cubicBezTo>
                <a:cubicBezTo>
                  <a:pt x="1855878" y="1205741"/>
                  <a:pt x="1855878" y="1197826"/>
                  <a:pt x="1861155" y="1195187"/>
                </a:cubicBezTo>
                <a:close/>
                <a:moveTo>
                  <a:pt x="1890181" y="1195186"/>
                </a:moveTo>
                <a:cubicBezTo>
                  <a:pt x="1904033" y="1230808"/>
                  <a:pt x="1883749" y="1244166"/>
                  <a:pt x="1895004" y="1243053"/>
                </a:cubicBezTo>
                <a:lnTo>
                  <a:pt x="1898300" y="1242388"/>
                </a:lnTo>
                <a:lnTo>
                  <a:pt x="1887542" y="1248949"/>
                </a:lnTo>
                <a:cubicBezTo>
                  <a:pt x="1883584" y="1253896"/>
                  <a:pt x="1886223" y="1259834"/>
                  <a:pt x="1895458" y="1266430"/>
                </a:cubicBezTo>
                <a:cubicBezTo>
                  <a:pt x="1866433" y="1255876"/>
                  <a:pt x="1861156" y="1258514"/>
                  <a:pt x="1832130" y="1263792"/>
                </a:cubicBezTo>
                <a:cubicBezTo>
                  <a:pt x="1834768" y="1229489"/>
                  <a:pt x="1853239" y="1205741"/>
                  <a:pt x="1890181" y="1195186"/>
                </a:cubicBezTo>
                <a:close/>
                <a:moveTo>
                  <a:pt x="53693" y="1187271"/>
                </a:moveTo>
                <a:cubicBezTo>
                  <a:pt x="77442" y="1187271"/>
                  <a:pt x="95912" y="1195187"/>
                  <a:pt x="109106" y="1208380"/>
                </a:cubicBezTo>
                <a:cubicBezTo>
                  <a:pt x="82719" y="1232128"/>
                  <a:pt x="53693" y="1234766"/>
                  <a:pt x="19391" y="1218935"/>
                </a:cubicBezTo>
                <a:cubicBezTo>
                  <a:pt x="32584" y="1208380"/>
                  <a:pt x="43139" y="1197825"/>
                  <a:pt x="53693" y="1187271"/>
                </a:cubicBezTo>
                <a:close/>
                <a:moveTo>
                  <a:pt x="1904694" y="1179356"/>
                </a:moveTo>
                <a:cubicBezTo>
                  <a:pt x="1907992" y="1179356"/>
                  <a:pt x="1911290" y="1181994"/>
                  <a:pt x="1913929" y="1187272"/>
                </a:cubicBezTo>
                <a:cubicBezTo>
                  <a:pt x="1908652" y="1200465"/>
                  <a:pt x="1903375" y="1200465"/>
                  <a:pt x="1895458" y="1187272"/>
                </a:cubicBezTo>
                <a:cubicBezTo>
                  <a:pt x="1898097" y="1181994"/>
                  <a:pt x="1901395" y="1179356"/>
                  <a:pt x="1904694" y="1179356"/>
                </a:cubicBezTo>
                <a:close/>
                <a:moveTo>
                  <a:pt x="2053777" y="1176716"/>
                </a:moveTo>
                <a:cubicBezTo>
                  <a:pt x="2024752" y="1208380"/>
                  <a:pt x="1966701" y="1263791"/>
                  <a:pt x="1921844" y="1274346"/>
                </a:cubicBezTo>
                <a:cubicBezTo>
                  <a:pt x="1927121" y="1216295"/>
                  <a:pt x="2019475" y="1192548"/>
                  <a:pt x="2053777" y="1176716"/>
                </a:cubicBezTo>
                <a:close/>
                <a:moveTo>
                  <a:pt x="367687" y="1163522"/>
                </a:moveTo>
                <a:cubicBezTo>
                  <a:pt x="372964" y="1192547"/>
                  <a:pt x="386158" y="1205741"/>
                  <a:pt x="407267" y="1205741"/>
                </a:cubicBezTo>
                <a:cubicBezTo>
                  <a:pt x="394073" y="1189909"/>
                  <a:pt x="380880" y="1176715"/>
                  <a:pt x="367687" y="1163522"/>
                </a:cubicBezTo>
                <a:close/>
                <a:moveTo>
                  <a:pt x="1592014" y="1150329"/>
                </a:moveTo>
                <a:cubicBezTo>
                  <a:pt x="1578820" y="1158245"/>
                  <a:pt x="1589375" y="1163522"/>
                  <a:pt x="1592014" y="1150329"/>
                </a:cubicBezTo>
                <a:close/>
                <a:moveTo>
                  <a:pt x="2217373" y="1137137"/>
                </a:moveTo>
                <a:cubicBezTo>
                  <a:pt x="2214734" y="1150330"/>
                  <a:pt x="2198902" y="1171439"/>
                  <a:pt x="2185709" y="1163523"/>
                </a:cubicBezTo>
                <a:cubicBezTo>
                  <a:pt x="2188348" y="1152969"/>
                  <a:pt x="2204179" y="1131860"/>
                  <a:pt x="2217373" y="1137137"/>
                </a:cubicBezTo>
                <a:close/>
                <a:moveTo>
                  <a:pt x="1742418" y="1137136"/>
                </a:moveTo>
                <a:cubicBezTo>
                  <a:pt x="1745056" y="1142413"/>
                  <a:pt x="1734502" y="1147691"/>
                  <a:pt x="1729223" y="1147691"/>
                </a:cubicBezTo>
                <a:cubicBezTo>
                  <a:pt x="1726585" y="1139775"/>
                  <a:pt x="1737140" y="1134498"/>
                  <a:pt x="1742418" y="1137136"/>
                </a:cubicBezTo>
                <a:close/>
                <a:moveTo>
                  <a:pt x="719" y="1126605"/>
                </a:moveTo>
                <a:lnTo>
                  <a:pt x="32015" y="1133892"/>
                </a:lnTo>
                <a:cubicBezTo>
                  <a:pt x="41201" y="1136571"/>
                  <a:pt x="48746" y="1139446"/>
                  <a:pt x="53693" y="1142414"/>
                </a:cubicBezTo>
                <a:cubicBezTo>
                  <a:pt x="43798" y="1150331"/>
                  <a:pt x="30110" y="1153464"/>
                  <a:pt x="14897" y="1153547"/>
                </a:cubicBezTo>
                <a:lnTo>
                  <a:pt x="719" y="1151426"/>
                </a:lnTo>
                <a:close/>
                <a:moveTo>
                  <a:pt x="452124" y="1121304"/>
                </a:moveTo>
                <a:cubicBezTo>
                  <a:pt x="452124" y="1126581"/>
                  <a:pt x="462677" y="1181993"/>
                  <a:pt x="478509" y="1176715"/>
                </a:cubicBezTo>
                <a:cubicBezTo>
                  <a:pt x="481148" y="1152968"/>
                  <a:pt x="473232" y="1134497"/>
                  <a:pt x="452124" y="1121304"/>
                </a:cubicBezTo>
                <a:close/>
                <a:moveTo>
                  <a:pt x="1929761" y="1092279"/>
                </a:moveTo>
                <a:cubicBezTo>
                  <a:pt x="1940316" y="1137136"/>
                  <a:pt x="1921845" y="1168799"/>
                  <a:pt x="1874348" y="1189909"/>
                </a:cubicBezTo>
                <a:cubicBezTo>
                  <a:pt x="1842685" y="1158245"/>
                  <a:pt x="1861155" y="1126581"/>
                  <a:pt x="1929761" y="1092279"/>
                </a:cubicBezTo>
                <a:close/>
                <a:moveTo>
                  <a:pt x="1807398" y="1088023"/>
                </a:moveTo>
                <a:cubicBezTo>
                  <a:pt x="1824174" y="1086838"/>
                  <a:pt x="1856539" y="1100856"/>
                  <a:pt x="1813660" y="1110751"/>
                </a:cubicBezTo>
                <a:cubicBezTo>
                  <a:pt x="1792880" y="1094919"/>
                  <a:pt x="1797333" y="1088734"/>
                  <a:pt x="1807398" y="1088023"/>
                </a:cubicBezTo>
                <a:close/>
                <a:moveTo>
                  <a:pt x="1737138" y="1073810"/>
                </a:moveTo>
                <a:cubicBezTo>
                  <a:pt x="1763525" y="1087003"/>
                  <a:pt x="1718668" y="1102835"/>
                  <a:pt x="1737138" y="1073810"/>
                </a:cubicBezTo>
                <a:close/>
                <a:moveTo>
                  <a:pt x="1763526" y="1065892"/>
                </a:moveTo>
                <a:cubicBezTo>
                  <a:pt x="1766165" y="1071170"/>
                  <a:pt x="1755610" y="1076447"/>
                  <a:pt x="1750332" y="1073808"/>
                </a:cubicBezTo>
                <a:cubicBezTo>
                  <a:pt x="1750332" y="1065892"/>
                  <a:pt x="1758249" y="1063254"/>
                  <a:pt x="1763526" y="1065892"/>
                </a:cubicBezTo>
                <a:close/>
                <a:moveTo>
                  <a:pt x="2046562" y="1031549"/>
                </a:moveTo>
                <a:cubicBezTo>
                  <a:pt x="2049819" y="1033734"/>
                  <a:pt x="2051799" y="1039507"/>
                  <a:pt x="2051139" y="1050061"/>
                </a:cubicBezTo>
                <a:cubicBezTo>
                  <a:pt x="2040584" y="1057976"/>
                  <a:pt x="2030030" y="1065892"/>
                  <a:pt x="2019474" y="1076447"/>
                </a:cubicBezTo>
                <a:cubicBezTo>
                  <a:pt x="2015517" y="1050721"/>
                  <a:pt x="2036791" y="1024994"/>
                  <a:pt x="2046562" y="1031549"/>
                </a:cubicBezTo>
                <a:close/>
                <a:moveTo>
                  <a:pt x="426479" y="1025200"/>
                </a:moveTo>
                <a:cubicBezTo>
                  <a:pt x="412873" y="1025323"/>
                  <a:pt x="404627" y="1027632"/>
                  <a:pt x="409905" y="1031590"/>
                </a:cubicBezTo>
                <a:cubicBezTo>
                  <a:pt x="438929" y="1102833"/>
                  <a:pt x="417821" y="1076447"/>
                  <a:pt x="460039" y="1113388"/>
                </a:cubicBezTo>
                <a:cubicBezTo>
                  <a:pt x="412544" y="1002565"/>
                  <a:pt x="436292" y="1065892"/>
                  <a:pt x="473232" y="1097556"/>
                </a:cubicBezTo>
                <a:cubicBezTo>
                  <a:pt x="556351" y="1044124"/>
                  <a:pt x="467295" y="1024829"/>
                  <a:pt x="426479" y="1025200"/>
                </a:cubicBezTo>
                <a:close/>
                <a:moveTo>
                  <a:pt x="2301863" y="1006147"/>
                </a:moveTo>
                <a:cubicBezTo>
                  <a:pt x="2306505" y="1004692"/>
                  <a:pt x="2311066" y="1004947"/>
                  <a:pt x="2315580" y="1006895"/>
                </a:cubicBezTo>
                <a:cubicBezTo>
                  <a:pt x="2321600" y="1009492"/>
                  <a:pt x="2327537" y="1015100"/>
                  <a:pt x="2333474" y="1023675"/>
                </a:cubicBezTo>
                <a:cubicBezTo>
                  <a:pt x="2309726" y="1036868"/>
                  <a:pt x="2283339" y="1052700"/>
                  <a:pt x="2256952" y="1065893"/>
                </a:cubicBezTo>
                <a:cubicBezTo>
                  <a:pt x="2273279" y="1030272"/>
                  <a:pt x="2287936" y="1010513"/>
                  <a:pt x="2301863" y="1006147"/>
                </a:cubicBezTo>
                <a:close/>
                <a:moveTo>
                  <a:pt x="1782986" y="1005493"/>
                </a:moveTo>
                <a:cubicBezTo>
                  <a:pt x="1785460" y="1005205"/>
                  <a:pt x="1787934" y="1005864"/>
                  <a:pt x="1789913" y="1007843"/>
                </a:cubicBezTo>
                <a:cubicBezTo>
                  <a:pt x="1797829" y="1015759"/>
                  <a:pt x="1781997" y="1031591"/>
                  <a:pt x="1774080" y="1023675"/>
                </a:cubicBezTo>
                <a:cubicBezTo>
                  <a:pt x="1768143" y="1015759"/>
                  <a:pt x="1775565" y="1006359"/>
                  <a:pt x="1782986" y="1005493"/>
                </a:cubicBezTo>
                <a:close/>
                <a:moveTo>
                  <a:pt x="1980673" y="1001113"/>
                </a:moveTo>
                <a:cubicBezTo>
                  <a:pt x="1983276" y="1001783"/>
                  <a:pt x="1986492" y="1003885"/>
                  <a:pt x="1990450" y="1007843"/>
                </a:cubicBezTo>
                <a:cubicBezTo>
                  <a:pt x="2011559" y="1021036"/>
                  <a:pt x="2006282" y="1036868"/>
                  <a:pt x="1971978" y="1052700"/>
                </a:cubicBezTo>
                <a:cubicBezTo>
                  <a:pt x="1974288" y="1061936"/>
                  <a:pt x="1962455" y="996423"/>
                  <a:pt x="1980673" y="1001113"/>
                </a:cubicBezTo>
                <a:close/>
                <a:moveTo>
                  <a:pt x="82719" y="986734"/>
                </a:moveTo>
                <a:cubicBezTo>
                  <a:pt x="114383" y="992011"/>
                  <a:pt x="264785" y="1087003"/>
                  <a:pt x="219928" y="1108112"/>
                </a:cubicBezTo>
                <a:cubicBezTo>
                  <a:pt x="172433" y="1071171"/>
                  <a:pt x="124937" y="1031592"/>
                  <a:pt x="82719" y="986734"/>
                </a:cubicBezTo>
                <a:close/>
                <a:moveTo>
                  <a:pt x="1531325" y="957708"/>
                </a:moveTo>
                <a:cubicBezTo>
                  <a:pt x="1533964" y="960347"/>
                  <a:pt x="1528687" y="968263"/>
                  <a:pt x="1523409" y="965624"/>
                </a:cubicBezTo>
                <a:cubicBezTo>
                  <a:pt x="1518132" y="962985"/>
                  <a:pt x="1526048" y="952431"/>
                  <a:pt x="1531325" y="957708"/>
                </a:cubicBezTo>
                <a:close/>
                <a:moveTo>
                  <a:pt x="719" y="953833"/>
                </a:moveTo>
                <a:lnTo>
                  <a:pt x="17737" y="971231"/>
                </a:lnTo>
                <a:lnTo>
                  <a:pt x="148564" y="1107536"/>
                </a:lnTo>
                <a:lnTo>
                  <a:pt x="139037" y="1099180"/>
                </a:lnTo>
                <a:cubicBezTo>
                  <a:pt x="127529" y="1088197"/>
                  <a:pt x="115037" y="1075458"/>
                  <a:pt x="101184" y="1060615"/>
                </a:cubicBezTo>
                <a:lnTo>
                  <a:pt x="719" y="955812"/>
                </a:lnTo>
                <a:close/>
                <a:moveTo>
                  <a:pt x="1454804" y="949792"/>
                </a:moveTo>
                <a:cubicBezTo>
                  <a:pt x="1423141" y="944515"/>
                  <a:pt x="1454804" y="994649"/>
                  <a:pt x="1454804" y="949792"/>
                </a:cubicBezTo>
                <a:close/>
                <a:moveTo>
                  <a:pt x="2201211" y="946824"/>
                </a:moveTo>
                <a:cubicBezTo>
                  <a:pt x="2208798" y="945835"/>
                  <a:pt x="2216054" y="949793"/>
                  <a:pt x="2212096" y="960348"/>
                </a:cubicBezTo>
                <a:cubicBezTo>
                  <a:pt x="2212096" y="968264"/>
                  <a:pt x="2190987" y="976180"/>
                  <a:pt x="2188348" y="962986"/>
                </a:cubicBezTo>
                <a:cubicBezTo>
                  <a:pt x="2185709" y="953751"/>
                  <a:pt x="2193625" y="947814"/>
                  <a:pt x="2201211" y="946824"/>
                </a:cubicBezTo>
                <a:close/>
                <a:moveTo>
                  <a:pt x="327116" y="943856"/>
                </a:moveTo>
                <a:cubicBezTo>
                  <a:pt x="330744" y="945176"/>
                  <a:pt x="333383" y="948474"/>
                  <a:pt x="330744" y="952432"/>
                </a:cubicBezTo>
                <a:cubicBezTo>
                  <a:pt x="328106" y="962986"/>
                  <a:pt x="312273" y="957709"/>
                  <a:pt x="317550" y="947155"/>
                </a:cubicBezTo>
                <a:cubicBezTo>
                  <a:pt x="318870" y="943197"/>
                  <a:pt x="323488" y="942537"/>
                  <a:pt x="327116" y="943856"/>
                </a:cubicBezTo>
                <a:close/>
                <a:moveTo>
                  <a:pt x="1486262" y="933053"/>
                </a:moveTo>
                <a:cubicBezTo>
                  <a:pt x="1487128" y="923406"/>
                  <a:pt x="1459422" y="982775"/>
                  <a:pt x="1473275" y="970901"/>
                </a:cubicBezTo>
                <a:cubicBezTo>
                  <a:pt x="1482510" y="947154"/>
                  <a:pt x="1485973" y="936269"/>
                  <a:pt x="1486262" y="933053"/>
                </a:cubicBezTo>
                <a:close/>
                <a:moveTo>
                  <a:pt x="1368224" y="922994"/>
                </a:moveTo>
                <a:cubicBezTo>
                  <a:pt x="1373171" y="922582"/>
                  <a:pt x="1378284" y="923406"/>
                  <a:pt x="1383561" y="926045"/>
                </a:cubicBezTo>
                <a:cubicBezTo>
                  <a:pt x="1367728" y="939238"/>
                  <a:pt x="1349258" y="952432"/>
                  <a:pt x="1328149" y="944516"/>
                </a:cubicBezTo>
                <a:cubicBezTo>
                  <a:pt x="1340023" y="936600"/>
                  <a:pt x="1353381" y="924231"/>
                  <a:pt x="1368224" y="922994"/>
                </a:cubicBezTo>
                <a:close/>
                <a:moveTo>
                  <a:pt x="1840047" y="910213"/>
                </a:moveTo>
                <a:cubicBezTo>
                  <a:pt x="1826854" y="939238"/>
                  <a:pt x="1800467" y="955070"/>
                  <a:pt x="1766164" y="960347"/>
                </a:cubicBezTo>
                <a:cubicBezTo>
                  <a:pt x="1787273" y="939238"/>
                  <a:pt x="1813660" y="923406"/>
                  <a:pt x="1840047" y="910213"/>
                </a:cubicBezTo>
                <a:close/>
                <a:moveTo>
                  <a:pt x="1035260" y="910212"/>
                </a:moveTo>
                <a:cubicBezTo>
                  <a:pt x="1032621" y="912851"/>
                  <a:pt x="1029983" y="912851"/>
                  <a:pt x="1029983" y="915490"/>
                </a:cubicBezTo>
                <a:cubicBezTo>
                  <a:pt x="1035260" y="915490"/>
                  <a:pt x="1037898" y="912851"/>
                  <a:pt x="1035260" y="910212"/>
                </a:cubicBezTo>
                <a:close/>
                <a:moveTo>
                  <a:pt x="1940314" y="902297"/>
                </a:moveTo>
                <a:cubicBezTo>
                  <a:pt x="1927121" y="918129"/>
                  <a:pt x="1911289" y="931322"/>
                  <a:pt x="1895457" y="944515"/>
                </a:cubicBezTo>
                <a:cubicBezTo>
                  <a:pt x="1845323" y="965624"/>
                  <a:pt x="1908650" y="910213"/>
                  <a:pt x="1940314" y="902297"/>
                </a:cubicBezTo>
                <a:close/>
                <a:moveTo>
                  <a:pt x="1544518" y="894382"/>
                </a:moveTo>
                <a:cubicBezTo>
                  <a:pt x="1541879" y="957710"/>
                  <a:pt x="1523409" y="918130"/>
                  <a:pt x="1544518" y="894382"/>
                </a:cubicBezTo>
                <a:close/>
                <a:moveTo>
                  <a:pt x="478509" y="873271"/>
                </a:moveTo>
                <a:cubicBezTo>
                  <a:pt x="486425" y="889103"/>
                  <a:pt x="573501" y="1081724"/>
                  <a:pt x="623635" y="1002565"/>
                </a:cubicBezTo>
                <a:cubicBezTo>
                  <a:pt x="573501" y="952431"/>
                  <a:pt x="533922" y="912851"/>
                  <a:pt x="478509" y="873271"/>
                </a:cubicBezTo>
                <a:close/>
                <a:moveTo>
                  <a:pt x="391442" y="867996"/>
                </a:moveTo>
                <a:cubicBezTo>
                  <a:pt x="399358" y="862718"/>
                  <a:pt x="404635" y="875911"/>
                  <a:pt x="399358" y="881189"/>
                </a:cubicBezTo>
                <a:cubicBezTo>
                  <a:pt x="391442" y="886466"/>
                  <a:pt x="386165" y="873273"/>
                  <a:pt x="391442" y="867996"/>
                </a:cubicBezTo>
                <a:close/>
                <a:moveTo>
                  <a:pt x="1222104" y="841583"/>
                </a:moveTo>
                <a:cubicBezTo>
                  <a:pt x="1222604" y="842268"/>
                  <a:pt x="1223594" y="843917"/>
                  <a:pt x="1225243" y="846886"/>
                </a:cubicBezTo>
                <a:cubicBezTo>
                  <a:pt x="1239095" y="879210"/>
                  <a:pt x="1218604" y="836785"/>
                  <a:pt x="1222104" y="841583"/>
                </a:cubicBezTo>
                <a:close/>
                <a:moveTo>
                  <a:pt x="571533" y="836991"/>
                </a:moveTo>
                <a:cubicBezTo>
                  <a:pt x="574172" y="836332"/>
                  <a:pt x="577470" y="837651"/>
                  <a:pt x="578789" y="841608"/>
                </a:cubicBezTo>
                <a:cubicBezTo>
                  <a:pt x="581428" y="846886"/>
                  <a:pt x="568235" y="852163"/>
                  <a:pt x="568235" y="844247"/>
                </a:cubicBezTo>
                <a:cubicBezTo>
                  <a:pt x="566915" y="840289"/>
                  <a:pt x="568895" y="837651"/>
                  <a:pt x="571533" y="836991"/>
                </a:cubicBezTo>
                <a:close/>
                <a:moveTo>
                  <a:pt x="1939984" y="836001"/>
                </a:moveTo>
                <a:cubicBezTo>
                  <a:pt x="1940974" y="835012"/>
                  <a:pt x="1942953" y="835012"/>
                  <a:pt x="1945591" y="836331"/>
                </a:cubicBezTo>
                <a:cubicBezTo>
                  <a:pt x="1948230" y="841608"/>
                  <a:pt x="1945591" y="844247"/>
                  <a:pt x="1940314" y="841608"/>
                </a:cubicBezTo>
                <a:cubicBezTo>
                  <a:pt x="1938995" y="838970"/>
                  <a:pt x="1938995" y="836991"/>
                  <a:pt x="1939984" y="836001"/>
                </a:cubicBezTo>
                <a:close/>
                <a:moveTo>
                  <a:pt x="840542" y="832456"/>
                </a:moveTo>
                <a:cubicBezTo>
                  <a:pt x="847592" y="832209"/>
                  <a:pt x="856498" y="841609"/>
                  <a:pt x="850561" y="849525"/>
                </a:cubicBezTo>
                <a:cubicBezTo>
                  <a:pt x="842645" y="860080"/>
                  <a:pt x="824174" y="849525"/>
                  <a:pt x="834729" y="836332"/>
                </a:cubicBezTo>
                <a:cubicBezTo>
                  <a:pt x="836048" y="833693"/>
                  <a:pt x="838192" y="832539"/>
                  <a:pt x="840542" y="832456"/>
                </a:cubicBezTo>
                <a:close/>
                <a:moveTo>
                  <a:pt x="1338786" y="815510"/>
                </a:moveTo>
                <a:cubicBezTo>
                  <a:pt x="1339693" y="814232"/>
                  <a:pt x="1341342" y="818521"/>
                  <a:pt x="1343981" y="833693"/>
                </a:cubicBezTo>
                <a:cubicBezTo>
                  <a:pt x="1343486" y="838640"/>
                  <a:pt x="1342991" y="842127"/>
                  <a:pt x="1342510" y="844433"/>
                </a:cubicBezTo>
                <a:lnTo>
                  <a:pt x="1341526" y="847016"/>
                </a:lnTo>
                <a:lnTo>
                  <a:pt x="1340859" y="847260"/>
                </a:lnTo>
                <a:lnTo>
                  <a:pt x="1338879" y="840882"/>
                </a:lnTo>
                <a:cubicBezTo>
                  <a:pt x="1337734" y="831869"/>
                  <a:pt x="1337425" y="817428"/>
                  <a:pt x="1338786" y="815510"/>
                </a:cubicBezTo>
                <a:close/>
                <a:moveTo>
                  <a:pt x="2169876" y="807306"/>
                </a:moveTo>
                <a:lnTo>
                  <a:pt x="2114617" y="858244"/>
                </a:lnTo>
                <a:lnTo>
                  <a:pt x="2096942" y="863955"/>
                </a:lnTo>
                <a:cubicBezTo>
                  <a:pt x="2090634" y="867336"/>
                  <a:pt x="2084615" y="871624"/>
                  <a:pt x="2078513" y="875911"/>
                </a:cubicBezTo>
                <a:lnTo>
                  <a:pt x="2076897" y="876932"/>
                </a:lnTo>
                <a:lnTo>
                  <a:pt x="2037944" y="894382"/>
                </a:lnTo>
                <a:cubicBezTo>
                  <a:pt x="2045860" y="893722"/>
                  <a:pt x="2052951" y="891248"/>
                  <a:pt x="2059589" y="887868"/>
                </a:cubicBezTo>
                <a:lnTo>
                  <a:pt x="2076897" y="876932"/>
                </a:lnTo>
                <a:lnTo>
                  <a:pt x="2110837" y="861729"/>
                </a:lnTo>
                <a:lnTo>
                  <a:pt x="2114617" y="858244"/>
                </a:lnTo>
                <a:lnTo>
                  <a:pt x="2117103" y="857441"/>
                </a:lnTo>
                <a:cubicBezTo>
                  <a:pt x="2109187" y="891743"/>
                  <a:pt x="2027389" y="955071"/>
                  <a:pt x="1990448" y="944516"/>
                </a:cubicBezTo>
                <a:cubicBezTo>
                  <a:pt x="1969339" y="923407"/>
                  <a:pt x="2006280" y="902298"/>
                  <a:pt x="2024751" y="897021"/>
                </a:cubicBezTo>
                <a:cubicBezTo>
                  <a:pt x="2048499" y="894382"/>
                  <a:pt x="2127658" y="817860"/>
                  <a:pt x="2169876" y="807306"/>
                </a:cubicBezTo>
                <a:close/>
                <a:moveTo>
                  <a:pt x="462683" y="778280"/>
                </a:moveTo>
                <a:cubicBezTo>
                  <a:pt x="475876" y="775642"/>
                  <a:pt x="478515" y="778280"/>
                  <a:pt x="475876" y="791474"/>
                </a:cubicBezTo>
                <a:cubicBezTo>
                  <a:pt x="465322" y="796751"/>
                  <a:pt x="460045" y="791474"/>
                  <a:pt x="462683" y="778280"/>
                </a:cubicBezTo>
                <a:close/>
                <a:moveTo>
                  <a:pt x="713360" y="767726"/>
                </a:moveTo>
                <a:cubicBezTo>
                  <a:pt x="726553" y="775642"/>
                  <a:pt x="723914" y="796751"/>
                  <a:pt x="723914" y="809944"/>
                </a:cubicBezTo>
                <a:cubicBezTo>
                  <a:pt x="700166" y="812583"/>
                  <a:pt x="702805" y="780919"/>
                  <a:pt x="713360" y="767726"/>
                </a:cubicBezTo>
                <a:close/>
                <a:moveTo>
                  <a:pt x="607482" y="765418"/>
                </a:moveTo>
                <a:cubicBezTo>
                  <a:pt x="610450" y="765748"/>
                  <a:pt x="613089" y="769046"/>
                  <a:pt x="615727" y="775642"/>
                </a:cubicBezTo>
                <a:cubicBezTo>
                  <a:pt x="607811" y="786198"/>
                  <a:pt x="602534" y="786198"/>
                  <a:pt x="597257" y="773003"/>
                </a:cubicBezTo>
                <a:cubicBezTo>
                  <a:pt x="601214" y="767726"/>
                  <a:pt x="604513" y="765088"/>
                  <a:pt x="607482" y="765418"/>
                </a:cubicBezTo>
                <a:close/>
                <a:moveTo>
                  <a:pt x="2225288" y="765088"/>
                </a:moveTo>
                <a:cubicBezTo>
                  <a:pt x="2230565" y="770365"/>
                  <a:pt x="2220010" y="778281"/>
                  <a:pt x="2217372" y="773004"/>
                </a:cubicBezTo>
                <a:cubicBezTo>
                  <a:pt x="2214733" y="767726"/>
                  <a:pt x="2222649" y="762449"/>
                  <a:pt x="2225288" y="765088"/>
                </a:cubicBezTo>
                <a:close/>
                <a:moveTo>
                  <a:pt x="1148722" y="762449"/>
                </a:moveTo>
                <a:cubicBezTo>
                  <a:pt x="1151360" y="783558"/>
                  <a:pt x="1127612" y="788835"/>
                  <a:pt x="1132890" y="812583"/>
                </a:cubicBezTo>
                <a:cubicBezTo>
                  <a:pt x="1106503" y="812583"/>
                  <a:pt x="1101226" y="788835"/>
                  <a:pt x="1088033" y="770365"/>
                </a:cubicBezTo>
                <a:cubicBezTo>
                  <a:pt x="1103865" y="778281"/>
                  <a:pt x="1117058" y="788835"/>
                  <a:pt x="1127612" y="802028"/>
                </a:cubicBezTo>
                <a:cubicBezTo>
                  <a:pt x="1135528" y="788835"/>
                  <a:pt x="1140806" y="775642"/>
                  <a:pt x="1148722" y="762449"/>
                </a:cubicBezTo>
                <a:close/>
                <a:moveTo>
                  <a:pt x="1037899" y="754533"/>
                </a:moveTo>
                <a:cubicBezTo>
                  <a:pt x="1061647" y="765087"/>
                  <a:pt x="1037899" y="820499"/>
                  <a:pt x="1016789" y="799390"/>
                </a:cubicBezTo>
                <a:cubicBezTo>
                  <a:pt x="1008873" y="780919"/>
                  <a:pt x="1019429" y="754533"/>
                  <a:pt x="1037899" y="754533"/>
                </a:cubicBezTo>
                <a:close/>
                <a:moveTo>
                  <a:pt x="1381417" y="753955"/>
                </a:moveTo>
                <a:cubicBezTo>
                  <a:pt x="1383890" y="751729"/>
                  <a:pt x="1390817" y="759150"/>
                  <a:pt x="1388838" y="765087"/>
                </a:cubicBezTo>
                <a:cubicBezTo>
                  <a:pt x="1386199" y="773003"/>
                  <a:pt x="1378283" y="765087"/>
                  <a:pt x="1380922" y="759810"/>
                </a:cubicBezTo>
                <a:cubicBezTo>
                  <a:pt x="1380262" y="756512"/>
                  <a:pt x="1380592" y="754697"/>
                  <a:pt x="1381417" y="753955"/>
                </a:cubicBezTo>
                <a:close/>
                <a:moveTo>
                  <a:pt x="792505" y="746617"/>
                </a:moveTo>
                <a:cubicBezTo>
                  <a:pt x="803059" y="762449"/>
                  <a:pt x="805698" y="778281"/>
                  <a:pt x="803059" y="796751"/>
                </a:cubicBezTo>
                <a:cubicBezTo>
                  <a:pt x="800421" y="780919"/>
                  <a:pt x="797782" y="762449"/>
                  <a:pt x="792505" y="746617"/>
                </a:cubicBezTo>
                <a:close/>
                <a:moveTo>
                  <a:pt x="1628955" y="741340"/>
                </a:moveTo>
                <a:cubicBezTo>
                  <a:pt x="1626317" y="751894"/>
                  <a:pt x="1623678" y="765089"/>
                  <a:pt x="1610484" y="765089"/>
                </a:cubicBezTo>
                <a:cubicBezTo>
                  <a:pt x="1610484" y="754533"/>
                  <a:pt x="1621039" y="749256"/>
                  <a:pt x="1628955" y="741340"/>
                </a:cubicBezTo>
                <a:close/>
                <a:moveTo>
                  <a:pt x="1317265" y="717921"/>
                </a:moveTo>
                <a:cubicBezTo>
                  <a:pt x="1318914" y="716932"/>
                  <a:pt x="1321553" y="717591"/>
                  <a:pt x="1325510" y="720230"/>
                </a:cubicBezTo>
                <a:cubicBezTo>
                  <a:pt x="1325510" y="728146"/>
                  <a:pt x="1322872" y="730785"/>
                  <a:pt x="1314956" y="725508"/>
                </a:cubicBezTo>
                <a:cubicBezTo>
                  <a:pt x="1314956" y="721550"/>
                  <a:pt x="1315616" y="718911"/>
                  <a:pt x="1317265" y="717921"/>
                </a:cubicBezTo>
                <a:close/>
                <a:moveTo>
                  <a:pt x="1681727" y="707037"/>
                </a:moveTo>
                <a:cubicBezTo>
                  <a:pt x="1668534" y="733423"/>
                  <a:pt x="1652702" y="757171"/>
                  <a:pt x="1634232" y="778281"/>
                </a:cubicBezTo>
                <a:cubicBezTo>
                  <a:pt x="1642148" y="749255"/>
                  <a:pt x="1657979" y="725507"/>
                  <a:pt x="1681727" y="707037"/>
                </a:cubicBezTo>
                <a:close/>
                <a:moveTo>
                  <a:pt x="1486468" y="680651"/>
                </a:moveTo>
                <a:cubicBezTo>
                  <a:pt x="1449527" y="728146"/>
                  <a:pt x="1467998" y="746617"/>
                  <a:pt x="1409948" y="770365"/>
                </a:cubicBezTo>
                <a:cubicBezTo>
                  <a:pt x="1394115" y="791475"/>
                  <a:pt x="1373006" y="807307"/>
                  <a:pt x="1349258" y="817861"/>
                </a:cubicBezTo>
                <a:cubicBezTo>
                  <a:pt x="1357174" y="804668"/>
                  <a:pt x="1452166" y="680651"/>
                  <a:pt x="1486468" y="680651"/>
                </a:cubicBezTo>
                <a:close/>
                <a:moveTo>
                  <a:pt x="1644787" y="667458"/>
                </a:moveTo>
                <a:cubicBezTo>
                  <a:pt x="1631594" y="720231"/>
                  <a:pt x="1544518" y="722869"/>
                  <a:pt x="1592013" y="693844"/>
                </a:cubicBezTo>
                <a:cubicBezTo>
                  <a:pt x="1610485" y="685928"/>
                  <a:pt x="1628955" y="678012"/>
                  <a:pt x="1644787" y="667458"/>
                </a:cubicBezTo>
                <a:close/>
                <a:moveTo>
                  <a:pt x="1188302" y="662181"/>
                </a:moveTo>
                <a:cubicBezTo>
                  <a:pt x="1185663" y="675374"/>
                  <a:pt x="1180386" y="691206"/>
                  <a:pt x="1177747" y="704399"/>
                </a:cubicBezTo>
                <a:cubicBezTo>
                  <a:pt x="1151360" y="712315"/>
                  <a:pt x="1153998" y="699122"/>
                  <a:pt x="1188302" y="662181"/>
                </a:cubicBezTo>
                <a:close/>
                <a:moveTo>
                  <a:pt x="2111826" y="651626"/>
                </a:moveTo>
                <a:cubicBezTo>
                  <a:pt x="2111826" y="688568"/>
                  <a:pt x="2088079" y="646349"/>
                  <a:pt x="2111826" y="651626"/>
                </a:cubicBezTo>
                <a:close/>
                <a:moveTo>
                  <a:pt x="2074887" y="651626"/>
                </a:moveTo>
                <a:cubicBezTo>
                  <a:pt x="2077525" y="675374"/>
                  <a:pt x="2030029" y="648987"/>
                  <a:pt x="2074887" y="651626"/>
                </a:cubicBezTo>
                <a:close/>
                <a:moveTo>
                  <a:pt x="890140" y="648987"/>
                </a:moveTo>
                <a:cubicBezTo>
                  <a:pt x="929719" y="659541"/>
                  <a:pt x="1011512" y="831054"/>
                  <a:pt x="1022067" y="870634"/>
                </a:cubicBezTo>
                <a:cubicBezTo>
                  <a:pt x="969294" y="812584"/>
                  <a:pt x="921804" y="717592"/>
                  <a:pt x="890140" y="648987"/>
                </a:cubicBezTo>
                <a:close/>
                <a:moveTo>
                  <a:pt x="1526049" y="635794"/>
                </a:moveTo>
                <a:cubicBezTo>
                  <a:pt x="1515494" y="646348"/>
                  <a:pt x="1502301" y="659543"/>
                  <a:pt x="1491746" y="670097"/>
                </a:cubicBezTo>
                <a:cubicBezTo>
                  <a:pt x="1489107" y="678013"/>
                  <a:pt x="1470636" y="638432"/>
                  <a:pt x="1526049" y="635794"/>
                </a:cubicBezTo>
                <a:close/>
                <a:moveTo>
                  <a:pt x="781951" y="633156"/>
                </a:moveTo>
                <a:cubicBezTo>
                  <a:pt x="795144" y="656904"/>
                  <a:pt x="800421" y="667458"/>
                  <a:pt x="789867" y="691206"/>
                </a:cubicBezTo>
                <a:cubicBezTo>
                  <a:pt x="787228" y="672735"/>
                  <a:pt x="784589" y="654265"/>
                  <a:pt x="781951" y="633156"/>
                </a:cubicBezTo>
                <a:close/>
                <a:moveTo>
                  <a:pt x="1285931" y="617323"/>
                </a:moveTo>
                <a:cubicBezTo>
                  <a:pt x="1301763" y="670096"/>
                  <a:pt x="1077478" y="889103"/>
                  <a:pt x="1151360" y="926044"/>
                </a:cubicBezTo>
                <a:cubicBezTo>
                  <a:pt x="1212049" y="936599"/>
                  <a:pt x="1267461" y="878549"/>
                  <a:pt x="1304402" y="846885"/>
                </a:cubicBezTo>
                <a:cubicBezTo>
                  <a:pt x="1322872" y="852162"/>
                  <a:pt x="1304402" y="873271"/>
                  <a:pt x="1299124" y="878549"/>
                </a:cubicBezTo>
                <a:cubicBezTo>
                  <a:pt x="1317595" y="873271"/>
                  <a:pt x="1312317" y="878549"/>
                  <a:pt x="1312317" y="852162"/>
                </a:cubicBezTo>
                <a:cubicBezTo>
                  <a:pt x="1316275" y="853811"/>
                  <a:pt x="1322336" y="853275"/>
                  <a:pt x="1329778" y="851312"/>
                </a:cubicBezTo>
                <a:lnTo>
                  <a:pt x="1340859" y="847260"/>
                </a:lnTo>
                <a:lnTo>
                  <a:pt x="1341117" y="848089"/>
                </a:lnTo>
                <a:lnTo>
                  <a:pt x="1341526" y="847016"/>
                </a:lnTo>
                <a:lnTo>
                  <a:pt x="1355525" y="841896"/>
                </a:lnTo>
                <a:cubicBezTo>
                  <a:pt x="1412421" y="817530"/>
                  <a:pt x="1493065" y="769045"/>
                  <a:pt x="1441611" y="860078"/>
                </a:cubicBezTo>
                <a:cubicBezTo>
                  <a:pt x="1299124" y="773003"/>
                  <a:pt x="1301763" y="997288"/>
                  <a:pt x="1351897" y="1044783"/>
                </a:cubicBezTo>
                <a:cubicBezTo>
                  <a:pt x="1407309" y="1021035"/>
                  <a:pt x="1433695" y="915490"/>
                  <a:pt x="1431056" y="867994"/>
                </a:cubicBezTo>
                <a:cubicBezTo>
                  <a:pt x="1460081" y="867994"/>
                  <a:pt x="1467997" y="889103"/>
                  <a:pt x="1462720" y="933960"/>
                </a:cubicBezTo>
                <a:cubicBezTo>
                  <a:pt x="1507577" y="870633"/>
                  <a:pt x="1518132" y="696482"/>
                  <a:pt x="1512854" y="696482"/>
                </a:cubicBezTo>
                <a:cubicBezTo>
                  <a:pt x="1636871" y="725507"/>
                  <a:pt x="1518132" y="802028"/>
                  <a:pt x="1515493" y="865355"/>
                </a:cubicBezTo>
                <a:cubicBezTo>
                  <a:pt x="1536602" y="854801"/>
                  <a:pt x="1547157" y="836330"/>
                  <a:pt x="1547157" y="809944"/>
                </a:cubicBezTo>
                <a:cubicBezTo>
                  <a:pt x="1562989" y="809944"/>
                  <a:pt x="1605207" y="870633"/>
                  <a:pt x="1560350" y="897019"/>
                </a:cubicBezTo>
                <a:cubicBezTo>
                  <a:pt x="1541880" y="897019"/>
                  <a:pt x="1536602" y="881187"/>
                  <a:pt x="1544518" y="854801"/>
                </a:cubicBezTo>
                <a:cubicBezTo>
                  <a:pt x="1504938" y="928683"/>
                  <a:pt x="1533964" y="931322"/>
                  <a:pt x="1507577" y="997288"/>
                </a:cubicBezTo>
                <a:cubicBezTo>
                  <a:pt x="1586736" y="984094"/>
                  <a:pt x="1705475" y="788835"/>
                  <a:pt x="1774080" y="780919"/>
                </a:cubicBezTo>
                <a:cubicBezTo>
                  <a:pt x="1774080" y="812583"/>
                  <a:pt x="1702837" y="936599"/>
                  <a:pt x="1774080" y="894381"/>
                </a:cubicBezTo>
                <a:cubicBezTo>
                  <a:pt x="1755610" y="949792"/>
                  <a:pt x="1533964" y="1076447"/>
                  <a:pt x="1626316" y="1044783"/>
                </a:cubicBezTo>
                <a:cubicBezTo>
                  <a:pt x="1618400" y="1063254"/>
                  <a:pt x="1581459" y="1084363"/>
                  <a:pt x="1565627" y="1097556"/>
                </a:cubicBezTo>
                <a:cubicBezTo>
                  <a:pt x="1605207" y="1084363"/>
                  <a:pt x="1578820" y="1137136"/>
                  <a:pt x="1581459" y="1142413"/>
                </a:cubicBezTo>
                <a:cubicBezTo>
                  <a:pt x="1597291" y="1123943"/>
                  <a:pt x="1618400" y="1110749"/>
                  <a:pt x="1639509" y="1100195"/>
                </a:cubicBezTo>
                <a:cubicBezTo>
                  <a:pt x="1618400" y="1110749"/>
                  <a:pt x="1634232" y="1100195"/>
                  <a:pt x="1689644" y="1068531"/>
                </a:cubicBezTo>
                <a:cubicBezTo>
                  <a:pt x="1676450" y="1076447"/>
                  <a:pt x="1665896" y="1087002"/>
                  <a:pt x="1652702" y="1094917"/>
                </a:cubicBezTo>
                <a:cubicBezTo>
                  <a:pt x="1581459" y="1121304"/>
                  <a:pt x="1671173" y="1189909"/>
                  <a:pt x="1660618" y="1290178"/>
                </a:cubicBezTo>
                <a:cubicBezTo>
                  <a:pt x="1668534" y="1276985"/>
                  <a:pt x="1687005" y="1279623"/>
                  <a:pt x="1755610" y="1282262"/>
                </a:cubicBezTo>
                <a:cubicBezTo>
                  <a:pt x="1721307" y="1319203"/>
                  <a:pt x="1710753" y="1321842"/>
                  <a:pt x="1697559" y="1371976"/>
                </a:cubicBezTo>
                <a:cubicBezTo>
                  <a:pt x="1729223" y="1335035"/>
                  <a:pt x="1766164" y="1300733"/>
                  <a:pt x="1811021" y="1276985"/>
                </a:cubicBezTo>
                <a:cubicBezTo>
                  <a:pt x="1805744" y="1345590"/>
                  <a:pt x="1710753" y="1393085"/>
                  <a:pt x="1689644" y="1427387"/>
                </a:cubicBezTo>
                <a:cubicBezTo>
                  <a:pt x="1716030" y="1430026"/>
                  <a:pt x="1745055" y="1466967"/>
                  <a:pt x="1755610" y="1466967"/>
                </a:cubicBezTo>
                <a:cubicBezTo>
                  <a:pt x="1752971" y="1509185"/>
                  <a:pt x="1758248" y="1509185"/>
                  <a:pt x="1768803" y="1554042"/>
                </a:cubicBezTo>
                <a:cubicBezTo>
                  <a:pt x="1739778" y="1527656"/>
                  <a:pt x="1729223" y="1535572"/>
                  <a:pt x="1737139" y="1575152"/>
                </a:cubicBezTo>
                <a:cubicBezTo>
                  <a:pt x="1719988" y="1575152"/>
                  <a:pt x="1772761" y="1596921"/>
                  <a:pt x="1815969" y="1611763"/>
                </a:cubicBezTo>
                <a:lnTo>
                  <a:pt x="1833700" y="1617428"/>
                </a:lnTo>
                <a:lnTo>
                  <a:pt x="1827843" y="1634191"/>
                </a:lnTo>
                <a:cubicBezTo>
                  <a:pt x="1821576" y="1641777"/>
                  <a:pt x="1812340" y="1647714"/>
                  <a:pt x="1800466" y="1651672"/>
                </a:cubicBezTo>
                <a:cubicBezTo>
                  <a:pt x="1829492" y="1662227"/>
                  <a:pt x="1858517" y="1627924"/>
                  <a:pt x="1858517" y="1627924"/>
                </a:cubicBezTo>
                <a:cubicBezTo>
                  <a:pt x="1908651" y="1691252"/>
                  <a:pt x="1869071" y="1678059"/>
                  <a:pt x="1903374" y="1738747"/>
                </a:cubicBezTo>
                <a:cubicBezTo>
                  <a:pt x="1906012" y="1770411"/>
                  <a:pt x="1927122" y="1788882"/>
                  <a:pt x="1958785" y="1775689"/>
                </a:cubicBezTo>
                <a:cubicBezTo>
                  <a:pt x="1911290" y="1817907"/>
                  <a:pt x="1834769" y="1759856"/>
                  <a:pt x="1784635" y="1746663"/>
                </a:cubicBezTo>
                <a:cubicBezTo>
                  <a:pt x="1811021" y="1759856"/>
                  <a:pt x="1694921" y="1722916"/>
                  <a:pt x="1694921" y="1783604"/>
                </a:cubicBezTo>
                <a:cubicBezTo>
                  <a:pt x="1694921" y="1751941"/>
                  <a:pt x="1681728" y="1744025"/>
                  <a:pt x="1657980" y="1759856"/>
                </a:cubicBezTo>
                <a:cubicBezTo>
                  <a:pt x="1657980" y="1780966"/>
                  <a:pt x="1713391" y="1865402"/>
                  <a:pt x="1716030" y="1873318"/>
                </a:cubicBezTo>
                <a:cubicBezTo>
                  <a:pt x="1697559" y="1846932"/>
                  <a:pt x="1673812" y="1833739"/>
                  <a:pt x="1642148" y="1831100"/>
                </a:cubicBezTo>
                <a:cubicBezTo>
                  <a:pt x="1589375" y="1902343"/>
                  <a:pt x="1697559" y="1941923"/>
                  <a:pt x="1705475" y="1992057"/>
                </a:cubicBezTo>
                <a:cubicBezTo>
                  <a:pt x="1684366" y="1997334"/>
                  <a:pt x="1708114" y="1981503"/>
                  <a:pt x="1718669" y="2034275"/>
                </a:cubicBezTo>
                <a:cubicBezTo>
                  <a:pt x="1657980" y="2076494"/>
                  <a:pt x="1650064" y="1886511"/>
                  <a:pt x="1592014" y="1878595"/>
                </a:cubicBezTo>
                <a:cubicBezTo>
                  <a:pt x="1552434" y="1968309"/>
                  <a:pt x="1491745" y="1907621"/>
                  <a:pt x="1454804" y="1949839"/>
                </a:cubicBezTo>
                <a:cubicBezTo>
                  <a:pt x="1409947" y="2005250"/>
                  <a:pt x="1449527" y="2028998"/>
                  <a:pt x="1433695" y="2079132"/>
                </a:cubicBezTo>
                <a:cubicBezTo>
                  <a:pt x="1415225" y="2079132"/>
                  <a:pt x="1407309" y="2076494"/>
                  <a:pt x="1388838" y="2076494"/>
                </a:cubicBezTo>
                <a:cubicBezTo>
                  <a:pt x="1362452" y="2105519"/>
                  <a:pt x="1367729" y="2123989"/>
                  <a:pt x="1407309" y="2126628"/>
                </a:cubicBezTo>
                <a:cubicBezTo>
                  <a:pt x="1300444" y="2128607"/>
                  <a:pt x="1246269" y="2216300"/>
                  <a:pt x="1220434" y="2336137"/>
                </a:cubicBezTo>
                <a:lnTo>
                  <a:pt x="1214432" y="2380765"/>
                </a:lnTo>
                <a:lnTo>
                  <a:pt x="1214688" y="2295501"/>
                </a:lnTo>
                <a:cubicBezTo>
                  <a:pt x="1193578" y="2332442"/>
                  <a:pt x="1188301" y="2319249"/>
                  <a:pt x="1212049" y="2345635"/>
                </a:cubicBezTo>
                <a:cubicBezTo>
                  <a:pt x="1180385" y="2358829"/>
                  <a:pt x="1151360" y="2564643"/>
                  <a:pt x="1114419" y="2430072"/>
                </a:cubicBezTo>
                <a:cubicBezTo>
                  <a:pt x="1177747" y="2414240"/>
                  <a:pt x="1177747" y="2332442"/>
                  <a:pt x="1183024" y="2274392"/>
                </a:cubicBezTo>
                <a:cubicBezTo>
                  <a:pt x="1136518" y="2243718"/>
                  <a:pt x="1112647" y="2356273"/>
                  <a:pt x="1100278" y="2508948"/>
                </a:cubicBezTo>
                <a:lnTo>
                  <a:pt x="1093207" y="2637168"/>
                </a:lnTo>
                <a:lnTo>
                  <a:pt x="1087531" y="2637168"/>
                </a:lnTo>
                <a:lnTo>
                  <a:pt x="1080117" y="2575197"/>
                </a:lnTo>
                <a:cubicBezTo>
                  <a:pt x="1069562" y="2522424"/>
                  <a:pt x="987764" y="2559365"/>
                  <a:pt x="1008873" y="2488122"/>
                </a:cubicBezTo>
                <a:cubicBezTo>
                  <a:pt x="1011512" y="2472290"/>
                  <a:pt x="1035260" y="2501315"/>
                  <a:pt x="1045814" y="2493399"/>
                </a:cubicBezTo>
                <a:cubicBezTo>
                  <a:pt x="1040537" y="2472290"/>
                  <a:pt x="1032621" y="2451181"/>
                  <a:pt x="1024705" y="2430072"/>
                </a:cubicBezTo>
                <a:cubicBezTo>
                  <a:pt x="1015470" y="2441616"/>
                  <a:pt x="1028457" y="2483463"/>
                  <a:pt x="1012404" y="2467229"/>
                </a:cubicBezTo>
                <a:lnTo>
                  <a:pt x="1009525" y="2463709"/>
                </a:lnTo>
                <a:lnTo>
                  <a:pt x="1010409" y="2463499"/>
                </a:lnTo>
                <a:cubicBezTo>
                  <a:pt x="1013656" y="2457572"/>
                  <a:pt x="1016130" y="2429743"/>
                  <a:pt x="1006235" y="2437988"/>
                </a:cubicBezTo>
                <a:cubicBezTo>
                  <a:pt x="1006235" y="2446234"/>
                  <a:pt x="1006482" y="2452212"/>
                  <a:pt x="1006884" y="2456387"/>
                </a:cubicBezTo>
                <a:lnTo>
                  <a:pt x="1008027" y="2461878"/>
                </a:lnTo>
                <a:lnTo>
                  <a:pt x="1003596" y="2456458"/>
                </a:lnTo>
                <a:cubicBezTo>
                  <a:pt x="1003596" y="2478227"/>
                  <a:pt x="1007307" y="2551203"/>
                  <a:pt x="1010136" y="2633918"/>
                </a:cubicBezTo>
                <a:lnTo>
                  <a:pt x="1010227" y="2637168"/>
                </a:lnTo>
                <a:lnTo>
                  <a:pt x="986520" y="2637168"/>
                </a:lnTo>
                <a:lnTo>
                  <a:pt x="987177" y="2591658"/>
                </a:lnTo>
                <a:cubicBezTo>
                  <a:pt x="988259" y="2497193"/>
                  <a:pt x="987764" y="2413581"/>
                  <a:pt x="979848" y="2387854"/>
                </a:cubicBezTo>
                <a:cubicBezTo>
                  <a:pt x="977870" y="2391812"/>
                  <a:pt x="972922" y="2438813"/>
                  <a:pt x="970572" y="2462066"/>
                </a:cubicBezTo>
                <a:lnTo>
                  <a:pt x="970057" y="2467253"/>
                </a:lnTo>
                <a:lnTo>
                  <a:pt x="970052" y="2467255"/>
                </a:lnTo>
                <a:cubicBezTo>
                  <a:pt x="969583" y="2468539"/>
                  <a:pt x="969294" y="2470971"/>
                  <a:pt x="969294" y="2474929"/>
                </a:cubicBezTo>
                <a:lnTo>
                  <a:pt x="970057" y="2467253"/>
                </a:lnTo>
                <a:lnTo>
                  <a:pt x="971891" y="2466477"/>
                </a:lnTo>
                <a:cubicBezTo>
                  <a:pt x="976220" y="2470311"/>
                  <a:pt x="983147" y="2501975"/>
                  <a:pt x="969294" y="2480206"/>
                </a:cubicBezTo>
                <a:cubicBezTo>
                  <a:pt x="967975" y="2477568"/>
                  <a:pt x="958081" y="2540236"/>
                  <a:pt x="949505" y="2602573"/>
                </a:cubicBezTo>
                <a:lnTo>
                  <a:pt x="944938" y="2637168"/>
                </a:lnTo>
                <a:lnTo>
                  <a:pt x="895202" y="2637168"/>
                </a:lnTo>
                <a:lnTo>
                  <a:pt x="888392" y="2625997"/>
                </a:lnTo>
                <a:cubicBezTo>
                  <a:pt x="881312" y="2616813"/>
                  <a:pt x="874334" y="2613422"/>
                  <a:pt x="867830" y="2620977"/>
                </a:cubicBezTo>
                <a:lnTo>
                  <a:pt x="860327" y="2637168"/>
                </a:lnTo>
                <a:lnTo>
                  <a:pt x="857668" y="2637168"/>
                </a:lnTo>
                <a:lnTo>
                  <a:pt x="852853" y="2613370"/>
                </a:lnTo>
                <a:cubicBezTo>
                  <a:pt x="848704" y="2532237"/>
                  <a:pt x="900364" y="2353882"/>
                  <a:pt x="861114" y="2430072"/>
                </a:cubicBezTo>
                <a:cubicBezTo>
                  <a:pt x="853199" y="2411601"/>
                  <a:pt x="869030" y="2372022"/>
                  <a:pt x="869030" y="2350913"/>
                </a:cubicBezTo>
                <a:cubicBezTo>
                  <a:pt x="850560" y="2390492"/>
                  <a:pt x="832089" y="2332442"/>
                  <a:pt x="826812" y="2329804"/>
                </a:cubicBezTo>
                <a:cubicBezTo>
                  <a:pt x="816257" y="2350913"/>
                  <a:pt x="824173" y="2490761"/>
                  <a:pt x="792510" y="2488122"/>
                </a:cubicBezTo>
                <a:cubicBezTo>
                  <a:pt x="755569" y="2485483"/>
                  <a:pt x="789871" y="2253283"/>
                  <a:pt x="789871" y="2234812"/>
                </a:cubicBezTo>
                <a:cubicBezTo>
                  <a:pt x="779316" y="2240090"/>
                  <a:pt x="774039" y="2237451"/>
                  <a:pt x="774039" y="2221619"/>
                </a:cubicBezTo>
                <a:cubicBezTo>
                  <a:pt x="774039" y="2230854"/>
                  <a:pt x="770905" y="2240749"/>
                  <a:pt x="766123" y="2251221"/>
                </a:cubicBezTo>
                <a:lnTo>
                  <a:pt x="750366" y="2280474"/>
                </a:lnTo>
                <a:lnTo>
                  <a:pt x="755685" y="2284947"/>
                </a:lnTo>
                <a:cubicBezTo>
                  <a:pt x="758452" y="2287730"/>
                  <a:pt x="759991" y="2289956"/>
                  <a:pt x="758735" y="2290374"/>
                </a:cubicBezTo>
                <a:lnTo>
                  <a:pt x="747463" y="2285914"/>
                </a:lnTo>
                <a:lnTo>
                  <a:pt x="735128" y="2309557"/>
                </a:lnTo>
                <a:lnTo>
                  <a:pt x="739741" y="2306385"/>
                </a:lnTo>
                <a:cubicBezTo>
                  <a:pt x="745018" y="2307375"/>
                  <a:pt x="750295" y="2315291"/>
                  <a:pt x="739741" y="2327165"/>
                </a:cubicBezTo>
                <a:lnTo>
                  <a:pt x="734148" y="2311435"/>
                </a:lnTo>
                <a:lnTo>
                  <a:pt x="729512" y="2320321"/>
                </a:lnTo>
                <a:cubicBezTo>
                  <a:pt x="724070" y="2332772"/>
                  <a:pt x="719947" y="2345636"/>
                  <a:pt x="718628" y="2358829"/>
                </a:cubicBezTo>
                <a:cubicBezTo>
                  <a:pt x="705434" y="2390492"/>
                  <a:pt x="668492" y="2350913"/>
                  <a:pt x="673770" y="2342997"/>
                </a:cubicBezTo>
                <a:cubicBezTo>
                  <a:pt x="663215" y="2356190"/>
                  <a:pt x="652661" y="2366744"/>
                  <a:pt x="642106" y="2377299"/>
                </a:cubicBezTo>
                <a:cubicBezTo>
                  <a:pt x="655299" y="2342997"/>
                  <a:pt x="723904" y="2234812"/>
                  <a:pt x="768762" y="2216342"/>
                </a:cubicBezTo>
                <a:cubicBezTo>
                  <a:pt x="752930" y="2192594"/>
                  <a:pt x="663215" y="2253283"/>
                  <a:pt x="673770" y="2303417"/>
                </a:cubicBezTo>
                <a:cubicBezTo>
                  <a:pt x="644745" y="2263837"/>
                  <a:pt x="620997" y="2279669"/>
                  <a:pt x="602526" y="2350913"/>
                </a:cubicBezTo>
                <a:cubicBezTo>
                  <a:pt x="602526" y="2308694"/>
                  <a:pt x="555031" y="2203149"/>
                  <a:pt x="613081" y="2187317"/>
                </a:cubicBezTo>
                <a:cubicBezTo>
                  <a:pt x="613081" y="2187317"/>
                  <a:pt x="473232" y="2218980"/>
                  <a:pt x="473232" y="2218980"/>
                </a:cubicBezTo>
                <a:cubicBezTo>
                  <a:pt x="446845" y="2187317"/>
                  <a:pt x="441569" y="2189955"/>
                  <a:pt x="401989" y="2166208"/>
                </a:cubicBezTo>
                <a:cubicBezTo>
                  <a:pt x="438929" y="2163569"/>
                  <a:pt x="444207" y="2153014"/>
                  <a:pt x="409905" y="2129267"/>
                </a:cubicBezTo>
                <a:cubicBezTo>
                  <a:pt x="391435" y="2147737"/>
                  <a:pt x="365048" y="2126628"/>
                  <a:pt x="336023" y="2155653"/>
                </a:cubicBezTo>
                <a:cubicBezTo>
                  <a:pt x="349217" y="2134544"/>
                  <a:pt x="346578" y="2123989"/>
                  <a:pt x="328107" y="2123989"/>
                </a:cubicBezTo>
                <a:cubicBezTo>
                  <a:pt x="343939" y="2145098"/>
                  <a:pt x="339981" y="2140481"/>
                  <a:pt x="333714" y="2132565"/>
                </a:cubicBezTo>
                <a:lnTo>
                  <a:pt x="325413" y="2121854"/>
                </a:lnTo>
                <a:lnTo>
                  <a:pt x="325469" y="2121351"/>
                </a:lnTo>
                <a:cubicBezTo>
                  <a:pt x="322170" y="2117393"/>
                  <a:pt x="322665" y="2118217"/>
                  <a:pt x="324768" y="2121021"/>
                </a:cubicBezTo>
                <a:lnTo>
                  <a:pt x="325413" y="2121854"/>
                </a:lnTo>
                <a:lnTo>
                  <a:pt x="324082" y="2133894"/>
                </a:lnTo>
                <a:cubicBezTo>
                  <a:pt x="309183" y="2164269"/>
                  <a:pt x="218273" y="2199191"/>
                  <a:pt x="169789" y="2171485"/>
                </a:cubicBezTo>
                <a:lnTo>
                  <a:pt x="186642" y="2144189"/>
                </a:lnTo>
                <a:lnTo>
                  <a:pt x="178371" y="2146748"/>
                </a:lnTo>
                <a:cubicBezTo>
                  <a:pt x="169135" y="2147078"/>
                  <a:pt x="160560" y="2142460"/>
                  <a:pt x="161879" y="2131906"/>
                </a:cubicBezTo>
                <a:cubicBezTo>
                  <a:pt x="164518" y="2122670"/>
                  <a:pt x="174413" y="2117393"/>
                  <a:pt x="183318" y="2117063"/>
                </a:cubicBezTo>
                <a:cubicBezTo>
                  <a:pt x="192224" y="2116733"/>
                  <a:pt x="200140" y="2121351"/>
                  <a:pt x="198821" y="2131906"/>
                </a:cubicBezTo>
                <a:lnTo>
                  <a:pt x="197211" y="2134293"/>
                </a:lnTo>
                <a:lnTo>
                  <a:pt x="206565" y="2126421"/>
                </a:lnTo>
                <a:cubicBezTo>
                  <a:pt x="244165" y="2106013"/>
                  <a:pt x="283250" y="2143119"/>
                  <a:pt x="314914" y="2089687"/>
                </a:cubicBezTo>
                <a:cubicBezTo>
                  <a:pt x="306998" y="2065939"/>
                  <a:pt x="288528" y="2063300"/>
                  <a:pt x="262141" y="2081771"/>
                </a:cubicBezTo>
                <a:cubicBezTo>
                  <a:pt x="280612" y="2068578"/>
                  <a:pt x="275334" y="2065939"/>
                  <a:pt x="288528" y="2028998"/>
                </a:cubicBezTo>
                <a:cubicBezTo>
                  <a:pt x="272696" y="2042191"/>
                  <a:pt x="258843" y="2042191"/>
                  <a:pt x="255544" y="2038563"/>
                </a:cubicBezTo>
                <a:lnTo>
                  <a:pt x="257927" y="2034454"/>
                </a:lnTo>
                <a:lnTo>
                  <a:pt x="285889" y="2026360"/>
                </a:lnTo>
                <a:cubicBezTo>
                  <a:pt x="272695" y="2027019"/>
                  <a:pt x="264285" y="2029163"/>
                  <a:pt x="259585" y="2031596"/>
                </a:cubicBezTo>
                <a:lnTo>
                  <a:pt x="257927" y="2034454"/>
                </a:lnTo>
                <a:lnTo>
                  <a:pt x="248288" y="2037244"/>
                </a:lnTo>
                <a:cubicBezTo>
                  <a:pt x="236415" y="2037573"/>
                  <a:pt x="225200" y="2034275"/>
                  <a:pt x="214646" y="2026360"/>
                </a:cubicBezTo>
                <a:cubicBezTo>
                  <a:pt x="251587" y="2034275"/>
                  <a:pt x="272696" y="2026360"/>
                  <a:pt x="280612" y="1997334"/>
                </a:cubicBezTo>
                <a:cubicBezTo>
                  <a:pt x="222562" y="2007889"/>
                  <a:pt x="93268" y="2023721"/>
                  <a:pt x="80075" y="2068578"/>
                </a:cubicBezTo>
                <a:cubicBezTo>
                  <a:pt x="85352" y="2042191"/>
                  <a:pt x="77436" y="2031637"/>
                  <a:pt x="56327" y="2039553"/>
                </a:cubicBezTo>
                <a:cubicBezTo>
                  <a:pt x="72159" y="2007889"/>
                  <a:pt x="77436" y="2036914"/>
                  <a:pt x="74798" y="2005250"/>
                </a:cubicBezTo>
                <a:cubicBezTo>
                  <a:pt x="118335" y="2056704"/>
                  <a:pt x="215305" y="2001292"/>
                  <a:pt x="269974" y="1961465"/>
                </a:cubicBezTo>
                <a:lnTo>
                  <a:pt x="279131" y="1954392"/>
                </a:lnTo>
                <a:lnTo>
                  <a:pt x="277976" y="1954787"/>
                </a:lnTo>
                <a:cubicBezTo>
                  <a:pt x="271380" y="1951819"/>
                  <a:pt x="258187" y="1940604"/>
                  <a:pt x="238397" y="1920814"/>
                </a:cubicBezTo>
                <a:cubicBezTo>
                  <a:pt x="254229" y="1915537"/>
                  <a:pt x="267422" y="1923453"/>
                  <a:pt x="277976" y="1939284"/>
                </a:cubicBezTo>
                <a:lnTo>
                  <a:pt x="282465" y="1951817"/>
                </a:lnTo>
                <a:lnTo>
                  <a:pt x="293341" y="1943417"/>
                </a:lnTo>
                <a:cubicBezTo>
                  <a:pt x="299659" y="1938212"/>
                  <a:pt x="304359" y="1934007"/>
                  <a:pt x="306998" y="1931368"/>
                </a:cubicBezTo>
                <a:cubicBezTo>
                  <a:pt x="283250" y="1899705"/>
                  <a:pt x="248948" y="1883873"/>
                  <a:pt x="206730" y="1889150"/>
                </a:cubicBezTo>
                <a:cubicBezTo>
                  <a:pt x="235755" y="1894427"/>
                  <a:pt x="264780" y="1889150"/>
                  <a:pt x="288528" y="1868041"/>
                </a:cubicBezTo>
                <a:cubicBezTo>
                  <a:pt x="283250" y="1828461"/>
                  <a:pt x="225200" y="1862764"/>
                  <a:pt x="198814" y="1860125"/>
                </a:cubicBezTo>
                <a:cubicBezTo>
                  <a:pt x="186940" y="1838356"/>
                  <a:pt x="246309" y="1835882"/>
                  <a:pt x="267831" y="1837119"/>
                </a:cubicBezTo>
                <a:lnTo>
                  <a:pt x="270068" y="1837389"/>
                </a:lnTo>
                <a:lnTo>
                  <a:pt x="272696" y="1839016"/>
                </a:lnTo>
                <a:cubicBezTo>
                  <a:pt x="275334" y="1838686"/>
                  <a:pt x="275912" y="1838315"/>
                  <a:pt x="274932" y="1837975"/>
                </a:cubicBezTo>
                <a:lnTo>
                  <a:pt x="270068" y="1837389"/>
                </a:lnTo>
                <a:lnTo>
                  <a:pt x="232745" y="1814278"/>
                </a:lnTo>
                <a:cubicBezTo>
                  <a:pt x="187599" y="1798446"/>
                  <a:pt x="130209" y="1803394"/>
                  <a:pt x="90629" y="1775689"/>
                </a:cubicBezTo>
                <a:cubicBezTo>
                  <a:pt x="89640" y="1778657"/>
                  <a:pt x="125385" y="1780512"/>
                  <a:pt x="172123" y="1780976"/>
                </a:cubicBezTo>
                <a:lnTo>
                  <a:pt x="213526" y="1780967"/>
                </a:lnTo>
                <a:lnTo>
                  <a:pt x="198818" y="1767773"/>
                </a:lnTo>
                <a:cubicBezTo>
                  <a:pt x="209373" y="1767773"/>
                  <a:pt x="219927" y="1769092"/>
                  <a:pt x="229162" y="1773050"/>
                </a:cubicBezTo>
                <a:lnTo>
                  <a:pt x="237246" y="1780658"/>
                </a:lnTo>
                <a:lnTo>
                  <a:pt x="272629" y="1779965"/>
                </a:lnTo>
                <a:cubicBezTo>
                  <a:pt x="322583" y="1778450"/>
                  <a:pt x="366368" y="1775358"/>
                  <a:pt x="378242" y="1770411"/>
                </a:cubicBezTo>
                <a:cubicBezTo>
                  <a:pt x="304360" y="1659588"/>
                  <a:pt x="341301" y="1548765"/>
                  <a:pt x="180343" y="1649034"/>
                </a:cubicBezTo>
                <a:cubicBezTo>
                  <a:pt x="198814" y="1596261"/>
                  <a:pt x="296444" y="1546126"/>
                  <a:pt x="293805" y="1519740"/>
                </a:cubicBezTo>
                <a:cubicBezTo>
                  <a:pt x="291166" y="1451135"/>
                  <a:pt x="214646" y="1490715"/>
                  <a:pt x="206730" y="1443219"/>
                </a:cubicBezTo>
                <a:cubicBezTo>
                  <a:pt x="182982" y="1290178"/>
                  <a:pt x="407267" y="1229488"/>
                  <a:pt x="127570" y="1203102"/>
                </a:cubicBezTo>
                <a:cubicBezTo>
                  <a:pt x="153957" y="1179354"/>
                  <a:pt x="185621" y="1171438"/>
                  <a:pt x="222562" y="1184631"/>
                </a:cubicBezTo>
                <a:lnTo>
                  <a:pt x="148564" y="1107536"/>
                </a:lnTo>
                <a:lnTo>
                  <a:pt x="170984" y="1127200"/>
                </a:lnTo>
                <a:cubicBezTo>
                  <a:pt x="230477" y="1174077"/>
                  <a:pt x="268078" y="1170119"/>
                  <a:pt x="365048" y="1189909"/>
                </a:cubicBezTo>
                <a:cubicBezTo>
                  <a:pt x="349217" y="1166161"/>
                  <a:pt x="204091" y="1004544"/>
                  <a:pt x="62924" y="848864"/>
                </a:cubicBezTo>
                <a:lnTo>
                  <a:pt x="719" y="780413"/>
                </a:lnTo>
                <a:lnTo>
                  <a:pt x="719" y="754513"/>
                </a:lnTo>
                <a:lnTo>
                  <a:pt x="32538" y="788959"/>
                </a:lnTo>
                <a:cubicBezTo>
                  <a:pt x="96978" y="859089"/>
                  <a:pt x="153627" y="921427"/>
                  <a:pt x="172427" y="939237"/>
                </a:cubicBezTo>
                <a:cubicBezTo>
                  <a:pt x="180343" y="949792"/>
                  <a:pt x="230478" y="939237"/>
                  <a:pt x="248948" y="957708"/>
                </a:cubicBezTo>
                <a:cubicBezTo>
                  <a:pt x="264780" y="976179"/>
                  <a:pt x="241032" y="994649"/>
                  <a:pt x="262141" y="1015758"/>
                </a:cubicBezTo>
                <a:cubicBezTo>
                  <a:pt x="328107" y="1084363"/>
                  <a:pt x="359771" y="1208379"/>
                  <a:pt x="391435" y="1121304"/>
                </a:cubicBezTo>
                <a:cubicBezTo>
                  <a:pt x="494341" y="1266430"/>
                  <a:pt x="404628" y="1071170"/>
                  <a:pt x="370326" y="1036867"/>
                </a:cubicBezTo>
                <a:cubicBezTo>
                  <a:pt x="378242" y="1060615"/>
                  <a:pt x="391435" y="1087002"/>
                  <a:pt x="386158" y="1110749"/>
                </a:cubicBezTo>
                <a:cubicBezTo>
                  <a:pt x="364719" y="1085023"/>
                  <a:pt x="113347" y="778847"/>
                  <a:pt x="18421" y="666351"/>
                </a:cubicBezTo>
                <a:lnTo>
                  <a:pt x="719" y="645518"/>
                </a:lnTo>
                <a:lnTo>
                  <a:pt x="719" y="634973"/>
                </a:lnTo>
                <a:lnTo>
                  <a:pt x="3044" y="636665"/>
                </a:lnTo>
                <a:cubicBezTo>
                  <a:pt x="80281" y="700482"/>
                  <a:pt x="342620" y="1000916"/>
                  <a:pt x="388796" y="1044783"/>
                </a:cubicBezTo>
                <a:cubicBezTo>
                  <a:pt x="380880" y="1028951"/>
                  <a:pt x="330746" y="949792"/>
                  <a:pt x="341301" y="939237"/>
                </a:cubicBezTo>
                <a:cubicBezTo>
                  <a:pt x="370326" y="902297"/>
                  <a:pt x="446845" y="1026313"/>
                  <a:pt x="486425" y="960347"/>
                </a:cubicBezTo>
                <a:cubicBezTo>
                  <a:pt x="496980" y="944515"/>
                  <a:pt x="446845" y="754533"/>
                  <a:pt x="383519" y="854801"/>
                </a:cubicBezTo>
                <a:cubicBezTo>
                  <a:pt x="383519" y="825776"/>
                  <a:pt x="378242" y="757171"/>
                  <a:pt x="378242" y="736062"/>
                </a:cubicBezTo>
                <a:cubicBezTo>
                  <a:pt x="449484" y="738701"/>
                  <a:pt x="578779" y="939237"/>
                  <a:pt x="623635" y="986733"/>
                </a:cubicBezTo>
                <a:cubicBezTo>
                  <a:pt x="657938" y="920767"/>
                  <a:pt x="613081" y="857440"/>
                  <a:pt x="631551" y="783558"/>
                </a:cubicBezTo>
                <a:cubicBezTo>
                  <a:pt x="639468" y="833692"/>
                  <a:pt x="650022" y="886465"/>
                  <a:pt x="657938" y="936599"/>
                </a:cubicBezTo>
                <a:cubicBezTo>
                  <a:pt x="792510" y="860078"/>
                  <a:pt x="784594" y="976179"/>
                  <a:pt x="950823" y="962985"/>
                </a:cubicBezTo>
                <a:cubicBezTo>
                  <a:pt x="961378" y="910212"/>
                  <a:pt x="927081" y="918128"/>
                  <a:pt x="958739" y="857440"/>
                </a:cubicBezTo>
                <a:cubicBezTo>
                  <a:pt x="990403" y="886465"/>
                  <a:pt x="956101" y="881187"/>
                  <a:pt x="995680" y="920767"/>
                </a:cubicBezTo>
                <a:cubicBezTo>
                  <a:pt x="1022067" y="915490"/>
                  <a:pt x="1024705" y="894381"/>
                  <a:pt x="1019428" y="873271"/>
                </a:cubicBezTo>
                <a:cubicBezTo>
                  <a:pt x="1053730" y="904935"/>
                  <a:pt x="1040537" y="815221"/>
                  <a:pt x="1090671" y="849524"/>
                </a:cubicBezTo>
                <a:cubicBezTo>
                  <a:pt x="1019428" y="960347"/>
                  <a:pt x="1085394" y="891742"/>
                  <a:pt x="1122335" y="846885"/>
                </a:cubicBezTo>
                <a:cubicBezTo>
                  <a:pt x="1159276" y="802028"/>
                  <a:pt x="1225242" y="685928"/>
                  <a:pt x="1285931" y="617323"/>
                </a:cubicBezTo>
                <a:close/>
                <a:moveTo>
                  <a:pt x="1415554" y="606109"/>
                </a:moveTo>
                <a:cubicBezTo>
                  <a:pt x="1417863" y="606109"/>
                  <a:pt x="1420502" y="608088"/>
                  <a:pt x="1423141" y="612046"/>
                </a:cubicBezTo>
                <a:cubicBezTo>
                  <a:pt x="1420502" y="619962"/>
                  <a:pt x="1417864" y="619962"/>
                  <a:pt x="1409947" y="612046"/>
                </a:cubicBezTo>
                <a:cubicBezTo>
                  <a:pt x="1411266" y="608088"/>
                  <a:pt x="1413245" y="606109"/>
                  <a:pt x="1415554" y="606109"/>
                </a:cubicBezTo>
                <a:close/>
                <a:moveTo>
                  <a:pt x="1182365" y="602812"/>
                </a:moveTo>
                <a:cubicBezTo>
                  <a:pt x="1185663" y="600173"/>
                  <a:pt x="1190941" y="601492"/>
                  <a:pt x="1198857" y="606769"/>
                </a:cubicBezTo>
                <a:cubicBezTo>
                  <a:pt x="1198857" y="625241"/>
                  <a:pt x="1190941" y="630518"/>
                  <a:pt x="1177747" y="622602"/>
                </a:cubicBezTo>
                <a:cubicBezTo>
                  <a:pt x="1177747" y="612047"/>
                  <a:pt x="1179067" y="605450"/>
                  <a:pt x="1182365" y="602812"/>
                </a:cubicBezTo>
                <a:close/>
                <a:moveTo>
                  <a:pt x="613080" y="598853"/>
                </a:moveTo>
                <a:cubicBezTo>
                  <a:pt x="639467" y="648987"/>
                  <a:pt x="639467" y="733424"/>
                  <a:pt x="634190" y="788835"/>
                </a:cubicBezTo>
                <a:cubicBezTo>
                  <a:pt x="628912" y="767726"/>
                  <a:pt x="626273" y="743978"/>
                  <a:pt x="620996" y="722869"/>
                </a:cubicBezTo>
                <a:cubicBezTo>
                  <a:pt x="602525" y="680651"/>
                  <a:pt x="599886" y="638432"/>
                  <a:pt x="613080" y="598853"/>
                </a:cubicBezTo>
                <a:close/>
                <a:moveTo>
                  <a:pt x="1436663" y="556305"/>
                </a:moveTo>
                <a:cubicBezTo>
                  <a:pt x="1438972" y="555975"/>
                  <a:pt x="1441611" y="557954"/>
                  <a:pt x="1444250" y="561912"/>
                </a:cubicBezTo>
                <a:lnTo>
                  <a:pt x="1442773" y="564083"/>
                </a:lnTo>
                <a:lnTo>
                  <a:pt x="1457443" y="564551"/>
                </a:lnTo>
                <a:cubicBezTo>
                  <a:pt x="1465359" y="580383"/>
                  <a:pt x="1454805" y="590938"/>
                  <a:pt x="1428418" y="596216"/>
                </a:cubicBezTo>
                <a:cubicBezTo>
                  <a:pt x="1424460" y="587310"/>
                  <a:pt x="1423099" y="579889"/>
                  <a:pt x="1424615" y="574369"/>
                </a:cubicBezTo>
                <a:lnTo>
                  <a:pt x="1434238" y="566903"/>
                </a:lnTo>
                <a:lnTo>
                  <a:pt x="1431056" y="564551"/>
                </a:lnTo>
                <a:cubicBezTo>
                  <a:pt x="1432375" y="559274"/>
                  <a:pt x="1434354" y="556635"/>
                  <a:pt x="1436663" y="556305"/>
                </a:cubicBezTo>
                <a:close/>
                <a:moveTo>
                  <a:pt x="290833" y="535526"/>
                </a:moveTo>
                <a:cubicBezTo>
                  <a:pt x="293802" y="535526"/>
                  <a:pt x="296440" y="538165"/>
                  <a:pt x="299079" y="543442"/>
                </a:cubicBezTo>
                <a:cubicBezTo>
                  <a:pt x="293802" y="553996"/>
                  <a:pt x="285886" y="553996"/>
                  <a:pt x="280608" y="543442"/>
                </a:cubicBezTo>
                <a:cubicBezTo>
                  <a:pt x="284566" y="538165"/>
                  <a:pt x="287865" y="535526"/>
                  <a:pt x="290833" y="535526"/>
                </a:cubicBezTo>
                <a:close/>
                <a:moveTo>
                  <a:pt x="1119698" y="514417"/>
                </a:moveTo>
                <a:cubicBezTo>
                  <a:pt x="1169832" y="522333"/>
                  <a:pt x="1180387" y="633156"/>
                  <a:pt x="1151361" y="664819"/>
                </a:cubicBezTo>
                <a:cubicBezTo>
                  <a:pt x="1156639" y="659542"/>
                  <a:pt x="1085395" y="707039"/>
                  <a:pt x="1069563" y="714955"/>
                </a:cubicBezTo>
                <a:cubicBezTo>
                  <a:pt x="1074840" y="699123"/>
                  <a:pt x="1080117" y="680652"/>
                  <a:pt x="1085395" y="662181"/>
                </a:cubicBezTo>
                <a:cubicBezTo>
                  <a:pt x="995680" y="648988"/>
                  <a:pt x="1029983" y="498585"/>
                  <a:pt x="1119698" y="514417"/>
                </a:cubicBezTo>
                <a:close/>
                <a:moveTo>
                  <a:pt x="1781996" y="509139"/>
                </a:moveTo>
                <a:cubicBezTo>
                  <a:pt x="1779357" y="532887"/>
                  <a:pt x="1710753" y="601492"/>
                  <a:pt x="1729223" y="567189"/>
                </a:cubicBezTo>
                <a:cubicBezTo>
                  <a:pt x="1684366" y="614686"/>
                  <a:pt x="1776719" y="514416"/>
                  <a:pt x="1781996" y="509139"/>
                </a:cubicBezTo>
                <a:close/>
                <a:moveTo>
                  <a:pt x="1476573" y="503862"/>
                </a:moveTo>
                <a:cubicBezTo>
                  <a:pt x="1478552" y="503202"/>
                  <a:pt x="1477233" y="509139"/>
                  <a:pt x="1473275" y="522333"/>
                </a:cubicBezTo>
                <a:cubicBezTo>
                  <a:pt x="1457442" y="556635"/>
                  <a:pt x="1454804" y="556635"/>
                  <a:pt x="1460081" y="524971"/>
                </a:cubicBezTo>
                <a:cubicBezTo>
                  <a:pt x="1469317" y="511778"/>
                  <a:pt x="1474594" y="504522"/>
                  <a:pt x="1476573" y="503862"/>
                </a:cubicBezTo>
                <a:close/>
                <a:moveTo>
                  <a:pt x="2307545" y="497770"/>
                </a:moveTo>
                <a:cubicBezTo>
                  <a:pt x="2310673" y="498997"/>
                  <a:pt x="2311704" y="502543"/>
                  <a:pt x="2309725" y="509139"/>
                </a:cubicBezTo>
                <a:cubicBezTo>
                  <a:pt x="2288615" y="527609"/>
                  <a:pt x="2267506" y="543441"/>
                  <a:pt x="2246397" y="561913"/>
                </a:cubicBezTo>
                <a:cubicBezTo>
                  <a:pt x="2160971" y="594236"/>
                  <a:pt x="2285647" y="489184"/>
                  <a:pt x="2307545" y="497770"/>
                </a:cubicBezTo>
                <a:close/>
                <a:moveTo>
                  <a:pt x="1483500" y="488690"/>
                </a:moveTo>
                <a:cubicBezTo>
                  <a:pt x="1485149" y="487370"/>
                  <a:pt x="1487787" y="488030"/>
                  <a:pt x="1491745" y="490668"/>
                </a:cubicBezTo>
                <a:cubicBezTo>
                  <a:pt x="1491745" y="501223"/>
                  <a:pt x="1489107" y="503862"/>
                  <a:pt x="1481191" y="498584"/>
                </a:cubicBezTo>
                <a:cubicBezTo>
                  <a:pt x="1481191" y="493307"/>
                  <a:pt x="1481851" y="490009"/>
                  <a:pt x="1483500" y="488690"/>
                </a:cubicBezTo>
                <a:close/>
                <a:moveTo>
                  <a:pt x="1856786" y="488360"/>
                </a:moveTo>
                <a:cubicBezTo>
                  <a:pt x="1865939" y="487865"/>
                  <a:pt x="1874349" y="499244"/>
                  <a:pt x="1866434" y="509140"/>
                </a:cubicBezTo>
                <a:cubicBezTo>
                  <a:pt x="1858518" y="522333"/>
                  <a:pt x="1837407" y="506500"/>
                  <a:pt x="1847962" y="493307"/>
                </a:cubicBezTo>
                <a:cubicBezTo>
                  <a:pt x="1850601" y="490009"/>
                  <a:pt x="1853735" y="488525"/>
                  <a:pt x="1856786" y="488360"/>
                </a:cubicBezTo>
                <a:close/>
                <a:moveTo>
                  <a:pt x="1663257" y="474837"/>
                </a:moveTo>
                <a:cubicBezTo>
                  <a:pt x="1671173" y="522332"/>
                  <a:pt x="1560349" y="612046"/>
                  <a:pt x="1526047" y="635794"/>
                </a:cubicBezTo>
                <a:cubicBezTo>
                  <a:pt x="1539240" y="614685"/>
                  <a:pt x="1555072" y="593576"/>
                  <a:pt x="1570904" y="572467"/>
                </a:cubicBezTo>
                <a:cubicBezTo>
                  <a:pt x="1599930" y="538164"/>
                  <a:pt x="1628955" y="503862"/>
                  <a:pt x="1663257" y="474837"/>
                </a:cubicBezTo>
                <a:close/>
                <a:moveTo>
                  <a:pt x="720874" y="470564"/>
                </a:moveTo>
                <a:cubicBezTo>
                  <a:pt x="725440" y="469806"/>
                  <a:pt x="730840" y="470219"/>
                  <a:pt x="737107" y="472198"/>
                </a:cubicBezTo>
                <a:cubicBezTo>
                  <a:pt x="755577" y="488030"/>
                  <a:pt x="755577" y="506500"/>
                  <a:pt x="737107" y="522332"/>
                </a:cubicBezTo>
                <a:cubicBezTo>
                  <a:pt x="697857" y="538494"/>
                  <a:pt x="688911" y="475867"/>
                  <a:pt x="720874" y="470564"/>
                </a:cubicBezTo>
                <a:close/>
                <a:moveTo>
                  <a:pt x="811063" y="458964"/>
                </a:moveTo>
                <a:cubicBezTo>
                  <a:pt x="818732" y="460819"/>
                  <a:pt x="824174" y="474177"/>
                  <a:pt x="816258" y="480115"/>
                </a:cubicBezTo>
                <a:cubicBezTo>
                  <a:pt x="805704" y="490669"/>
                  <a:pt x="792510" y="469559"/>
                  <a:pt x="803065" y="461643"/>
                </a:cubicBezTo>
                <a:cubicBezTo>
                  <a:pt x="805703" y="459005"/>
                  <a:pt x="808507" y="458345"/>
                  <a:pt x="811063" y="458964"/>
                </a:cubicBezTo>
                <a:close/>
                <a:moveTo>
                  <a:pt x="1528687" y="429980"/>
                </a:moveTo>
                <a:cubicBezTo>
                  <a:pt x="1531325" y="437896"/>
                  <a:pt x="1528687" y="443173"/>
                  <a:pt x="1523409" y="448451"/>
                </a:cubicBezTo>
                <a:cubicBezTo>
                  <a:pt x="1507576" y="453729"/>
                  <a:pt x="1515492" y="424703"/>
                  <a:pt x="1528687" y="429980"/>
                </a:cubicBezTo>
                <a:close/>
                <a:moveTo>
                  <a:pt x="1433696" y="422064"/>
                </a:moveTo>
                <a:cubicBezTo>
                  <a:pt x="1449528" y="469559"/>
                  <a:pt x="1328149" y="590938"/>
                  <a:pt x="1296486" y="630518"/>
                </a:cubicBezTo>
                <a:cubicBezTo>
                  <a:pt x="1304402" y="612047"/>
                  <a:pt x="1314956" y="593577"/>
                  <a:pt x="1322872" y="575105"/>
                </a:cubicBezTo>
                <a:cubicBezTo>
                  <a:pt x="1362453" y="519694"/>
                  <a:pt x="1370369" y="461643"/>
                  <a:pt x="1433696" y="422064"/>
                </a:cubicBezTo>
                <a:close/>
                <a:moveTo>
                  <a:pt x="948185" y="422064"/>
                </a:moveTo>
                <a:cubicBezTo>
                  <a:pt x="961379" y="429980"/>
                  <a:pt x="966656" y="440534"/>
                  <a:pt x="964017" y="456367"/>
                </a:cubicBezTo>
                <a:cubicBezTo>
                  <a:pt x="934991" y="464283"/>
                  <a:pt x="929719" y="451090"/>
                  <a:pt x="948185" y="422064"/>
                </a:cubicBezTo>
                <a:close/>
                <a:moveTo>
                  <a:pt x="549760" y="406232"/>
                </a:moveTo>
                <a:cubicBezTo>
                  <a:pt x="560315" y="411509"/>
                  <a:pt x="560315" y="419425"/>
                  <a:pt x="549760" y="424702"/>
                </a:cubicBezTo>
                <a:cubicBezTo>
                  <a:pt x="539205" y="419425"/>
                  <a:pt x="539205" y="411509"/>
                  <a:pt x="549760" y="406232"/>
                </a:cubicBezTo>
                <a:close/>
                <a:moveTo>
                  <a:pt x="1296486" y="390400"/>
                </a:moveTo>
                <a:cubicBezTo>
                  <a:pt x="1307041" y="398316"/>
                  <a:pt x="1296486" y="416787"/>
                  <a:pt x="1285932" y="411510"/>
                </a:cubicBezTo>
                <a:cubicBezTo>
                  <a:pt x="1275376" y="406232"/>
                  <a:pt x="1283292" y="385122"/>
                  <a:pt x="1296486" y="390400"/>
                </a:cubicBezTo>
                <a:close/>
                <a:moveTo>
                  <a:pt x="1234477" y="374239"/>
                </a:moveTo>
                <a:cubicBezTo>
                  <a:pt x="1234477" y="373909"/>
                  <a:pt x="1235796" y="379846"/>
                  <a:pt x="1238435" y="393039"/>
                </a:cubicBezTo>
                <a:cubicBezTo>
                  <a:pt x="1235796" y="381165"/>
                  <a:pt x="1234477" y="374569"/>
                  <a:pt x="1234477" y="374239"/>
                </a:cubicBezTo>
                <a:close/>
                <a:moveTo>
                  <a:pt x="1584098" y="348182"/>
                </a:moveTo>
                <a:cubicBezTo>
                  <a:pt x="1573543" y="377207"/>
                  <a:pt x="1557712" y="403593"/>
                  <a:pt x="1533964" y="424703"/>
                </a:cubicBezTo>
                <a:cubicBezTo>
                  <a:pt x="1528687" y="411510"/>
                  <a:pt x="1560350" y="345543"/>
                  <a:pt x="1584098" y="348182"/>
                </a:cubicBezTo>
                <a:close/>
                <a:moveTo>
                  <a:pt x="750287" y="345543"/>
                </a:moveTo>
                <a:cubicBezTo>
                  <a:pt x="797783" y="387761"/>
                  <a:pt x="776673" y="538164"/>
                  <a:pt x="779312" y="588298"/>
                </a:cubicBezTo>
                <a:cubicBezTo>
                  <a:pt x="752926" y="527609"/>
                  <a:pt x="742371" y="403593"/>
                  <a:pt x="750287" y="345543"/>
                </a:cubicBezTo>
                <a:close/>
                <a:moveTo>
                  <a:pt x="1583768" y="327732"/>
                </a:moveTo>
                <a:cubicBezTo>
                  <a:pt x="1585417" y="326413"/>
                  <a:pt x="1588055" y="327072"/>
                  <a:pt x="1592013" y="329711"/>
                </a:cubicBezTo>
                <a:cubicBezTo>
                  <a:pt x="1592013" y="340266"/>
                  <a:pt x="1589375" y="340266"/>
                  <a:pt x="1581459" y="337627"/>
                </a:cubicBezTo>
                <a:cubicBezTo>
                  <a:pt x="1581459" y="332350"/>
                  <a:pt x="1582119" y="329052"/>
                  <a:pt x="1583768" y="327732"/>
                </a:cubicBezTo>
                <a:close/>
                <a:moveTo>
                  <a:pt x="739732" y="279577"/>
                </a:moveTo>
                <a:cubicBezTo>
                  <a:pt x="745010" y="298047"/>
                  <a:pt x="747648" y="316518"/>
                  <a:pt x="752926" y="334988"/>
                </a:cubicBezTo>
                <a:cubicBezTo>
                  <a:pt x="755564" y="337627"/>
                  <a:pt x="726538" y="303325"/>
                  <a:pt x="739732" y="279577"/>
                </a:cubicBezTo>
                <a:close/>
                <a:moveTo>
                  <a:pt x="1305721" y="276609"/>
                </a:moveTo>
                <a:cubicBezTo>
                  <a:pt x="1305721" y="276279"/>
                  <a:pt x="1307041" y="282216"/>
                  <a:pt x="1309679" y="295409"/>
                </a:cubicBezTo>
                <a:cubicBezTo>
                  <a:pt x="1307041" y="283535"/>
                  <a:pt x="1305721" y="276939"/>
                  <a:pt x="1305721" y="276609"/>
                </a:cubicBezTo>
                <a:close/>
                <a:moveTo>
                  <a:pt x="388801" y="271661"/>
                </a:moveTo>
                <a:cubicBezTo>
                  <a:pt x="425743" y="274299"/>
                  <a:pt x="431020" y="329711"/>
                  <a:pt x="404633" y="348182"/>
                </a:cubicBezTo>
                <a:cubicBezTo>
                  <a:pt x="388801" y="327072"/>
                  <a:pt x="388801" y="298047"/>
                  <a:pt x="388801" y="271661"/>
                </a:cubicBezTo>
                <a:close/>
                <a:moveTo>
                  <a:pt x="1626646" y="259581"/>
                </a:moveTo>
                <a:cubicBezTo>
                  <a:pt x="1630604" y="260612"/>
                  <a:pt x="1634892" y="263746"/>
                  <a:pt x="1639509" y="269023"/>
                </a:cubicBezTo>
                <a:cubicBezTo>
                  <a:pt x="1626316" y="279577"/>
                  <a:pt x="1613123" y="292771"/>
                  <a:pt x="1599930" y="305964"/>
                </a:cubicBezTo>
                <a:cubicBezTo>
                  <a:pt x="1605867" y="272321"/>
                  <a:pt x="1614772" y="256489"/>
                  <a:pt x="1626646" y="259581"/>
                </a:cubicBezTo>
                <a:close/>
                <a:moveTo>
                  <a:pt x="1486468" y="226804"/>
                </a:moveTo>
                <a:cubicBezTo>
                  <a:pt x="1533964" y="216249"/>
                  <a:pt x="1555073" y="279577"/>
                  <a:pt x="1510216" y="300687"/>
                </a:cubicBezTo>
                <a:cubicBezTo>
                  <a:pt x="1465359" y="292771"/>
                  <a:pt x="1457443" y="269022"/>
                  <a:pt x="1486468" y="226804"/>
                </a:cubicBezTo>
                <a:close/>
                <a:moveTo>
                  <a:pt x="1821575" y="224166"/>
                </a:moveTo>
                <a:cubicBezTo>
                  <a:pt x="1826853" y="266384"/>
                  <a:pt x="1739777" y="385124"/>
                  <a:pt x="1718668" y="416788"/>
                </a:cubicBezTo>
                <a:cubicBezTo>
                  <a:pt x="1705475" y="427342"/>
                  <a:pt x="1692282" y="435258"/>
                  <a:pt x="1679089" y="445813"/>
                </a:cubicBezTo>
                <a:cubicBezTo>
                  <a:pt x="1639509" y="379846"/>
                  <a:pt x="1750332" y="253191"/>
                  <a:pt x="1821575" y="224166"/>
                </a:cubicBezTo>
                <a:close/>
                <a:moveTo>
                  <a:pt x="1328150" y="210973"/>
                </a:moveTo>
                <a:cubicBezTo>
                  <a:pt x="1336066" y="229443"/>
                  <a:pt x="1330788" y="237360"/>
                  <a:pt x="1312317" y="234721"/>
                </a:cubicBezTo>
                <a:cubicBezTo>
                  <a:pt x="1307040" y="216250"/>
                  <a:pt x="1309678" y="208334"/>
                  <a:pt x="1328150" y="210973"/>
                </a:cubicBezTo>
                <a:close/>
                <a:moveTo>
                  <a:pt x="1800863" y="76556"/>
                </a:moveTo>
                <a:cubicBezTo>
                  <a:pt x="1802734" y="78009"/>
                  <a:pt x="1798157" y="91244"/>
                  <a:pt x="1787273" y="115981"/>
                </a:cubicBezTo>
                <a:cubicBezTo>
                  <a:pt x="1776718" y="168754"/>
                  <a:pt x="1758248" y="187225"/>
                  <a:pt x="1737139" y="168754"/>
                </a:cubicBezTo>
                <a:cubicBezTo>
                  <a:pt x="1776718" y="104437"/>
                  <a:pt x="1797745" y="74134"/>
                  <a:pt x="1800863" y="76556"/>
                </a:cubicBezTo>
                <a:close/>
                <a:moveTo>
                  <a:pt x="2242358" y="8045"/>
                </a:moveTo>
                <a:cubicBezTo>
                  <a:pt x="2249037" y="8787"/>
                  <a:pt x="2254974" y="17692"/>
                  <a:pt x="2249037" y="23629"/>
                </a:cubicBezTo>
                <a:cubicBezTo>
                  <a:pt x="2241121" y="34184"/>
                  <a:pt x="2227927" y="20990"/>
                  <a:pt x="2235844" y="10436"/>
                </a:cubicBezTo>
                <a:cubicBezTo>
                  <a:pt x="2237823" y="8457"/>
                  <a:pt x="2240131" y="7798"/>
                  <a:pt x="2242358" y="8045"/>
                </a:cubicBezTo>
                <a:close/>
                <a:moveTo>
                  <a:pt x="1860372" y="87"/>
                </a:moveTo>
                <a:cubicBezTo>
                  <a:pt x="1861155" y="1036"/>
                  <a:pt x="1856538" y="9776"/>
                  <a:pt x="1842685" y="31545"/>
                </a:cubicBezTo>
                <a:cubicBezTo>
                  <a:pt x="1837407" y="47377"/>
                  <a:pt x="1824214" y="55293"/>
                  <a:pt x="1811021" y="60570"/>
                </a:cubicBezTo>
                <a:cubicBezTo>
                  <a:pt x="1807063" y="64528"/>
                  <a:pt x="1858022" y="-2757"/>
                  <a:pt x="1860372" y="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nvGrpSpPr>
          <p:cNvPr id="109" name="Google Shape;109;p13"/>
          <p:cNvGrpSpPr/>
          <p:nvPr/>
        </p:nvGrpSpPr>
        <p:grpSpPr>
          <a:xfrm>
            <a:off x="448683" y="5314328"/>
            <a:ext cx="1035835" cy="1298362"/>
            <a:chOff x="6846896" y="2302630"/>
            <a:chExt cx="2407391" cy="3017534"/>
          </a:xfrm>
        </p:grpSpPr>
        <p:sp>
          <p:nvSpPr>
            <p:cNvPr id="110" name="Google Shape;110;p13"/>
            <p:cNvSpPr/>
            <p:nvPr/>
          </p:nvSpPr>
          <p:spPr>
            <a:xfrm>
              <a:off x="6858578" y="2310064"/>
              <a:ext cx="2376797" cy="2352598"/>
            </a:xfrm>
            <a:prstGeom prst="ellipse">
              <a:avLst/>
            </a:prstGeom>
            <a:solidFill>
              <a:schemeClr val="lt1"/>
            </a:solidFill>
            <a:ln w="9525" cap="flat" cmpd="sng">
              <a:solidFill>
                <a:srgbClr val="A5A5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1" name="Google Shape;111;p13"/>
            <p:cNvSpPr/>
            <p:nvPr/>
          </p:nvSpPr>
          <p:spPr>
            <a:xfrm>
              <a:off x="7009298" y="5253489"/>
              <a:ext cx="76200" cy="66675"/>
            </a:xfrm>
            <a:custGeom>
              <a:avLst/>
              <a:gdLst/>
              <a:ahLst/>
              <a:cxnLst/>
              <a:rect l="l" t="t" r="r" b="b"/>
              <a:pathLst>
                <a:path w="76200" h="66675" extrusionOk="0">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12" name="Google Shape;112;p13"/>
            <p:cNvSpPr/>
            <p:nvPr/>
          </p:nvSpPr>
          <p:spPr>
            <a:xfrm>
              <a:off x="7163010" y="3086576"/>
              <a:ext cx="533400" cy="219075"/>
            </a:xfrm>
            <a:custGeom>
              <a:avLst/>
              <a:gdLst/>
              <a:ahLst/>
              <a:cxnLst/>
              <a:rect l="l" t="t" r="r" b="b"/>
              <a:pathLst>
                <a:path w="533400" h="219075" extrusionOk="0">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13" name="Google Shape;113;p13"/>
            <p:cNvSpPr/>
            <p:nvPr/>
          </p:nvSpPr>
          <p:spPr>
            <a:xfrm>
              <a:off x="8437254" y="3084671"/>
              <a:ext cx="533400" cy="219075"/>
            </a:xfrm>
            <a:custGeom>
              <a:avLst/>
              <a:gdLst/>
              <a:ahLst/>
              <a:cxnLst/>
              <a:rect l="l" t="t" r="r" b="b"/>
              <a:pathLst>
                <a:path w="533400" h="219075" extrusionOk="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14" name="Google Shape;114;p13"/>
            <p:cNvSpPr/>
            <p:nvPr/>
          </p:nvSpPr>
          <p:spPr>
            <a:xfrm>
              <a:off x="6986914" y="3417981"/>
              <a:ext cx="295275" cy="638175"/>
            </a:xfrm>
            <a:custGeom>
              <a:avLst/>
              <a:gdLst/>
              <a:ahLst/>
              <a:cxnLst/>
              <a:rect l="l" t="t" r="r" b="b"/>
              <a:pathLst>
                <a:path w="295275" h="638175" extrusionOk="0">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15" name="Google Shape;115;p13"/>
            <p:cNvSpPr/>
            <p:nvPr/>
          </p:nvSpPr>
          <p:spPr>
            <a:xfrm>
              <a:off x="8836669" y="3403739"/>
              <a:ext cx="295275" cy="638175"/>
            </a:xfrm>
            <a:custGeom>
              <a:avLst/>
              <a:gdLst/>
              <a:ahLst/>
              <a:cxnLst/>
              <a:rect l="l" t="t" r="r" b="b"/>
              <a:pathLst>
                <a:path w="295275" h="638175" extrusionOk="0">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16" name="Google Shape;116;p13"/>
            <p:cNvSpPr/>
            <p:nvPr/>
          </p:nvSpPr>
          <p:spPr>
            <a:xfrm>
              <a:off x="7480347" y="3667601"/>
              <a:ext cx="390525" cy="552450"/>
            </a:xfrm>
            <a:custGeom>
              <a:avLst/>
              <a:gdLst/>
              <a:ahLst/>
              <a:cxnLst/>
              <a:rect l="l" t="t" r="r" b="b"/>
              <a:pathLst>
                <a:path w="390525" h="552450" extrusionOk="0">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17" name="Google Shape;117;p13"/>
            <p:cNvSpPr/>
            <p:nvPr/>
          </p:nvSpPr>
          <p:spPr>
            <a:xfrm>
              <a:off x="8236700" y="3652361"/>
              <a:ext cx="390525" cy="552450"/>
            </a:xfrm>
            <a:custGeom>
              <a:avLst/>
              <a:gdLst/>
              <a:ahLst/>
              <a:cxnLst/>
              <a:rect l="l" t="t" r="r" b="b"/>
              <a:pathLst>
                <a:path w="390525" h="552450" extrusionOk="0">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18" name="Google Shape;118;p13"/>
            <p:cNvSpPr/>
            <p:nvPr/>
          </p:nvSpPr>
          <p:spPr>
            <a:xfrm>
              <a:off x="7773679" y="4406741"/>
              <a:ext cx="600075" cy="95250"/>
            </a:xfrm>
            <a:custGeom>
              <a:avLst/>
              <a:gdLst/>
              <a:ahLst/>
              <a:cxnLst/>
              <a:rect l="l" t="t" r="r" b="b"/>
              <a:pathLst>
                <a:path w="600075" h="95250" extrusionOk="0">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19" name="Google Shape;119;p13"/>
            <p:cNvSpPr/>
            <p:nvPr/>
          </p:nvSpPr>
          <p:spPr>
            <a:xfrm>
              <a:off x="7213609" y="2436971"/>
              <a:ext cx="523875" cy="381000"/>
            </a:xfrm>
            <a:custGeom>
              <a:avLst/>
              <a:gdLst/>
              <a:ahLst/>
              <a:cxnLst/>
              <a:rect l="l" t="t" r="r" b="b"/>
              <a:pathLst>
                <a:path w="523875" h="381000" extrusionOk="0">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20" name="Google Shape;120;p13"/>
            <p:cNvSpPr/>
            <p:nvPr/>
          </p:nvSpPr>
          <p:spPr>
            <a:xfrm>
              <a:off x="8363276" y="2424588"/>
              <a:ext cx="523875" cy="381000"/>
            </a:xfrm>
            <a:custGeom>
              <a:avLst/>
              <a:gdLst/>
              <a:ahLst/>
              <a:cxnLst/>
              <a:rect l="l" t="t" r="r" b="b"/>
              <a:pathLst>
                <a:path w="523875" h="381000" extrusionOk="0">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21" name="Google Shape;121;p13"/>
            <p:cNvSpPr/>
            <p:nvPr/>
          </p:nvSpPr>
          <p:spPr>
            <a:xfrm>
              <a:off x="7997180" y="2522696"/>
              <a:ext cx="104775" cy="495300"/>
            </a:xfrm>
            <a:custGeom>
              <a:avLst/>
              <a:gdLst/>
              <a:ahLst/>
              <a:cxnLst/>
              <a:rect l="l" t="t" r="r" b="b"/>
              <a:pathLst>
                <a:path w="104775" h="495300" extrusionOk="0">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22" name="Google Shape;122;p13"/>
            <p:cNvSpPr/>
            <p:nvPr/>
          </p:nvSpPr>
          <p:spPr>
            <a:xfrm>
              <a:off x="7554604" y="4539138"/>
              <a:ext cx="76200" cy="95250"/>
            </a:xfrm>
            <a:custGeom>
              <a:avLst/>
              <a:gdLst/>
              <a:ahLst/>
              <a:cxnLst/>
              <a:rect l="l" t="t" r="r" b="b"/>
              <a:pathLst>
                <a:path w="76200" h="95250" extrusionOk="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23" name="Google Shape;123;p13"/>
            <p:cNvSpPr/>
            <p:nvPr/>
          </p:nvSpPr>
          <p:spPr>
            <a:xfrm>
              <a:off x="8489959" y="4535328"/>
              <a:ext cx="76200" cy="95250"/>
            </a:xfrm>
            <a:custGeom>
              <a:avLst/>
              <a:gdLst/>
              <a:ahLst/>
              <a:cxnLst/>
              <a:rect l="l" t="t" r="r" b="b"/>
              <a:pathLst>
                <a:path w="76200" h="95250" extrusionOk="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24" name="Google Shape;124;p13"/>
            <p:cNvSpPr/>
            <p:nvPr/>
          </p:nvSpPr>
          <p:spPr>
            <a:xfrm>
              <a:off x="7075496" y="4203858"/>
              <a:ext cx="114300" cy="57150"/>
            </a:xfrm>
            <a:custGeom>
              <a:avLst/>
              <a:gdLst/>
              <a:ahLst/>
              <a:cxnLst/>
              <a:rect l="l" t="t" r="r" b="b"/>
              <a:pathLst>
                <a:path w="114300" h="57150" extrusionOk="0">
                  <a:moveTo>
                    <a:pt x="109061" y="48101"/>
                  </a:moveTo>
                  <a:cubicBezTo>
                    <a:pt x="109061" y="48101"/>
                    <a:pt x="47149" y="47149"/>
                    <a:pt x="7144" y="7144"/>
                  </a:cubicBezTo>
                  <a:cubicBezTo>
                    <a:pt x="7144" y="7144"/>
                    <a:pt x="38576" y="50006"/>
                    <a:pt x="112871" y="55721"/>
                  </a:cubicBezTo>
                  <a:lnTo>
                    <a:pt x="109061" y="4810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25" name="Google Shape;125;p13"/>
            <p:cNvSpPr/>
            <p:nvPr/>
          </p:nvSpPr>
          <p:spPr>
            <a:xfrm>
              <a:off x="8932871" y="4194333"/>
              <a:ext cx="104775" cy="57150"/>
            </a:xfrm>
            <a:custGeom>
              <a:avLst/>
              <a:gdLst/>
              <a:ahLst/>
              <a:cxnLst/>
              <a:rect l="l" t="t" r="r" b="b"/>
              <a:pathLst>
                <a:path w="104775" h="57150" extrusionOk="0">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26" name="Google Shape;126;p13"/>
            <p:cNvSpPr/>
            <p:nvPr/>
          </p:nvSpPr>
          <p:spPr>
            <a:xfrm>
              <a:off x="6846896" y="3349133"/>
              <a:ext cx="66675" cy="95250"/>
            </a:xfrm>
            <a:custGeom>
              <a:avLst/>
              <a:gdLst/>
              <a:ahLst/>
              <a:cxnLst/>
              <a:rect l="l" t="t" r="r" b="b"/>
              <a:pathLst>
                <a:path w="66675" h="95250" extrusionOk="0">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27" name="Google Shape;127;p13"/>
            <p:cNvSpPr/>
            <p:nvPr/>
          </p:nvSpPr>
          <p:spPr>
            <a:xfrm>
              <a:off x="7052818" y="2791301"/>
              <a:ext cx="28575" cy="85725"/>
            </a:xfrm>
            <a:custGeom>
              <a:avLst/>
              <a:gdLst/>
              <a:ahLst/>
              <a:cxnLst/>
              <a:rect l="l" t="t" r="r" b="b"/>
              <a:pathLst>
                <a:path w="28575" h="85725" extrusionOk="0">
                  <a:moveTo>
                    <a:pt x="9820" y="82391"/>
                  </a:moveTo>
                  <a:cubicBezTo>
                    <a:pt x="9820" y="82391"/>
                    <a:pt x="2200" y="51911"/>
                    <a:pt x="12677" y="30004"/>
                  </a:cubicBezTo>
                  <a:lnTo>
                    <a:pt x="28870" y="7144"/>
                  </a:lnTo>
                  <a:cubicBezTo>
                    <a:pt x="27917" y="7144"/>
                    <a:pt x="3152" y="51911"/>
                    <a:pt x="9820" y="82391"/>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28" name="Google Shape;128;p13"/>
            <p:cNvSpPr/>
            <p:nvPr/>
          </p:nvSpPr>
          <p:spPr>
            <a:xfrm>
              <a:off x="9187612" y="3347228"/>
              <a:ext cx="66675" cy="95250"/>
            </a:xfrm>
            <a:custGeom>
              <a:avLst/>
              <a:gdLst/>
              <a:ahLst/>
              <a:cxnLst/>
              <a:rect l="l" t="t" r="r" b="b"/>
              <a:pathLst>
                <a:path w="66675" h="95250" extrusionOk="0">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29" name="Google Shape;129;p13"/>
            <p:cNvSpPr/>
            <p:nvPr/>
          </p:nvSpPr>
          <p:spPr>
            <a:xfrm>
              <a:off x="9019549" y="2790348"/>
              <a:ext cx="28575" cy="85725"/>
            </a:xfrm>
            <a:custGeom>
              <a:avLst/>
              <a:gdLst/>
              <a:ahLst/>
              <a:cxnLst/>
              <a:rect l="l" t="t" r="r" b="b"/>
              <a:pathLst>
                <a:path w="28575" h="85725" extrusionOk="0">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30" name="Google Shape;130;p13"/>
            <p:cNvSpPr/>
            <p:nvPr/>
          </p:nvSpPr>
          <p:spPr>
            <a:xfrm>
              <a:off x="7634614" y="2965608"/>
              <a:ext cx="838200" cy="771525"/>
            </a:xfrm>
            <a:custGeom>
              <a:avLst/>
              <a:gdLst/>
              <a:ahLst/>
              <a:cxnLst/>
              <a:rect l="l" t="t" r="r" b="b"/>
              <a:pathLst>
                <a:path w="838200" h="771525" extrusionOk="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31" name="Google Shape;131;p13"/>
            <p:cNvSpPr/>
            <p:nvPr/>
          </p:nvSpPr>
          <p:spPr>
            <a:xfrm>
              <a:off x="6892616" y="2763611"/>
              <a:ext cx="371475" cy="742950"/>
            </a:xfrm>
            <a:custGeom>
              <a:avLst/>
              <a:gdLst/>
              <a:ahLst/>
              <a:cxnLst/>
              <a:rect l="l" t="t" r="r" b="b"/>
              <a:pathLst>
                <a:path w="371475" h="742950" extrusionOk="0">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32" name="Google Shape;132;p13"/>
            <p:cNvSpPr/>
            <p:nvPr/>
          </p:nvSpPr>
          <p:spPr>
            <a:xfrm>
              <a:off x="8837621" y="2763611"/>
              <a:ext cx="371475" cy="742950"/>
            </a:xfrm>
            <a:custGeom>
              <a:avLst/>
              <a:gdLst/>
              <a:ahLst/>
              <a:cxnLst/>
              <a:rect l="l" t="t" r="r" b="b"/>
              <a:pathLst>
                <a:path w="371475" h="742950" extrusionOk="0">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33" name="Google Shape;133;p13"/>
            <p:cNvSpPr/>
            <p:nvPr/>
          </p:nvSpPr>
          <p:spPr>
            <a:xfrm>
              <a:off x="7670809" y="2302630"/>
              <a:ext cx="781050" cy="266700"/>
            </a:xfrm>
            <a:custGeom>
              <a:avLst/>
              <a:gdLst/>
              <a:ahLst/>
              <a:cxnLst/>
              <a:rect l="l" t="t" r="r" b="b"/>
              <a:pathLst>
                <a:path w="781050" h="266700" extrusionOk="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34" name="Google Shape;134;p13"/>
            <p:cNvSpPr/>
            <p:nvPr/>
          </p:nvSpPr>
          <p:spPr>
            <a:xfrm>
              <a:off x="7143099" y="3983831"/>
              <a:ext cx="676275" cy="581025"/>
            </a:xfrm>
            <a:custGeom>
              <a:avLst/>
              <a:gdLst/>
              <a:ahLst/>
              <a:cxnLst/>
              <a:rect l="l" t="t" r="r" b="b"/>
              <a:pathLst>
                <a:path w="676275" h="581025" extrusionOk="0">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35" name="Google Shape;135;p13"/>
            <p:cNvSpPr/>
            <p:nvPr/>
          </p:nvSpPr>
          <p:spPr>
            <a:xfrm>
              <a:off x="8308984" y="3973353"/>
              <a:ext cx="676275" cy="581025"/>
            </a:xfrm>
            <a:custGeom>
              <a:avLst/>
              <a:gdLst/>
              <a:ahLst/>
              <a:cxnLst/>
              <a:rect l="l" t="t" r="r" b="b"/>
              <a:pathLst>
                <a:path w="676275" h="581025" extrusionOk="0">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378797396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2_Contents slide layout">
  <p:cSld name="2_Contents slide layout">
    <p:spTree>
      <p:nvGrpSpPr>
        <p:cNvPr id="1" name="Shape 136"/>
        <p:cNvGrpSpPr/>
        <p:nvPr/>
      </p:nvGrpSpPr>
      <p:grpSpPr>
        <a:xfrm>
          <a:off x="0" y="0"/>
          <a:ext cx="0" cy="0"/>
          <a:chOff x="0" y="0"/>
          <a:chExt cx="0" cy="0"/>
        </a:xfrm>
      </p:grpSpPr>
      <p:sp>
        <p:nvSpPr>
          <p:cNvPr id="137" name="Google Shape;137;p16"/>
          <p:cNvSpPr txBox="1">
            <a:spLocks noGrp="1"/>
          </p:cNvSpPr>
          <p:nvPr>
            <p:ph type="body" idx="1"/>
          </p:nvPr>
        </p:nvSpPr>
        <p:spPr>
          <a:xfrm>
            <a:off x="0" y="287255"/>
            <a:ext cx="12192000" cy="72424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rgbClr val="262626"/>
              </a:buClr>
              <a:buSzPts val="5400"/>
              <a:buNone/>
              <a:defRPr sz="5400" b="0">
                <a:solidFill>
                  <a:srgbClr val="262626"/>
                </a:solidFill>
                <a:latin typeface="Calibri"/>
                <a:ea typeface="Calibri"/>
                <a:cs typeface="Calibri"/>
                <a:sym typeface="Calibri"/>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38" name="Google Shape;138;p16"/>
          <p:cNvPicPr preferRelativeResize="0"/>
          <p:nvPr/>
        </p:nvPicPr>
        <p:blipFill rotWithShape="1">
          <a:blip r:embed="rId2">
            <a:alphaModFix/>
          </a:blip>
          <a:srcRect/>
          <a:stretch/>
        </p:blipFill>
        <p:spPr>
          <a:xfrm>
            <a:off x="1" y="5114261"/>
            <a:ext cx="12192000" cy="1743740"/>
          </a:xfrm>
          <a:prstGeom prst="rect">
            <a:avLst/>
          </a:prstGeom>
          <a:noFill/>
          <a:ln>
            <a:noFill/>
          </a:ln>
        </p:spPr>
      </p:pic>
      <p:sp>
        <p:nvSpPr>
          <p:cNvPr id="139" name="Google Shape;139;p16"/>
          <p:cNvSpPr/>
          <p:nvPr/>
        </p:nvSpPr>
        <p:spPr>
          <a:xfrm>
            <a:off x="0" y="6570745"/>
            <a:ext cx="12192000" cy="287255"/>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17921120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140"/>
        <p:cNvGrpSpPr/>
        <p:nvPr/>
      </p:nvGrpSpPr>
      <p:grpSpPr>
        <a:xfrm>
          <a:off x="0" y="0"/>
          <a:ext cx="0" cy="0"/>
          <a:chOff x="0" y="0"/>
          <a:chExt cx="0" cy="0"/>
        </a:xfrm>
      </p:grpSpPr>
      <p:sp>
        <p:nvSpPr>
          <p:cNvPr id="141" name="Google Shape;141;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 name="Google Shape;144;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 name="Google Shape;145;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95189654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46"/>
        <p:cNvGrpSpPr/>
        <p:nvPr/>
      </p:nvGrpSpPr>
      <p:grpSpPr>
        <a:xfrm>
          <a:off x="0" y="0"/>
          <a:ext cx="0" cy="0"/>
          <a:chOff x="0" y="0"/>
          <a:chExt cx="0" cy="0"/>
        </a:xfrm>
      </p:grpSpPr>
      <p:sp>
        <p:nvSpPr>
          <p:cNvPr id="147" name="Google Shape;147;p18"/>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p18"/>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49" name="Google Shape;149;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 name="Google Shape;150;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22151458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152"/>
        <p:cNvGrpSpPr/>
        <p:nvPr/>
      </p:nvGrpSpPr>
      <p:grpSpPr>
        <a:xfrm>
          <a:off x="0" y="0"/>
          <a:ext cx="0" cy="0"/>
          <a:chOff x="0" y="0"/>
          <a:chExt cx="0" cy="0"/>
        </a:xfrm>
      </p:grpSpPr>
      <p:sp>
        <p:nvSpPr>
          <p:cNvPr id="153" name="Google Shape;153;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19"/>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5" name="Google Shape;155;p19"/>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 name="Google Shape;156;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37381690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p20"/>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62" name="Google Shape;162;p20"/>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 name="Google Shape;163;p20"/>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64" name="Google Shape;164;p20"/>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 name="Google Shape;165;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 name="Google Shape;166;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16848700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68"/>
        <p:cNvGrpSpPr/>
        <p:nvPr/>
      </p:nvGrpSpPr>
      <p:grpSpPr>
        <a:xfrm>
          <a:off x="0" y="0"/>
          <a:ext cx="0" cy="0"/>
          <a:chOff x="0" y="0"/>
          <a:chExt cx="0" cy="0"/>
        </a:xfrm>
      </p:grpSpPr>
      <p:sp>
        <p:nvSpPr>
          <p:cNvPr id="169" name="Google Shape;169;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0" name="Google Shape;170;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9767101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3"/>
        <p:cNvGrpSpPr/>
        <p:nvPr/>
      </p:nvGrpSpPr>
      <p:grpSpPr>
        <a:xfrm>
          <a:off x="0" y="0"/>
          <a:ext cx="0" cy="0"/>
          <a:chOff x="0" y="0"/>
          <a:chExt cx="0" cy="0"/>
        </a:xfrm>
      </p:grpSpPr>
      <p:sp>
        <p:nvSpPr>
          <p:cNvPr id="174" name="Google Shape;174;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6" name="Google Shape;176;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27348152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177"/>
        <p:cNvGrpSpPr/>
        <p:nvPr/>
      </p:nvGrpSpPr>
      <p:grpSpPr>
        <a:xfrm>
          <a:off x="0" y="0"/>
          <a:ext cx="0" cy="0"/>
          <a:chOff x="0" y="0"/>
          <a:chExt cx="0" cy="0"/>
        </a:xfrm>
      </p:grpSpPr>
      <p:sp>
        <p:nvSpPr>
          <p:cNvPr id="178" name="Google Shape;178;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 name="Google Shape;179;p2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80" name="Google Shape;180;p2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81" name="Google Shape;181;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 name="Google Shape;182;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489595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83E67-4257-4151-904F-1A19FD64CD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C81D3C-1CAD-44C9-A325-7B2D784FB1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EE1CD2-7700-40EE-A4D2-DBAC46ACE13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F9CA2D-4414-4376-85E4-8818DB5DC6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C384B5D-7F78-4D22-B349-A0E107CE05C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0500C68-08C7-4A67-9482-BC5AF464A8A8}"/>
              </a:ext>
            </a:extLst>
          </p:cNvPr>
          <p:cNvSpPr>
            <a:spLocks noGrp="1"/>
          </p:cNvSpPr>
          <p:nvPr>
            <p:ph type="dt" sz="half" idx="10"/>
          </p:nvPr>
        </p:nvSpPr>
        <p:spPr/>
        <p:txBody>
          <a:bodyPr/>
          <a:lstStyle/>
          <a:p>
            <a:fld id="{52612BA4-7D08-498B-9990-09D6ED54FCC0}" type="datetimeFigureOut">
              <a:rPr lang="en-US" smtClean="0"/>
              <a:t>11/19/2019</a:t>
            </a:fld>
            <a:endParaRPr lang="en-US"/>
          </a:p>
        </p:txBody>
      </p:sp>
      <p:sp>
        <p:nvSpPr>
          <p:cNvPr id="8" name="Footer Placeholder 7">
            <a:extLst>
              <a:ext uri="{FF2B5EF4-FFF2-40B4-BE49-F238E27FC236}">
                <a16:creationId xmlns:a16="http://schemas.microsoft.com/office/drawing/2014/main" id="{9BE98ECA-B2B1-4CF5-9833-E681DD9AA35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C403058-F7E3-4192-BA11-2A84B5A089DE}"/>
              </a:ext>
            </a:extLst>
          </p:cNvPr>
          <p:cNvSpPr>
            <a:spLocks noGrp="1"/>
          </p:cNvSpPr>
          <p:nvPr>
            <p:ph type="sldNum" sz="quarter" idx="12"/>
          </p:nvPr>
        </p:nvSpPr>
        <p:spPr/>
        <p:txBody>
          <a:bodyPr/>
          <a:lstStyle/>
          <a:p>
            <a:fld id="{2C6062DD-3DC3-4A68-AFB1-51BC29C3B790}" type="slidenum">
              <a:rPr lang="en-US" smtClean="0"/>
              <a:t>‹#›</a:t>
            </a:fld>
            <a:endParaRPr lang="en-US"/>
          </a:p>
        </p:txBody>
      </p:sp>
    </p:spTree>
    <p:extLst>
      <p:ext uri="{BB962C8B-B14F-4D97-AF65-F5344CB8AC3E}">
        <p14:creationId xmlns:p14="http://schemas.microsoft.com/office/powerpoint/2010/main" val="33891129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184"/>
        <p:cNvGrpSpPr/>
        <p:nvPr/>
      </p:nvGrpSpPr>
      <p:grpSpPr>
        <a:xfrm>
          <a:off x="0" y="0"/>
          <a:ext cx="0" cy="0"/>
          <a:chOff x="0" y="0"/>
          <a:chExt cx="0" cy="0"/>
        </a:xfrm>
      </p:grpSpPr>
      <p:sp>
        <p:nvSpPr>
          <p:cNvPr id="185" name="Google Shape;185;p2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6" name="Google Shape;186;p24"/>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87" name="Google Shape;187;p2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88" name="Google Shape;188;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9" name="Google Shape;189;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0" name="Google Shape;190;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404061124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191"/>
        <p:cNvGrpSpPr/>
        <p:nvPr/>
      </p:nvGrpSpPr>
      <p:grpSpPr>
        <a:xfrm>
          <a:off x="0" y="0"/>
          <a:ext cx="0" cy="0"/>
          <a:chOff x="0" y="0"/>
          <a:chExt cx="0" cy="0"/>
        </a:xfrm>
      </p:grpSpPr>
      <p:sp>
        <p:nvSpPr>
          <p:cNvPr id="192" name="Google Shape;192;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3" name="Google Shape;193;p2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4" name="Google Shape;194;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5" name="Google Shape;195;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6" name="Google Shape;196;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88237569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 Title and Text">
    <p:spTree>
      <p:nvGrpSpPr>
        <p:cNvPr id="1" name="Shape 197"/>
        <p:cNvGrpSpPr/>
        <p:nvPr/>
      </p:nvGrpSpPr>
      <p:grpSpPr>
        <a:xfrm>
          <a:off x="0" y="0"/>
          <a:ext cx="0" cy="0"/>
          <a:chOff x="0" y="0"/>
          <a:chExt cx="0" cy="0"/>
        </a:xfrm>
      </p:grpSpPr>
      <p:sp>
        <p:nvSpPr>
          <p:cNvPr id="198" name="Google Shape;198;p2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2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0" name="Google Shape;200;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1" name="Google Shape;201;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2" name="Google Shape;202;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9387866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A8EBA-8493-4727-8F8A-A1BB6CD1E3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571F577-94C4-438E-83DF-2B6185283E6E}"/>
              </a:ext>
            </a:extLst>
          </p:cNvPr>
          <p:cNvSpPr>
            <a:spLocks noGrp="1"/>
          </p:cNvSpPr>
          <p:nvPr>
            <p:ph type="dt" sz="half" idx="10"/>
          </p:nvPr>
        </p:nvSpPr>
        <p:spPr/>
        <p:txBody>
          <a:bodyPr/>
          <a:lstStyle/>
          <a:p>
            <a:fld id="{52612BA4-7D08-498B-9990-09D6ED54FCC0}" type="datetimeFigureOut">
              <a:rPr lang="en-US" smtClean="0"/>
              <a:t>11/19/2019</a:t>
            </a:fld>
            <a:endParaRPr lang="en-US"/>
          </a:p>
        </p:txBody>
      </p:sp>
      <p:sp>
        <p:nvSpPr>
          <p:cNvPr id="4" name="Footer Placeholder 3">
            <a:extLst>
              <a:ext uri="{FF2B5EF4-FFF2-40B4-BE49-F238E27FC236}">
                <a16:creationId xmlns:a16="http://schemas.microsoft.com/office/drawing/2014/main" id="{171E5C74-A725-43DC-8BD6-D990C90389A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7275CC-3CED-4A16-BFE3-77F2BFD6E2B6}"/>
              </a:ext>
            </a:extLst>
          </p:cNvPr>
          <p:cNvSpPr>
            <a:spLocks noGrp="1"/>
          </p:cNvSpPr>
          <p:nvPr>
            <p:ph type="sldNum" sz="quarter" idx="12"/>
          </p:nvPr>
        </p:nvSpPr>
        <p:spPr/>
        <p:txBody>
          <a:bodyPr/>
          <a:lstStyle/>
          <a:p>
            <a:fld id="{2C6062DD-3DC3-4A68-AFB1-51BC29C3B790}" type="slidenum">
              <a:rPr lang="en-US" smtClean="0"/>
              <a:t>‹#›</a:t>
            </a:fld>
            <a:endParaRPr lang="en-US"/>
          </a:p>
        </p:txBody>
      </p:sp>
    </p:spTree>
    <p:extLst>
      <p:ext uri="{BB962C8B-B14F-4D97-AF65-F5344CB8AC3E}">
        <p14:creationId xmlns:p14="http://schemas.microsoft.com/office/powerpoint/2010/main" val="12169692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516146-E623-4142-AB00-4930810DBA4E}"/>
              </a:ext>
            </a:extLst>
          </p:cNvPr>
          <p:cNvSpPr>
            <a:spLocks noGrp="1"/>
          </p:cNvSpPr>
          <p:nvPr>
            <p:ph type="dt" sz="half" idx="10"/>
          </p:nvPr>
        </p:nvSpPr>
        <p:spPr/>
        <p:txBody>
          <a:bodyPr/>
          <a:lstStyle/>
          <a:p>
            <a:fld id="{52612BA4-7D08-498B-9990-09D6ED54FCC0}" type="datetimeFigureOut">
              <a:rPr lang="en-US" smtClean="0"/>
              <a:t>11/19/2019</a:t>
            </a:fld>
            <a:endParaRPr lang="en-US"/>
          </a:p>
        </p:txBody>
      </p:sp>
      <p:sp>
        <p:nvSpPr>
          <p:cNvPr id="3" name="Footer Placeholder 2">
            <a:extLst>
              <a:ext uri="{FF2B5EF4-FFF2-40B4-BE49-F238E27FC236}">
                <a16:creationId xmlns:a16="http://schemas.microsoft.com/office/drawing/2014/main" id="{478E1985-C8E9-47DD-A552-E9F2A0B9D2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4C7F2C1-4976-402A-A2C2-260CB19ABF00}"/>
              </a:ext>
            </a:extLst>
          </p:cNvPr>
          <p:cNvSpPr>
            <a:spLocks noGrp="1"/>
          </p:cNvSpPr>
          <p:nvPr>
            <p:ph type="sldNum" sz="quarter" idx="12"/>
          </p:nvPr>
        </p:nvSpPr>
        <p:spPr/>
        <p:txBody>
          <a:bodyPr/>
          <a:lstStyle/>
          <a:p>
            <a:fld id="{2C6062DD-3DC3-4A68-AFB1-51BC29C3B790}" type="slidenum">
              <a:rPr lang="en-US" smtClean="0"/>
              <a:t>‹#›</a:t>
            </a:fld>
            <a:endParaRPr lang="en-US"/>
          </a:p>
        </p:txBody>
      </p:sp>
    </p:spTree>
    <p:extLst>
      <p:ext uri="{BB962C8B-B14F-4D97-AF65-F5344CB8AC3E}">
        <p14:creationId xmlns:p14="http://schemas.microsoft.com/office/powerpoint/2010/main" val="3588235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DEDDA-7057-48EE-927B-41FFD1668F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14EE19-A8B6-4DB6-A640-321234C34A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EAFEB1D-888C-4F7C-B85E-5E3E5AFD90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DC1DEC-C8DF-4670-ACEA-2B492AA0DD64}"/>
              </a:ext>
            </a:extLst>
          </p:cNvPr>
          <p:cNvSpPr>
            <a:spLocks noGrp="1"/>
          </p:cNvSpPr>
          <p:nvPr>
            <p:ph type="dt" sz="half" idx="10"/>
          </p:nvPr>
        </p:nvSpPr>
        <p:spPr/>
        <p:txBody>
          <a:bodyPr/>
          <a:lstStyle/>
          <a:p>
            <a:fld id="{52612BA4-7D08-498B-9990-09D6ED54FCC0}" type="datetimeFigureOut">
              <a:rPr lang="en-US" smtClean="0"/>
              <a:t>11/19/2019</a:t>
            </a:fld>
            <a:endParaRPr lang="en-US"/>
          </a:p>
        </p:txBody>
      </p:sp>
      <p:sp>
        <p:nvSpPr>
          <p:cNvPr id="6" name="Footer Placeholder 5">
            <a:extLst>
              <a:ext uri="{FF2B5EF4-FFF2-40B4-BE49-F238E27FC236}">
                <a16:creationId xmlns:a16="http://schemas.microsoft.com/office/drawing/2014/main" id="{499BB817-EAD2-4E90-A8F0-592F30DA54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305656-DD0C-4D94-987A-42DEEAA2D394}"/>
              </a:ext>
            </a:extLst>
          </p:cNvPr>
          <p:cNvSpPr>
            <a:spLocks noGrp="1"/>
          </p:cNvSpPr>
          <p:nvPr>
            <p:ph type="sldNum" sz="quarter" idx="12"/>
          </p:nvPr>
        </p:nvSpPr>
        <p:spPr/>
        <p:txBody>
          <a:bodyPr/>
          <a:lstStyle/>
          <a:p>
            <a:fld id="{2C6062DD-3DC3-4A68-AFB1-51BC29C3B790}" type="slidenum">
              <a:rPr lang="en-US" smtClean="0"/>
              <a:t>‹#›</a:t>
            </a:fld>
            <a:endParaRPr lang="en-US"/>
          </a:p>
        </p:txBody>
      </p:sp>
    </p:spTree>
    <p:extLst>
      <p:ext uri="{BB962C8B-B14F-4D97-AF65-F5344CB8AC3E}">
        <p14:creationId xmlns:p14="http://schemas.microsoft.com/office/powerpoint/2010/main" val="3321603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2D74D-9668-4BA3-8023-A183271AA6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20E636-3108-4FCA-9F8B-6FD873455F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29D8A1A-733A-4A73-8D80-7FEFD11229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10873B-05CA-4419-A09F-A48DEDDE4ACC}"/>
              </a:ext>
            </a:extLst>
          </p:cNvPr>
          <p:cNvSpPr>
            <a:spLocks noGrp="1"/>
          </p:cNvSpPr>
          <p:nvPr>
            <p:ph type="dt" sz="half" idx="10"/>
          </p:nvPr>
        </p:nvSpPr>
        <p:spPr/>
        <p:txBody>
          <a:bodyPr/>
          <a:lstStyle/>
          <a:p>
            <a:fld id="{52612BA4-7D08-498B-9990-09D6ED54FCC0}" type="datetimeFigureOut">
              <a:rPr lang="en-US" smtClean="0"/>
              <a:t>11/19/2019</a:t>
            </a:fld>
            <a:endParaRPr lang="en-US"/>
          </a:p>
        </p:txBody>
      </p:sp>
      <p:sp>
        <p:nvSpPr>
          <p:cNvPr id="6" name="Footer Placeholder 5">
            <a:extLst>
              <a:ext uri="{FF2B5EF4-FFF2-40B4-BE49-F238E27FC236}">
                <a16:creationId xmlns:a16="http://schemas.microsoft.com/office/drawing/2014/main" id="{CC705946-FF76-497A-9C85-E57EF55055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39000D-CCA4-43B3-90C4-0873A35B63CD}"/>
              </a:ext>
            </a:extLst>
          </p:cNvPr>
          <p:cNvSpPr>
            <a:spLocks noGrp="1"/>
          </p:cNvSpPr>
          <p:nvPr>
            <p:ph type="sldNum" sz="quarter" idx="12"/>
          </p:nvPr>
        </p:nvSpPr>
        <p:spPr/>
        <p:txBody>
          <a:bodyPr/>
          <a:lstStyle/>
          <a:p>
            <a:fld id="{2C6062DD-3DC3-4A68-AFB1-51BC29C3B790}" type="slidenum">
              <a:rPr lang="en-US" smtClean="0"/>
              <a:t>‹#›</a:t>
            </a:fld>
            <a:endParaRPr lang="en-US"/>
          </a:p>
        </p:txBody>
      </p:sp>
    </p:spTree>
    <p:extLst>
      <p:ext uri="{BB962C8B-B14F-4D97-AF65-F5344CB8AC3E}">
        <p14:creationId xmlns:p14="http://schemas.microsoft.com/office/powerpoint/2010/main" val="2868459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theme" Target="../theme/theme2.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2" Type="http://schemas.openxmlformats.org/officeDocument/2006/relationships/slideLayout" Target="../slideLayouts/slideLayout39.xml"/><Relationship Id="rId16" Type="http://schemas.openxmlformats.org/officeDocument/2006/relationships/theme" Target="../theme/theme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24D89C-9359-46BD-8693-299DEE2B42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73FE6B-B0CA-4283-BE71-CE3AAB020DE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8884F8-2768-4834-9AA6-078AD410D9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612BA4-7D08-498B-9990-09D6ED54FCC0}" type="datetimeFigureOut">
              <a:rPr lang="en-US" smtClean="0"/>
              <a:t>11/19/2019</a:t>
            </a:fld>
            <a:endParaRPr lang="en-US"/>
          </a:p>
        </p:txBody>
      </p:sp>
      <p:sp>
        <p:nvSpPr>
          <p:cNvPr id="5" name="Footer Placeholder 4">
            <a:extLst>
              <a:ext uri="{FF2B5EF4-FFF2-40B4-BE49-F238E27FC236}">
                <a16:creationId xmlns:a16="http://schemas.microsoft.com/office/drawing/2014/main" id="{EA67C205-81B5-4355-A549-BAF2D4AAA0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0D1F6AA-CFFE-4A4A-8FB6-B6D3F58F7D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6062DD-3DC3-4A68-AFB1-51BC29C3B790}" type="slidenum">
              <a:rPr lang="en-US" smtClean="0"/>
              <a:t>‹#›</a:t>
            </a:fld>
            <a:endParaRPr lang="en-US"/>
          </a:p>
        </p:txBody>
      </p:sp>
    </p:spTree>
    <p:extLst>
      <p:ext uri="{BB962C8B-B14F-4D97-AF65-F5344CB8AC3E}">
        <p14:creationId xmlns:p14="http://schemas.microsoft.com/office/powerpoint/2010/main" val="38268687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87"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920102"/>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290754899"/>
      </p:ext>
    </p:extLst>
  </p:cSld>
  <p:clrMap bg1="lt1" tx1="dk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40.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41.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s>
</file>

<file path=ppt/slides/_rels/slide7.xml.rels><?xml version="1.0" encoding="UTF-8" standalone="yes"?>
<Relationships xmlns="http://schemas.openxmlformats.org/package/2006/relationships"><Relationship Id="rId8" Type="http://schemas.openxmlformats.org/officeDocument/2006/relationships/hyperlink" Target="Recordings/Query_same_league_location.mp4" TargetMode="External"/><Relationship Id="rId13" Type="http://schemas.openxmlformats.org/officeDocument/2006/relationships/image" Target="../media/image31.png"/><Relationship Id="rId3" Type="http://schemas.openxmlformats.org/officeDocument/2006/relationships/image" Target="../media/image12.png"/><Relationship Id="rId7" Type="http://schemas.openxmlformats.org/officeDocument/2006/relationships/image" Target="../media/image26.png"/><Relationship Id="rId12"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23.xml"/><Relationship Id="rId6" Type="http://schemas.openxmlformats.org/officeDocument/2006/relationships/hyperlink" Target="Recordings/Sort_Players_criterions.mp4" TargetMode="External"/><Relationship Id="rId11" Type="http://schemas.openxmlformats.org/officeDocument/2006/relationships/image" Target="../media/image29.png"/><Relationship Id="rId5" Type="http://schemas.openxmlformats.org/officeDocument/2006/relationships/image" Target="../media/image25.png"/><Relationship Id="rId15" Type="http://schemas.openxmlformats.org/officeDocument/2006/relationships/image" Target="../media/image33.svg"/><Relationship Id="rId10" Type="http://schemas.openxmlformats.org/officeDocument/2006/relationships/image" Target="../media/image28.png"/><Relationship Id="rId4" Type="http://schemas.openxmlformats.org/officeDocument/2006/relationships/hyperlink" Target="Recordings/Query_med_reports.mp4" TargetMode="External"/><Relationship Id="rId9" Type="http://schemas.openxmlformats.org/officeDocument/2006/relationships/image" Target="../media/image27.png"/><Relationship Id="rId14" Type="http://schemas.openxmlformats.org/officeDocument/2006/relationships/image" Target="../media/image32.png"/></Relationships>
</file>

<file path=ppt/slides/_rels/slide8.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5000">
              <a:schemeClr val="bg1"/>
            </a:gs>
            <a:gs pos="82736">
              <a:schemeClr val="bg1"/>
            </a:gs>
            <a:gs pos="48000">
              <a:schemeClr val="bg1"/>
            </a:gs>
            <a:gs pos="71725">
              <a:schemeClr val="bg1"/>
            </a:gs>
            <a:gs pos="100000">
              <a:schemeClr val="bg1"/>
            </a:gs>
          </a:gsLst>
          <a:lin ang="16200000" scaled="1"/>
          <a:tileRect/>
        </a:gra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3F1836A-E45A-4B19-B169-2FC698FAA7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3230" y="-24713"/>
            <a:ext cx="6872868" cy="6830378"/>
          </a:xfrm>
          <a:prstGeom prst="rect">
            <a:avLst/>
          </a:prstGeom>
          <a:gradFill flip="none" rotWithShape="1">
            <a:gsLst>
              <a:gs pos="0">
                <a:schemeClr val="accent1">
                  <a:lumMod val="50000"/>
                </a:schemeClr>
              </a:gs>
              <a:gs pos="48000">
                <a:schemeClr val="accent1">
                  <a:lumMod val="97000"/>
                  <a:lumOff val="3000"/>
                </a:schemeClr>
              </a:gs>
              <a:gs pos="100000">
                <a:schemeClr val="accent1">
                  <a:lumMod val="60000"/>
                  <a:lumOff val="40000"/>
                </a:schemeClr>
              </a:gs>
            </a:gsLst>
            <a:lin ang="16200000" scaled="1"/>
            <a:tileRect/>
          </a:gradFill>
        </p:spPr>
      </p:pic>
      <p:pic>
        <p:nvPicPr>
          <p:cNvPr id="20" name="Picture 19">
            <a:extLst>
              <a:ext uri="{FF2B5EF4-FFF2-40B4-BE49-F238E27FC236}">
                <a16:creationId xmlns:a16="http://schemas.microsoft.com/office/drawing/2014/main" id="{FDE95BF6-9385-44C8-98BA-26ACD21B6864}"/>
              </a:ext>
            </a:extLst>
          </p:cNvPr>
          <p:cNvPicPr>
            <a:picLocks noChangeAspect="1"/>
          </p:cNvPicPr>
          <p:nvPr/>
        </p:nvPicPr>
        <p:blipFill>
          <a:blip r:embed="rId3"/>
          <a:stretch>
            <a:fillRect/>
          </a:stretch>
        </p:blipFill>
        <p:spPr>
          <a:xfrm>
            <a:off x="0" y="1439228"/>
            <a:ext cx="4352925" cy="5391150"/>
          </a:xfrm>
          <a:prstGeom prst="rect">
            <a:avLst/>
          </a:prstGeom>
        </p:spPr>
      </p:pic>
      <p:sp>
        <p:nvSpPr>
          <p:cNvPr id="21" name="TextBox 20">
            <a:extLst>
              <a:ext uri="{FF2B5EF4-FFF2-40B4-BE49-F238E27FC236}">
                <a16:creationId xmlns:a16="http://schemas.microsoft.com/office/drawing/2014/main" id="{C198C226-2994-4A95-9BD5-6517AF5954CC}"/>
              </a:ext>
            </a:extLst>
          </p:cNvPr>
          <p:cNvSpPr txBox="1"/>
          <p:nvPr/>
        </p:nvSpPr>
        <p:spPr>
          <a:xfrm>
            <a:off x="483103" y="334537"/>
            <a:ext cx="4352925" cy="769441"/>
          </a:xfrm>
          <a:prstGeom prst="rect">
            <a:avLst/>
          </a:prstGeom>
          <a:noFill/>
        </p:spPr>
        <p:txBody>
          <a:bodyPr wrap="square" rtlCol="0">
            <a:spAutoFit/>
          </a:bodyPr>
          <a:lstStyle/>
          <a:p>
            <a:r>
              <a:rPr lang="en-US" sz="4400" b="1" dirty="0">
                <a:effectLst>
                  <a:outerShdw blurRad="38100" dist="38100" dir="2700000" algn="tl">
                    <a:srgbClr val="000000">
                      <a:alpha val="43137"/>
                    </a:srgbClr>
                  </a:outerShdw>
                </a:effectLst>
                <a:latin typeface="Arial Narrow" panose="020B0606020202030204" pitchFamily="34" charset="0"/>
              </a:rPr>
              <a:t>Team 4 </a:t>
            </a:r>
          </a:p>
        </p:txBody>
      </p:sp>
      <p:sp>
        <p:nvSpPr>
          <p:cNvPr id="22" name="TextBox 21">
            <a:extLst>
              <a:ext uri="{FF2B5EF4-FFF2-40B4-BE49-F238E27FC236}">
                <a16:creationId xmlns:a16="http://schemas.microsoft.com/office/drawing/2014/main" id="{81A18A65-CAC4-424A-B4A7-B52F8B467876}"/>
              </a:ext>
            </a:extLst>
          </p:cNvPr>
          <p:cNvSpPr txBox="1"/>
          <p:nvPr/>
        </p:nvSpPr>
        <p:spPr>
          <a:xfrm>
            <a:off x="1561171" y="2330605"/>
            <a:ext cx="3166946" cy="769441"/>
          </a:xfrm>
          <a:prstGeom prst="rect">
            <a:avLst/>
          </a:prstGeom>
          <a:noFill/>
        </p:spPr>
        <p:txBody>
          <a:bodyPr wrap="square" rtlCol="0">
            <a:spAutoFit/>
          </a:bodyPr>
          <a:lstStyle/>
          <a:p>
            <a:r>
              <a:rPr lang="en-US" sz="4400" b="1" dirty="0">
                <a:effectLst>
                  <a:outerShdw blurRad="38100" dist="38100" dir="2700000" algn="tl">
                    <a:srgbClr val="000000">
                      <a:alpha val="43137"/>
                    </a:srgbClr>
                  </a:outerShdw>
                </a:effectLst>
                <a:latin typeface="Arial Narrow" panose="020B0606020202030204" pitchFamily="34" charset="0"/>
              </a:rPr>
              <a:t>ScoutMaster</a:t>
            </a:r>
          </a:p>
        </p:txBody>
      </p:sp>
      <p:sp>
        <p:nvSpPr>
          <p:cNvPr id="23" name="TextBox 22">
            <a:extLst>
              <a:ext uri="{FF2B5EF4-FFF2-40B4-BE49-F238E27FC236}">
                <a16:creationId xmlns:a16="http://schemas.microsoft.com/office/drawing/2014/main" id="{B3496AAC-F47B-4290-86B4-18185124DA7F}"/>
              </a:ext>
            </a:extLst>
          </p:cNvPr>
          <p:cNvSpPr txBox="1"/>
          <p:nvPr/>
        </p:nvSpPr>
        <p:spPr>
          <a:xfrm>
            <a:off x="2308302" y="1410580"/>
            <a:ext cx="2419815" cy="584775"/>
          </a:xfrm>
          <a:prstGeom prst="rect">
            <a:avLst/>
          </a:prstGeom>
          <a:noFill/>
        </p:spPr>
        <p:txBody>
          <a:bodyPr wrap="square" rtlCol="0">
            <a:spAutoFit/>
          </a:bodyPr>
          <a:lstStyle/>
          <a:p>
            <a:r>
              <a:rPr lang="en-US" sz="3200" b="1" dirty="0">
                <a:effectLst>
                  <a:outerShdw blurRad="38100" dist="38100" dir="2700000" algn="tl">
                    <a:srgbClr val="000000">
                      <a:alpha val="43137"/>
                    </a:srgbClr>
                  </a:outerShdw>
                </a:effectLst>
                <a:latin typeface="Arial Narrow" panose="020B0606020202030204" pitchFamily="34" charset="0"/>
              </a:rPr>
              <a:t>presents</a:t>
            </a:r>
            <a:endParaRPr lang="en-US" sz="3200" dirty="0"/>
          </a:p>
        </p:txBody>
      </p:sp>
      <p:sp>
        <p:nvSpPr>
          <p:cNvPr id="2" name="TextBox 1">
            <a:extLst>
              <a:ext uri="{FF2B5EF4-FFF2-40B4-BE49-F238E27FC236}">
                <a16:creationId xmlns:a16="http://schemas.microsoft.com/office/drawing/2014/main" id="{7ED6CF8F-1157-4B88-B707-4749BB04F7E2}"/>
              </a:ext>
            </a:extLst>
          </p:cNvPr>
          <p:cNvSpPr txBox="1"/>
          <p:nvPr/>
        </p:nvSpPr>
        <p:spPr>
          <a:xfrm>
            <a:off x="9767147" y="4866673"/>
            <a:ext cx="2636108" cy="1938992"/>
          </a:xfrm>
          <a:prstGeom prst="rect">
            <a:avLst/>
          </a:prstGeom>
          <a:noFill/>
        </p:spPr>
        <p:txBody>
          <a:bodyPr wrap="square" rtlCol="0">
            <a:spAutoFit/>
          </a:bodyPr>
          <a:lstStyle/>
          <a:p>
            <a:r>
              <a:rPr lang="en-US" sz="2400" b="1" dirty="0">
                <a:solidFill>
                  <a:schemeClr val="bg1"/>
                </a:solidFill>
                <a:latin typeface="Arial Narrow" panose="020B0606020202030204" pitchFamily="34" charset="0"/>
              </a:rPr>
              <a:t>Ayush Sengupta    </a:t>
            </a:r>
          </a:p>
          <a:p>
            <a:r>
              <a:rPr lang="en-US" sz="2400" b="1" dirty="0">
                <a:solidFill>
                  <a:schemeClr val="bg1"/>
                </a:solidFill>
                <a:latin typeface="Arial Narrow" panose="020B0606020202030204" pitchFamily="34" charset="0"/>
              </a:rPr>
              <a:t>Donald Pendagast</a:t>
            </a:r>
          </a:p>
          <a:p>
            <a:r>
              <a:rPr lang="en-US" sz="2400" b="1" dirty="0">
                <a:solidFill>
                  <a:schemeClr val="bg1"/>
                </a:solidFill>
                <a:latin typeface="Arial Narrow" panose="020B0606020202030204" pitchFamily="34" charset="0"/>
              </a:rPr>
              <a:t>Elilinma Ezeife         </a:t>
            </a:r>
          </a:p>
          <a:p>
            <a:r>
              <a:rPr lang="en-US" sz="2400" b="1" dirty="0">
                <a:solidFill>
                  <a:schemeClr val="bg1"/>
                </a:solidFill>
                <a:latin typeface="Arial Narrow" panose="020B0606020202030204" pitchFamily="34" charset="0"/>
              </a:rPr>
              <a:t>Nehal Azmat          </a:t>
            </a:r>
          </a:p>
          <a:p>
            <a:r>
              <a:rPr lang="en-US" sz="2400" b="1" dirty="0">
                <a:solidFill>
                  <a:schemeClr val="bg1"/>
                </a:solidFill>
                <a:latin typeface="Arial Narrow" panose="020B0606020202030204" pitchFamily="34" charset="0"/>
              </a:rPr>
              <a:t>Chandrashila                                   </a:t>
            </a:r>
          </a:p>
        </p:txBody>
      </p:sp>
    </p:spTree>
    <p:extLst>
      <p:ext uri="{BB962C8B-B14F-4D97-AF65-F5344CB8AC3E}">
        <p14:creationId xmlns:p14="http://schemas.microsoft.com/office/powerpoint/2010/main" val="646205918"/>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0B8A7BA-2A05-4D5E-BE37-5DBA9CD15681}"/>
              </a:ext>
            </a:extLst>
          </p:cNvPr>
          <p:cNvSpPr>
            <a:spLocks noGrp="1"/>
          </p:cNvSpPr>
          <p:nvPr>
            <p:ph type="body" sz="quarter" idx="10"/>
          </p:nvPr>
        </p:nvSpPr>
        <p:spPr/>
        <p:txBody>
          <a:bodyPr>
            <a:normAutofit/>
          </a:bodyPr>
          <a:lstStyle/>
          <a:p>
            <a:r>
              <a:rPr lang="en-US" sz="4000" b="1" dirty="0">
                <a:solidFill>
                  <a:schemeClr val="accent1">
                    <a:lumMod val="50000"/>
                  </a:schemeClr>
                </a:solidFill>
                <a:latin typeface="Arial Narrow" panose="020B0606020202030204" pitchFamily="34" charset="0"/>
              </a:rPr>
              <a:t>References</a:t>
            </a:r>
          </a:p>
        </p:txBody>
      </p:sp>
      <p:sp>
        <p:nvSpPr>
          <p:cNvPr id="3" name="Rectangle 2">
            <a:extLst>
              <a:ext uri="{FF2B5EF4-FFF2-40B4-BE49-F238E27FC236}">
                <a16:creationId xmlns:a16="http://schemas.microsoft.com/office/drawing/2014/main" id="{E06DAAE2-57C5-4CE4-B3CF-1879506FBCA2}"/>
              </a:ext>
            </a:extLst>
          </p:cNvPr>
          <p:cNvSpPr/>
          <p:nvPr/>
        </p:nvSpPr>
        <p:spPr>
          <a:xfrm>
            <a:off x="953728" y="1366107"/>
            <a:ext cx="3331810" cy="369332"/>
          </a:xfrm>
          <a:prstGeom prst="rect">
            <a:avLst/>
          </a:prstGeom>
        </p:spPr>
        <p:txBody>
          <a:bodyPr wrap="none">
            <a:spAutoFit/>
          </a:bodyPr>
          <a:lstStyle/>
          <a:p>
            <a:r>
              <a:rPr lang="en-US" dirty="0"/>
              <a:t>https://www.prosoccerdata.com/</a:t>
            </a:r>
          </a:p>
        </p:txBody>
      </p:sp>
    </p:spTree>
    <p:extLst>
      <p:ext uri="{BB962C8B-B14F-4D97-AF65-F5344CB8AC3E}">
        <p14:creationId xmlns:p14="http://schemas.microsoft.com/office/powerpoint/2010/main" val="884217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D10B906B-829E-482E-AAC3-90960784CA3A}"/>
              </a:ext>
            </a:extLst>
          </p:cNvPr>
          <p:cNvSpPr/>
          <p:nvPr/>
        </p:nvSpPr>
        <p:spPr>
          <a:xfrm rot="18889717" flipH="1">
            <a:off x="1941526" y="-3303563"/>
            <a:ext cx="8308950" cy="13481604"/>
          </a:xfrm>
          <a:custGeom>
            <a:avLst/>
            <a:gdLst>
              <a:gd name="connsiteX0" fmla="*/ 0 w 8308950"/>
              <a:gd name="connsiteY0" fmla="*/ 6029591 h 13481604"/>
              <a:gd name="connsiteX1" fmla="*/ 0 w 8308950"/>
              <a:gd name="connsiteY1" fmla="*/ 11232870 h 13481604"/>
              <a:gd name="connsiteX2" fmla="*/ 2262228 w 8308950"/>
              <a:gd name="connsiteY2" fmla="*/ 13481604 h 13481604"/>
              <a:gd name="connsiteX3" fmla="*/ 8308950 w 8308950"/>
              <a:gd name="connsiteY3" fmla="*/ 7398600 h 13481604"/>
              <a:gd name="connsiteX4" fmla="*/ 8308950 w 8308950"/>
              <a:gd name="connsiteY4" fmla="*/ 2301513 h 13481604"/>
              <a:gd name="connsiteX5" fmla="*/ 5993628 w 8308950"/>
              <a:gd name="connsiteY5" fmla="*/ 0 h 13481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950" h="13481604">
                <a:moveTo>
                  <a:pt x="0" y="6029591"/>
                </a:moveTo>
                <a:lnTo>
                  <a:pt x="0" y="11232870"/>
                </a:lnTo>
                <a:lnTo>
                  <a:pt x="2262228" y="13481604"/>
                </a:lnTo>
                <a:lnTo>
                  <a:pt x="8308950" y="7398600"/>
                </a:lnTo>
                <a:lnTo>
                  <a:pt x="8308950" y="2301513"/>
                </a:lnTo>
                <a:lnTo>
                  <a:pt x="599362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p:nvGrpSpPr>
        <p:grpSpPr>
          <a:xfrm>
            <a:off x="3912136" y="1997902"/>
            <a:ext cx="5663480" cy="707886"/>
            <a:chOff x="4745820" y="1559041"/>
            <a:chExt cx="5663480" cy="707886"/>
          </a:xfrm>
        </p:grpSpPr>
        <p:sp>
          <p:nvSpPr>
            <p:cNvPr id="9" name="TextBox 8"/>
            <p:cNvSpPr txBox="1"/>
            <p:nvPr/>
          </p:nvSpPr>
          <p:spPr>
            <a:xfrm>
              <a:off x="5901608" y="1651840"/>
              <a:ext cx="4507692" cy="584775"/>
            </a:xfrm>
            <a:prstGeom prst="rect">
              <a:avLst/>
            </a:prstGeom>
            <a:noFill/>
          </p:spPr>
          <p:txBody>
            <a:bodyPr wrap="square" lIns="108000" rIns="108000" rtlCol="0">
              <a:spAutoFit/>
            </a:bodyPr>
            <a:lstStyle/>
            <a:p>
              <a:r>
                <a:rPr lang="en-US" altLang="ko-KR" sz="3200" b="1" dirty="0">
                  <a:solidFill>
                    <a:schemeClr val="bg1"/>
                  </a:solidFill>
                  <a:latin typeface="Arial Narrow" panose="020B0606020202030204" pitchFamily="34" charset="0"/>
                  <a:cs typeface="Arial" pitchFamily="34" charset="0"/>
                </a:rPr>
                <a:t>Business case</a:t>
              </a:r>
              <a:endParaRPr lang="ko-KR" altLang="en-US" sz="3200" b="1" dirty="0">
                <a:solidFill>
                  <a:schemeClr val="bg1"/>
                </a:solidFill>
                <a:latin typeface="Arial Narrow" panose="020B0606020202030204" pitchFamily="34" charset="0"/>
                <a:cs typeface="Arial" pitchFamily="34" charset="0"/>
              </a:endParaRPr>
            </a:p>
          </p:txBody>
        </p:sp>
        <p:sp>
          <p:nvSpPr>
            <p:cNvPr id="7" name="TextBox 6"/>
            <p:cNvSpPr txBox="1"/>
            <p:nvPr/>
          </p:nvSpPr>
          <p:spPr>
            <a:xfrm>
              <a:off x="4745820" y="1559041"/>
              <a:ext cx="958096" cy="707886"/>
            </a:xfrm>
            <a:prstGeom prst="rect">
              <a:avLst/>
            </a:prstGeom>
            <a:noFill/>
          </p:spPr>
          <p:txBody>
            <a:bodyPr wrap="square" lIns="108000" rIns="108000" rtlCol="0">
              <a:spAutoFit/>
            </a:bodyPr>
            <a:lstStyle/>
            <a:p>
              <a:pPr algn="ctr"/>
              <a:r>
                <a:rPr lang="en-US" altLang="ko-KR" sz="4000" b="1" dirty="0">
                  <a:solidFill>
                    <a:schemeClr val="bg1"/>
                  </a:solidFill>
                  <a:latin typeface="Arial Narrow" panose="020B0606020202030204" pitchFamily="34" charset="0"/>
                  <a:cs typeface="Arial" pitchFamily="34" charset="0"/>
                </a:rPr>
                <a:t>01</a:t>
              </a:r>
              <a:endParaRPr lang="ko-KR" altLang="en-US" sz="4000" b="1" dirty="0">
                <a:solidFill>
                  <a:schemeClr val="bg1"/>
                </a:solidFill>
                <a:latin typeface="Arial Narrow" panose="020B0606020202030204" pitchFamily="34" charset="0"/>
                <a:cs typeface="Arial" pitchFamily="34" charset="0"/>
              </a:endParaRPr>
            </a:p>
          </p:txBody>
        </p:sp>
      </p:grpSp>
      <p:sp>
        <p:nvSpPr>
          <p:cNvPr id="2" name="TextBox 1"/>
          <p:cNvSpPr txBox="1"/>
          <p:nvPr/>
        </p:nvSpPr>
        <p:spPr>
          <a:xfrm>
            <a:off x="3165788" y="357393"/>
            <a:ext cx="9026212" cy="769441"/>
          </a:xfrm>
          <a:prstGeom prst="rect">
            <a:avLst/>
          </a:prstGeom>
          <a:noFill/>
        </p:spPr>
        <p:txBody>
          <a:bodyPr wrap="square" rtlCol="0" anchor="ctr">
            <a:spAutoFit/>
          </a:bodyPr>
          <a:lstStyle/>
          <a:p>
            <a:r>
              <a:rPr lang="en-US" altLang="ko-KR" sz="4400" dirty="0">
                <a:solidFill>
                  <a:schemeClr val="bg1"/>
                </a:solidFill>
                <a:latin typeface="Arial Narrow" panose="020B0606020202030204" pitchFamily="34" charset="0"/>
                <a:cs typeface="Arial" pitchFamily="34" charset="0"/>
              </a:rPr>
              <a:t>Agenda</a:t>
            </a:r>
            <a:endParaRPr lang="ko-KR" altLang="en-US" sz="4400" dirty="0">
              <a:solidFill>
                <a:schemeClr val="bg1"/>
              </a:solidFill>
              <a:latin typeface="Arial Narrow" panose="020B0606020202030204" pitchFamily="34" charset="0"/>
              <a:cs typeface="Arial" pitchFamily="34" charset="0"/>
            </a:endParaRPr>
          </a:p>
        </p:txBody>
      </p:sp>
      <p:grpSp>
        <p:nvGrpSpPr>
          <p:cNvPr id="21" name="Group 20">
            <a:extLst>
              <a:ext uri="{FF2B5EF4-FFF2-40B4-BE49-F238E27FC236}">
                <a16:creationId xmlns:a16="http://schemas.microsoft.com/office/drawing/2014/main" id="{13AEB881-5438-4241-AAEA-81C56EC869AA}"/>
              </a:ext>
            </a:extLst>
          </p:cNvPr>
          <p:cNvGrpSpPr/>
          <p:nvPr/>
        </p:nvGrpSpPr>
        <p:grpSpPr>
          <a:xfrm>
            <a:off x="3914408" y="3064707"/>
            <a:ext cx="5721430" cy="738798"/>
            <a:chOff x="4745820" y="1559041"/>
            <a:chExt cx="5640389" cy="738798"/>
          </a:xfrm>
        </p:grpSpPr>
        <p:sp>
          <p:nvSpPr>
            <p:cNvPr id="25" name="TextBox 24">
              <a:extLst>
                <a:ext uri="{FF2B5EF4-FFF2-40B4-BE49-F238E27FC236}">
                  <a16:creationId xmlns:a16="http://schemas.microsoft.com/office/drawing/2014/main" id="{560714A1-35A1-42C9-92EE-233D6A9E4D9C}"/>
                </a:ext>
              </a:extLst>
            </p:cNvPr>
            <p:cNvSpPr txBox="1"/>
            <p:nvPr/>
          </p:nvSpPr>
          <p:spPr>
            <a:xfrm>
              <a:off x="5878517" y="1713064"/>
              <a:ext cx="4507692" cy="584775"/>
            </a:xfrm>
            <a:prstGeom prst="rect">
              <a:avLst/>
            </a:prstGeom>
            <a:noFill/>
          </p:spPr>
          <p:txBody>
            <a:bodyPr wrap="square" lIns="108000" rIns="108000" rtlCol="0">
              <a:spAutoFit/>
            </a:bodyPr>
            <a:lstStyle/>
            <a:p>
              <a:r>
                <a:rPr lang="en-US" altLang="ko-KR" sz="3200" b="1" dirty="0">
                  <a:solidFill>
                    <a:schemeClr val="bg1"/>
                  </a:solidFill>
                  <a:latin typeface="Arial Narrow" panose="020B0606020202030204" pitchFamily="34" charset="0"/>
                  <a:cs typeface="Arial" pitchFamily="34" charset="0"/>
                </a:rPr>
                <a:t>New strategies</a:t>
              </a:r>
              <a:endParaRPr lang="ko-KR" altLang="en-US" sz="2700" b="1" dirty="0">
                <a:solidFill>
                  <a:schemeClr val="bg1"/>
                </a:solidFill>
                <a:cs typeface="Arial" pitchFamily="34" charset="0"/>
              </a:endParaRPr>
            </a:p>
          </p:txBody>
        </p:sp>
        <p:sp>
          <p:nvSpPr>
            <p:cNvPr id="23" name="TextBox 22">
              <a:extLst>
                <a:ext uri="{FF2B5EF4-FFF2-40B4-BE49-F238E27FC236}">
                  <a16:creationId xmlns:a16="http://schemas.microsoft.com/office/drawing/2014/main" id="{B27DC248-5B08-4284-8B10-C29583B2CD37}"/>
                </a:ext>
              </a:extLst>
            </p:cNvPr>
            <p:cNvSpPr txBox="1"/>
            <p:nvPr/>
          </p:nvSpPr>
          <p:spPr>
            <a:xfrm>
              <a:off x="4745820" y="1559041"/>
              <a:ext cx="958096" cy="707886"/>
            </a:xfrm>
            <a:prstGeom prst="rect">
              <a:avLst/>
            </a:prstGeom>
            <a:noFill/>
          </p:spPr>
          <p:txBody>
            <a:bodyPr wrap="square" lIns="108000" rIns="108000" rtlCol="0">
              <a:spAutoFit/>
            </a:bodyPr>
            <a:lstStyle/>
            <a:p>
              <a:pPr algn="ctr"/>
              <a:r>
                <a:rPr lang="en-US" altLang="ko-KR" sz="4000" b="1" dirty="0">
                  <a:solidFill>
                    <a:schemeClr val="bg1"/>
                  </a:solidFill>
                  <a:latin typeface="Arial Narrow" panose="020B0606020202030204" pitchFamily="34" charset="0"/>
                  <a:cs typeface="Arial" pitchFamily="34" charset="0"/>
                </a:rPr>
                <a:t>02</a:t>
              </a:r>
              <a:endParaRPr lang="ko-KR" altLang="en-US" sz="4000" b="1" dirty="0">
                <a:solidFill>
                  <a:schemeClr val="bg1"/>
                </a:solidFill>
                <a:latin typeface="Arial Narrow" panose="020B0606020202030204" pitchFamily="34" charset="0"/>
                <a:cs typeface="Arial" pitchFamily="34" charset="0"/>
              </a:endParaRPr>
            </a:p>
          </p:txBody>
        </p:sp>
      </p:grpSp>
      <p:pic>
        <p:nvPicPr>
          <p:cNvPr id="12" name="Picture 11">
            <a:extLst>
              <a:ext uri="{FF2B5EF4-FFF2-40B4-BE49-F238E27FC236}">
                <a16:creationId xmlns:a16="http://schemas.microsoft.com/office/drawing/2014/main" id="{5E55AE00-2B02-4050-8FD4-E1F0B1FB97F9}"/>
              </a:ext>
            </a:extLst>
          </p:cNvPr>
          <p:cNvPicPr>
            <a:picLocks noChangeAspect="1"/>
          </p:cNvPicPr>
          <p:nvPr/>
        </p:nvPicPr>
        <p:blipFill rotWithShape="1">
          <a:blip r:embed="rId2">
            <a:alphaModFix amt="90000"/>
            <a:extLst>
              <a:ext uri="{28A0092B-C50C-407E-A947-70E740481C1C}">
                <a14:useLocalDpi xmlns:a14="http://schemas.microsoft.com/office/drawing/2010/main" val="0"/>
              </a:ext>
            </a:extLst>
          </a:blip>
          <a:srcRect l="50432" t="29486" r="16132" b="2232"/>
          <a:stretch/>
        </p:blipFill>
        <p:spPr>
          <a:xfrm>
            <a:off x="0" y="1"/>
            <a:ext cx="3165788" cy="6840432"/>
          </a:xfrm>
          <a:prstGeom prst="rect">
            <a:avLst/>
          </a:prstGeom>
        </p:spPr>
      </p:pic>
      <p:pic>
        <p:nvPicPr>
          <p:cNvPr id="36" name="Picture 35">
            <a:extLst>
              <a:ext uri="{FF2B5EF4-FFF2-40B4-BE49-F238E27FC236}">
                <a16:creationId xmlns:a16="http://schemas.microsoft.com/office/drawing/2014/main" id="{939029C5-C008-4C10-9CD2-14BCAEDC72EA}"/>
              </a:ext>
            </a:extLst>
          </p:cNvPr>
          <p:cNvPicPr>
            <a:picLocks noChangeAspect="1"/>
          </p:cNvPicPr>
          <p:nvPr/>
        </p:nvPicPr>
        <p:blipFill>
          <a:blip r:embed="rId3"/>
          <a:stretch>
            <a:fillRect/>
          </a:stretch>
        </p:blipFill>
        <p:spPr>
          <a:xfrm>
            <a:off x="10502424" y="12765"/>
            <a:ext cx="1650380" cy="1839952"/>
          </a:xfrm>
          <a:prstGeom prst="rect">
            <a:avLst/>
          </a:prstGeom>
        </p:spPr>
      </p:pic>
      <p:grpSp>
        <p:nvGrpSpPr>
          <p:cNvPr id="37" name="Group 36">
            <a:extLst>
              <a:ext uri="{FF2B5EF4-FFF2-40B4-BE49-F238E27FC236}">
                <a16:creationId xmlns:a16="http://schemas.microsoft.com/office/drawing/2014/main" id="{E7AFC1BA-5491-4F88-B49F-0FA31C5BB0B1}"/>
              </a:ext>
            </a:extLst>
          </p:cNvPr>
          <p:cNvGrpSpPr/>
          <p:nvPr/>
        </p:nvGrpSpPr>
        <p:grpSpPr>
          <a:xfrm>
            <a:off x="3912136" y="4921619"/>
            <a:ext cx="5654392" cy="707886"/>
            <a:chOff x="4745820" y="1389249"/>
            <a:chExt cx="5654392" cy="707886"/>
          </a:xfrm>
        </p:grpSpPr>
        <p:sp>
          <p:nvSpPr>
            <p:cNvPr id="38" name="TextBox 37">
              <a:extLst>
                <a:ext uri="{FF2B5EF4-FFF2-40B4-BE49-F238E27FC236}">
                  <a16:creationId xmlns:a16="http://schemas.microsoft.com/office/drawing/2014/main" id="{B3FFB9BD-FB5E-45DF-BBF5-F0AAA84FE2EE}"/>
                </a:ext>
              </a:extLst>
            </p:cNvPr>
            <p:cNvSpPr txBox="1"/>
            <p:nvPr/>
          </p:nvSpPr>
          <p:spPr>
            <a:xfrm>
              <a:off x="5892520" y="1450804"/>
              <a:ext cx="4507692" cy="584775"/>
            </a:xfrm>
            <a:prstGeom prst="rect">
              <a:avLst/>
            </a:prstGeom>
            <a:noFill/>
          </p:spPr>
          <p:txBody>
            <a:bodyPr wrap="square" lIns="108000" rIns="108000" rtlCol="0">
              <a:spAutoFit/>
            </a:bodyPr>
            <a:lstStyle/>
            <a:p>
              <a:r>
                <a:rPr lang="en-US" altLang="ko-KR" sz="3200" b="1" dirty="0">
                  <a:solidFill>
                    <a:schemeClr val="bg1"/>
                  </a:solidFill>
                  <a:latin typeface="Arial Narrow" panose="020B0606020202030204" pitchFamily="34" charset="0"/>
                  <a:cs typeface="Arial" pitchFamily="34" charset="0"/>
                </a:rPr>
                <a:t>Summary </a:t>
              </a:r>
              <a:endParaRPr lang="ko-KR" altLang="en-US" sz="3200" b="1" dirty="0">
                <a:solidFill>
                  <a:schemeClr val="bg1"/>
                </a:solidFill>
                <a:latin typeface="Arial Narrow" panose="020B0606020202030204" pitchFamily="34" charset="0"/>
                <a:cs typeface="Arial" pitchFamily="34" charset="0"/>
              </a:endParaRPr>
            </a:p>
          </p:txBody>
        </p:sp>
        <p:sp>
          <p:nvSpPr>
            <p:cNvPr id="40" name="TextBox 39">
              <a:extLst>
                <a:ext uri="{FF2B5EF4-FFF2-40B4-BE49-F238E27FC236}">
                  <a16:creationId xmlns:a16="http://schemas.microsoft.com/office/drawing/2014/main" id="{AA43E8BC-E5F2-4954-B5D0-320E6AC22856}"/>
                </a:ext>
              </a:extLst>
            </p:cNvPr>
            <p:cNvSpPr txBox="1"/>
            <p:nvPr/>
          </p:nvSpPr>
          <p:spPr>
            <a:xfrm>
              <a:off x="4745820" y="1389249"/>
              <a:ext cx="958096" cy="707886"/>
            </a:xfrm>
            <a:prstGeom prst="rect">
              <a:avLst/>
            </a:prstGeom>
            <a:noFill/>
          </p:spPr>
          <p:txBody>
            <a:bodyPr wrap="square" lIns="108000" rIns="108000" rtlCol="0">
              <a:spAutoFit/>
            </a:bodyPr>
            <a:lstStyle/>
            <a:p>
              <a:pPr algn="ctr"/>
              <a:r>
                <a:rPr lang="en-US" altLang="ko-KR" sz="4000" b="1" dirty="0">
                  <a:solidFill>
                    <a:schemeClr val="bg1"/>
                  </a:solidFill>
                  <a:latin typeface="Arial Narrow" panose="020B0606020202030204" pitchFamily="34" charset="0"/>
                  <a:cs typeface="Arial" pitchFamily="34" charset="0"/>
                </a:rPr>
                <a:t>04</a:t>
              </a:r>
              <a:endParaRPr lang="ko-KR" altLang="en-US" sz="4000" b="1" dirty="0">
                <a:solidFill>
                  <a:schemeClr val="bg1"/>
                </a:solidFill>
                <a:latin typeface="Arial Narrow" panose="020B0606020202030204" pitchFamily="34" charset="0"/>
                <a:cs typeface="Arial" pitchFamily="34" charset="0"/>
              </a:endParaRPr>
            </a:p>
          </p:txBody>
        </p:sp>
      </p:grpSp>
      <p:grpSp>
        <p:nvGrpSpPr>
          <p:cNvPr id="43" name="Group 42">
            <a:extLst>
              <a:ext uri="{FF2B5EF4-FFF2-40B4-BE49-F238E27FC236}">
                <a16:creationId xmlns:a16="http://schemas.microsoft.com/office/drawing/2014/main" id="{A4B1BF14-F9DD-423D-AD2C-6923B822F39C}"/>
              </a:ext>
            </a:extLst>
          </p:cNvPr>
          <p:cNvGrpSpPr/>
          <p:nvPr/>
        </p:nvGrpSpPr>
        <p:grpSpPr>
          <a:xfrm>
            <a:off x="3916680" y="4131512"/>
            <a:ext cx="5649848" cy="707886"/>
            <a:chOff x="4745820" y="1559041"/>
            <a:chExt cx="5649848" cy="707886"/>
          </a:xfrm>
        </p:grpSpPr>
        <p:sp>
          <p:nvSpPr>
            <p:cNvPr id="44" name="TextBox 43">
              <a:extLst>
                <a:ext uri="{FF2B5EF4-FFF2-40B4-BE49-F238E27FC236}">
                  <a16:creationId xmlns:a16="http://schemas.microsoft.com/office/drawing/2014/main" id="{5556AD15-47B3-46EB-B53B-6DFA917EE39B}"/>
                </a:ext>
              </a:extLst>
            </p:cNvPr>
            <p:cNvSpPr txBox="1"/>
            <p:nvPr/>
          </p:nvSpPr>
          <p:spPr>
            <a:xfrm>
              <a:off x="5887976" y="1559041"/>
              <a:ext cx="4507692" cy="584775"/>
            </a:xfrm>
            <a:prstGeom prst="rect">
              <a:avLst/>
            </a:prstGeom>
            <a:noFill/>
          </p:spPr>
          <p:txBody>
            <a:bodyPr wrap="square" lIns="108000" rIns="108000" rtlCol="0">
              <a:spAutoFit/>
            </a:bodyPr>
            <a:lstStyle/>
            <a:p>
              <a:r>
                <a:rPr lang="en-US" altLang="ko-KR" sz="3200" b="1" dirty="0">
                  <a:solidFill>
                    <a:schemeClr val="bg1"/>
                  </a:solidFill>
                  <a:latin typeface="Arial Narrow" panose="020B0606020202030204" pitchFamily="34" charset="0"/>
                  <a:cs typeface="Arial" pitchFamily="34" charset="0"/>
                </a:rPr>
                <a:t>Soccer reporting</a:t>
              </a:r>
              <a:endParaRPr lang="ko-KR" altLang="en-US" sz="3200" b="1" dirty="0">
                <a:solidFill>
                  <a:schemeClr val="bg1"/>
                </a:solidFill>
                <a:cs typeface="Arial" pitchFamily="34" charset="0"/>
              </a:endParaRPr>
            </a:p>
          </p:txBody>
        </p:sp>
        <p:sp>
          <p:nvSpPr>
            <p:cNvPr id="45" name="TextBox 44">
              <a:extLst>
                <a:ext uri="{FF2B5EF4-FFF2-40B4-BE49-F238E27FC236}">
                  <a16:creationId xmlns:a16="http://schemas.microsoft.com/office/drawing/2014/main" id="{29277F23-1B94-4BE2-B3C2-A1AEF2207C85}"/>
                </a:ext>
              </a:extLst>
            </p:cNvPr>
            <p:cNvSpPr txBox="1"/>
            <p:nvPr/>
          </p:nvSpPr>
          <p:spPr>
            <a:xfrm>
              <a:off x="4745820" y="1559041"/>
              <a:ext cx="958096" cy="707886"/>
            </a:xfrm>
            <a:prstGeom prst="rect">
              <a:avLst/>
            </a:prstGeom>
            <a:noFill/>
          </p:spPr>
          <p:txBody>
            <a:bodyPr wrap="square" lIns="108000" rIns="108000" rtlCol="0">
              <a:spAutoFit/>
            </a:bodyPr>
            <a:lstStyle/>
            <a:p>
              <a:pPr algn="ctr"/>
              <a:r>
                <a:rPr lang="en-US" altLang="ko-KR" sz="4000" b="1" dirty="0">
                  <a:solidFill>
                    <a:schemeClr val="bg1"/>
                  </a:solidFill>
                  <a:latin typeface="Arial Narrow" panose="020B0606020202030204" pitchFamily="34" charset="0"/>
                  <a:cs typeface="Arial" pitchFamily="34" charset="0"/>
                </a:rPr>
                <a:t>03</a:t>
              </a:r>
              <a:endParaRPr lang="ko-KR" altLang="en-US" sz="4000" b="1" dirty="0">
                <a:solidFill>
                  <a:schemeClr val="bg1"/>
                </a:solidFill>
                <a:latin typeface="Arial Narrow" panose="020B0606020202030204" pitchFamily="34" charset="0"/>
                <a:cs typeface="Arial" pitchFamily="34" charset="0"/>
              </a:endParaRPr>
            </a:p>
          </p:txBody>
        </p:sp>
      </p:grpSp>
    </p:spTree>
    <p:extLst>
      <p:ext uri="{BB962C8B-B14F-4D97-AF65-F5344CB8AC3E}">
        <p14:creationId xmlns:p14="http://schemas.microsoft.com/office/powerpoint/2010/main" val="2412102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3"/>
          <p:cNvSpPr/>
          <p:nvPr/>
        </p:nvSpPr>
        <p:spPr>
          <a:xfrm rot="-1800000">
            <a:off x="8531530" y="906913"/>
            <a:ext cx="2133032" cy="1998038"/>
          </a:xfrm>
          <a:custGeom>
            <a:avLst/>
            <a:gdLst/>
            <a:ahLst/>
            <a:cxnLst/>
            <a:rect l="l" t="t" r="r" b="b"/>
            <a:pathLst>
              <a:path w="1372973" h="1271271" extrusionOk="0">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noFill/>
          <a:ln w="508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7" name="Google Shape;447;p3"/>
          <p:cNvSpPr/>
          <p:nvPr/>
        </p:nvSpPr>
        <p:spPr>
          <a:xfrm rot="-1801847">
            <a:off x="7201335" y="2699478"/>
            <a:ext cx="2132988" cy="1996270"/>
          </a:xfrm>
          <a:custGeom>
            <a:avLst/>
            <a:gdLst/>
            <a:ahLst/>
            <a:cxnLst/>
            <a:rect l="l" t="t" r="r" b="b"/>
            <a:pathLst>
              <a:path w="1372973" h="1271271" extrusionOk="0">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accent3"/>
          </a:solidFill>
          <a:ln w="50800"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8" name="Google Shape;448;p3"/>
          <p:cNvSpPr/>
          <p:nvPr/>
        </p:nvSpPr>
        <p:spPr>
          <a:xfrm rot="-1800000">
            <a:off x="8625296" y="4310665"/>
            <a:ext cx="2133032" cy="1998038"/>
          </a:xfrm>
          <a:custGeom>
            <a:avLst/>
            <a:gdLst/>
            <a:ahLst/>
            <a:cxnLst/>
            <a:rect l="l" t="t" r="r" b="b"/>
            <a:pathLst>
              <a:path w="1372973" h="1271271" extrusionOk="0">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noFill/>
          <a:ln w="50800" cap="flat" cmpd="sng">
            <a:solidFill>
              <a:schemeClr val="accen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9" name="Google Shape;449;p3"/>
          <p:cNvSpPr txBox="1"/>
          <p:nvPr/>
        </p:nvSpPr>
        <p:spPr>
          <a:xfrm>
            <a:off x="4200934" y="99464"/>
            <a:ext cx="3790131" cy="1204854"/>
          </a:xfrm>
          <a:prstGeom prst="rect">
            <a:avLst/>
          </a:prstGeom>
          <a:no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10000"/>
              </a:lnSpc>
              <a:spcBef>
                <a:spcPts val="0"/>
              </a:spcBef>
              <a:spcAft>
                <a:spcPts val="0"/>
              </a:spcAft>
              <a:buClr>
                <a:srgbClr val="3F3F3F"/>
              </a:buClr>
              <a:buSzPts val="4000"/>
              <a:buFont typeface="Arial"/>
              <a:buNone/>
              <a:tabLst/>
              <a:defRPr/>
            </a:pPr>
            <a:r>
              <a:rPr kumimoji="0" lang="en-US" sz="4000" b="1" i="0" u="none" strike="noStrike" kern="0" cap="none" spc="0" normalizeH="0" baseline="0" noProof="0" dirty="0">
                <a:ln>
                  <a:noFill/>
                </a:ln>
                <a:solidFill>
                  <a:schemeClr val="accent1">
                    <a:lumMod val="50000"/>
                  </a:schemeClr>
                </a:solidFill>
                <a:effectLst/>
                <a:uLnTx/>
                <a:uFillTx/>
                <a:latin typeface="Arial Narrow"/>
                <a:ea typeface="Arial Narrow"/>
                <a:cs typeface="Arial Narrow"/>
                <a:sym typeface="Arial Narrow"/>
              </a:rPr>
              <a:t>Business Case</a:t>
            </a:r>
            <a:endParaRPr kumimoji="0" sz="1400" b="0" i="0" u="none" strike="noStrike" kern="0" cap="none" spc="0" normalizeH="0" baseline="0" noProof="0" dirty="0">
              <a:ln>
                <a:noFill/>
              </a:ln>
              <a:solidFill>
                <a:schemeClr val="accent1">
                  <a:lumMod val="50000"/>
                </a:schemeClr>
              </a:solidFill>
              <a:effectLst/>
              <a:uLnTx/>
              <a:uFillTx/>
              <a:latin typeface="Arial"/>
              <a:ea typeface="Arial"/>
              <a:cs typeface="Arial"/>
              <a:sym typeface="Arial"/>
            </a:endParaRPr>
          </a:p>
        </p:txBody>
      </p:sp>
      <p:grpSp>
        <p:nvGrpSpPr>
          <p:cNvPr id="450" name="Google Shape;450;p3"/>
          <p:cNvGrpSpPr/>
          <p:nvPr/>
        </p:nvGrpSpPr>
        <p:grpSpPr>
          <a:xfrm>
            <a:off x="8894932" y="1416493"/>
            <a:ext cx="1463995" cy="977045"/>
            <a:chOff x="1510945" y="4216049"/>
            <a:chExt cx="2432968" cy="977045"/>
          </a:xfrm>
        </p:grpSpPr>
        <p:sp>
          <p:nvSpPr>
            <p:cNvPr id="451" name="Google Shape;451;p3"/>
            <p:cNvSpPr txBox="1"/>
            <p:nvPr/>
          </p:nvSpPr>
          <p:spPr>
            <a:xfrm>
              <a:off x="1586912" y="4546763"/>
              <a:ext cx="2357001" cy="646331"/>
            </a:xfrm>
            <a:prstGeom prst="rect">
              <a:avLst/>
            </a:prstGeom>
            <a:noFill/>
            <a:ln>
              <a:noFill/>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200"/>
                <a:buFont typeface="Arial"/>
                <a:buNone/>
                <a:tabLst/>
                <a:defRPr/>
              </a:pPr>
              <a:r>
                <a:rPr kumimoji="0" lang="en-US" sz="1200" b="0" i="0" u="none" strike="noStrike" kern="0" cap="none" spc="0" normalizeH="0" baseline="0" noProof="0">
                  <a:ln>
                    <a:noFill/>
                  </a:ln>
                  <a:solidFill>
                    <a:srgbClr val="000000"/>
                  </a:solidFill>
                  <a:effectLst/>
                  <a:uLnTx/>
                  <a:uFillTx/>
                  <a:latin typeface="Calibri"/>
                  <a:ea typeface="Calibri"/>
                  <a:cs typeface="Calibri"/>
                  <a:sym typeface="Calibri"/>
                </a:rPr>
                <a:t>Potentially suitable players suitable for the club</a:t>
              </a:r>
              <a:endParaRPr kumimoji="0"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452" name="Google Shape;452;p3"/>
            <p:cNvSpPr txBox="1"/>
            <p:nvPr/>
          </p:nvSpPr>
          <p:spPr>
            <a:xfrm>
              <a:off x="1510945" y="4216049"/>
              <a:ext cx="2336966" cy="276999"/>
            </a:xfrm>
            <a:prstGeom prst="rect">
              <a:avLst/>
            </a:prstGeom>
            <a:noFill/>
            <a:ln>
              <a:noFill/>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200"/>
                <a:buFont typeface="Arial"/>
                <a:buNone/>
                <a:tabLst/>
                <a:defRPr/>
              </a:pPr>
              <a:r>
                <a:rPr kumimoji="0" lang="en-US" sz="1200" b="1" i="0" u="none" strike="noStrike" kern="0" cap="none" spc="0" normalizeH="0" baseline="0" noProof="0">
                  <a:ln>
                    <a:noFill/>
                  </a:ln>
                  <a:solidFill>
                    <a:srgbClr val="3F3F3F"/>
                  </a:solidFill>
                  <a:effectLst/>
                  <a:uLnTx/>
                  <a:uFillTx/>
                  <a:latin typeface="Calibri"/>
                  <a:ea typeface="Calibri"/>
                  <a:cs typeface="Calibri"/>
                  <a:sym typeface="Calibri"/>
                </a:rPr>
                <a:t>Discover</a:t>
              </a:r>
              <a:endParaRPr kumimoji="0" sz="1200" b="1" i="0" u="none" strike="noStrike" kern="0" cap="none" spc="0" normalizeH="0" baseline="0" noProof="0">
                <a:ln>
                  <a:noFill/>
                </a:ln>
                <a:solidFill>
                  <a:srgbClr val="3F3F3F"/>
                </a:solidFill>
                <a:effectLst/>
                <a:uLnTx/>
                <a:uFillTx/>
                <a:latin typeface="Calibri"/>
                <a:ea typeface="Calibri"/>
                <a:cs typeface="Calibri"/>
                <a:sym typeface="Calibri"/>
              </a:endParaRPr>
            </a:p>
          </p:txBody>
        </p:sp>
      </p:grpSp>
      <p:grpSp>
        <p:nvGrpSpPr>
          <p:cNvPr id="453" name="Google Shape;453;p3"/>
          <p:cNvGrpSpPr/>
          <p:nvPr/>
        </p:nvGrpSpPr>
        <p:grpSpPr>
          <a:xfrm>
            <a:off x="7632156" y="3146143"/>
            <a:ext cx="1418345" cy="923199"/>
            <a:chOff x="2551705" y="4283314"/>
            <a:chExt cx="2357102" cy="923199"/>
          </a:xfrm>
        </p:grpSpPr>
        <p:sp>
          <p:nvSpPr>
            <p:cNvPr id="454" name="Google Shape;454;p3"/>
            <p:cNvSpPr txBox="1"/>
            <p:nvPr/>
          </p:nvSpPr>
          <p:spPr>
            <a:xfrm>
              <a:off x="2551707" y="4560313"/>
              <a:ext cx="2357100" cy="646200"/>
            </a:xfrm>
            <a:prstGeom prst="rect">
              <a:avLst/>
            </a:prstGeom>
            <a:noFill/>
            <a:ln>
              <a:noFill/>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200"/>
                <a:buFont typeface="Arial"/>
                <a:buNone/>
                <a:tabLst/>
                <a:defRPr/>
              </a:pPr>
              <a:r>
                <a:rPr kumimoji="0" lang="en-US" sz="1200" b="0" i="0" u="none" strike="noStrike" kern="0" cap="none" spc="0" normalizeH="0" baseline="0" noProof="0">
                  <a:ln>
                    <a:noFill/>
                  </a:ln>
                  <a:solidFill>
                    <a:srgbClr val="FFFFFF"/>
                  </a:solidFill>
                  <a:effectLst/>
                  <a:uLnTx/>
                  <a:uFillTx/>
                  <a:latin typeface="Calibri"/>
                  <a:ea typeface="Calibri"/>
                  <a:cs typeface="Calibri"/>
                  <a:sym typeface="Calibri"/>
                </a:rPr>
                <a:t>Performance of new and existing players  </a:t>
              </a:r>
              <a:endParaRPr kumimoji="0"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455" name="Google Shape;455;p3"/>
            <p:cNvSpPr txBox="1"/>
            <p:nvPr/>
          </p:nvSpPr>
          <p:spPr>
            <a:xfrm>
              <a:off x="2551705" y="4283314"/>
              <a:ext cx="2336966" cy="276999"/>
            </a:xfrm>
            <a:prstGeom prst="rect">
              <a:avLst/>
            </a:prstGeom>
            <a:noFill/>
            <a:ln>
              <a:noFill/>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200"/>
                <a:buFont typeface="Arial"/>
                <a:buNone/>
                <a:tabLst/>
                <a:defRPr/>
              </a:pPr>
              <a:r>
                <a:rPr kumimoji="0" lang="en-US" sz="1200" b="1" i="0" u="none" strike="noStrike" kern="0" cap="none" spc="0" normalizeH="0" baseline="0" noProof="0">
                  <a:ln>
                    <a:noFill/>
                  </a:ln>
                  <a:solidFill>
                    <a:srgbClr val="FFFFFF"/>
                  </a:solidFill>
                  <a:effectLst/>
                  <a:uLnTx/>
                  <a:uFillTx/>
                  <a:latin typeface="Calibri"/>
                  <a:ea typeface="Calibri"/>
                  <a:cs typeface="Calibri"/>
                  <a:sym typeface="Calibri"/>
                </a:rPr>
                <a:t>Monitor</a:t>
              </a:r>
              <a:endParaRPr kumimoji="0" sz="1200" b="1" i="0" u="none" strike="noStrike" kern="0" cap="none" spc="0" normalizeH="0" baseline="0" noProof="0">
                <a:ln>
                  <a:noFill/>
                </a:ln>
                <a:solidFill>
                  <a:srgbClr val="FFFFFF"/>
                </a:solidFill>
                <a:effectLst/>
                <a:uLnTx/>
                <a:uFillTx/>
                <a:latin typeface="Calibri"/>
                <a:ea typeface="Calibri"/>
                <a:cs typeface="Calibri"/>
                <a:sym typeface="Calibri"/>
              </a:endParaRPr>
            </a:p>
          </p:txBody>
        </p:sp>
      </p:grpSp>
      <p:grpSp>
        <p:nvGrpSpPr>
          <p:cNvPr id="456" name="Google Shape;456;p3"/>
          <p:cNvGrpSpPr/>
          <p:nvPr/>
        </p:nvGrpSpPr>
        <p:grpSpPr>
          <a:xfrm>
            <a:off x="9080079" y="4820245"/>
            <a:ext cx="1418284" cy="963450"/>
            <a:chOff x="1814600" y="4243194"/>
            <a:chExt cx="2357001" cy="963450"/>
          </a:xfrm>
        </p:grpSpPr>
        <p:sp>
          <p:nvSpPr>
            <p:cNvPr id="457" name="Google Shape;457;p3"/>
            <p:cNvSpPr txBox="1"/>
            <p:nvPr/>
          </p:nvSpPr>
          <p:spPr>
            <a:xfrm>
              <a:off x="1814600" y="4560313"/>
              <a:ext cx="2357001" cy="646331"/>
            </a:xfrm>
            <a:prstGeom prst="rect">
              <a:avLst/>
            </a:prstGeom>
            <a:noFill/>
            <a:ln>
              <a:noFill/>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200"/>
                <a:buFont typeface="Arial"/>
                <a:buNone/>
                <a:tabLst/>
                <a:defRPr/>
              </a:pPr>
              <a:r>
                <a:rPr kumimoji="0" lang="en-US" sz="1200" b="0" i="0" u="none" strike="noStrike" kern="0" cap="none" spc="0" normalizeH="0" baseline="0" noProof="0">
                  <a:ln>
                    <a:noFill/>
                  </a:ln>
                  <a:solidFill>
                    <a:srgbClr val="3F3F3F"/>
                  </a:solidFill>
                  <a:effectLst/>
                  <a:uLnTx/>
                  <a:uFillTx/>
                  <a:latin typeface="Calibri"/>
                  <a:ea typeface="Calibri"/>
                  <a:cs typeface="Calibri"/>
                  <a:sym typeface="Calibri"/>
                </a:rPr>
                <a:t>Growth and development of potential recruits</a:t>
              </a:r>
              <a:endParaRPr kumimoji="0"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458" name="Google Shape;458;p3"/>
            <p:cNvSpPr txBox="1"/>
            <p:nvPr/>
          </p:nvSpPr>
          <p:spPr>
            <a:xfrm>
              <a:off x="1814600" y="4243194"/>
              <a:ext cx="2336966" cy="276999"/>
            </a:xfrm>
            <a:prstGeom prst="rect">
              <a:avLst/>
            </a:prstGeom>
            <a:noFill/>
            <a:ln>
              <a:noFill/>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200"/>
                <a:buFont typeface="Arial"/>
                <a:buNone/>
                <a:tabLst/>
                <a:defRPr/>
              </a:pPr>
              <a:r>
                <a:rPr kumimoji="0" lang="en-US" sz="1200" b="1" i="0" u="none" strike="noStrike" kern="0" cap="none" spc="0" normalizeH="0" baseline="0" noProof="0">
                  <a:ln>
                    <a:noFill/>
                  </a:ln>
                  <a:solidFill>
                    <a:srgbClr val="3F3F3F"/>
                  </a:solidFill>
                  <a:effectLst/>
                  <a:uLnTx/>
                  <a:uFillTx/>
                  <a:latin typeface="Calibri"/>
                  <a:ea typeface="Calibri"/>
                  <a:cs typeface="Calibri"/>
                  <a:sym typeface="Calibri"/>
                </a:rPr>
                <a:t>Track</a:t>
              </a:r>
              <a:endParaRPr kumimoji="0" sz="1200" b="1" i="0" u="none" strike="noStrike" kern="0" cap="none" spc="0" normalizeH="0" baseline="0" noProof="0">
                <a:ln>
                  <a:noFill/>
                </a:ln>
                <a:solidFill>
                  <a:srgbClr val="3F3F3F"/>
                </a:solidFill>
                <a:effectLst/>
                <a:uLnTx/>
                <a:uFillTx/>
                <a:latin typeface="Calibri"/>
                <a:ea typeface="Calibri"/>
                <a:cs typeface="Calibri"/>
                <a:sym typeface="Calibri"/>
              </a:endParaRPr>
            </a:p>
          </p:txBody>
        </p:sp>
      </p:grpSp>
      <p:pic>
        <p:nvPicPr>
          <p:cNvPr id="459" name="Google Shape;459;p3"/>
          <p:cNvPicPr preferRelativeResize="0"/>
          <p:nvPr/>
        </p:nvPicPr>
        <p:blipFill rotWithShape="1">
          <a:blip r:embed="rId3">
            <a:alphaModFix/>
          </a:blip>
          <a:srcRect/>
          <a:stretch/>
        </p:blipFill>
        <p:spPr>
          <a:xfrm>
            <a:off x="10541620" y="25860"/>
            <a:ext cx="1650380" cy="1839952"/>
          </a:xfrm>
          <a:prstGeom prst="rect">
            <a:avLst/>
          </a:prstGeom>
          <a:noFill/>
          <a:ln>
            <a:noFill/>
          </a:ln>
        </p:spPr>
      </p:pic>
      <p:pic>
        <p:nvPicPr>
          <p:cNvPr id="460" name="Google Shape;460;p3"/>
          <p:cNvPicPr preferRelativeResize="0"/>
          <p:nvPr/>
        </p:nvPicPr>
        <p:blipFill>
          <a:blip r:embed="rId4">
            <a:alphaModFix/>
          </a:blip>
          <a:stretch>
            <a:fillRect/>
          </a:stretch>
        </p:blipFill>
        <p:spPr>
          <a:xfrm>
            <a:off x="2238425" y="2209862"/>
            <a:ext cx="4690946" cy="27957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5000"/>
            <a:lum/>
          </a:blip>
          <a:srcRect/>
          <a:stretch>
            <a:fillRect l="2000" r="-4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47162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A4A8BC1-6AE8-47C8-9F1B-E205AB84199F}"/>
              </a:ext>
            </a:extLst>
          </p:cNvPr>
          <p:cNvSpPr>
            <a:spLocks noGrp="1"/>
          </p:cNvSpPr>
          <p:nvPr>
            <p:ph type="body" sz="quarter" idx="10"/>
          </p:nvPr>
        </p:nvSpPr>
        <p:spPr>
          <a:xfrm>
            <a:off x="4440032" y="349840"/>
            <a:ext cx="3311936" cy="724247"/>
          </a:xfrm>
        </p:spPr>
        <p:txBody>
          <a:bodyPr>
            <a:normAutofit/>
          </a:bodyPr>
          <a:lstStyle/>
          <a:p>
            <a:pPr algn="ctr"/>
            <a:r>
              <a:rPr lang="en-US" sz="4000" b="1" dirty="0">
                <a:solidFill>
                  <a:schemeClr val="accent1">
                    <a:lumMod val="50000"/>
                  </a:schemeClr>
                </a:solidFill>
                <a:latin typeface="Arial Narrow" panose="020B0606020202030204" pitchFamily="34" charset="0"/>
              </a:rPr>
              <a:t>Key features</a:t>
            </a:r>
          </a:p>
        </p:txBody>
      </p:sp>
      <p:pic>
        <p:nvPicPr>
          <p:cNvPr id="4" name="Picture 3">
            <a:extLst>
              <a:ext uri="{FF2B5EF4-FFF2-40B4-BE49-F238E27FC236}">
                <a16:creationId xmlns:a16="http://schemas.microsoft.com/office/drawing/2014/main" id="{58E7DD39-2BD9-405B-BE2C-D1E137D23EFF}"/>
              </a:ext>
            </a:extLst>
          </p:cNvPr>
          <p:cNvPicPr>
            <a:picLocks noChangeAspect="1"/>
          </p:cNvPicPr>
          <p:nvPr/>
        </p:nvPicPr>
        <p:blipFill>
          <a:blip r:embed="rId3"/>
          <a:stretch>
            <a:fillRect/>
          </a:stretch>
        </p:blipFill>
        <p:spPr>
          <a:xfrm>
            <a:off x="3366478" y="1019175"/>
            <a:ext cx="6467475" cy="5838825"/>
          </a:xfrm>
          <a:prstGeom prst="rect">
            <a:avLst/>
          </a:prstGeom>
        </p:spPr>
      </p:pic>
    </p:spTree>
    <p:extLst>
      <p:ext uri="{BB962C8B-B14F-4D97-AF65-F5344CB8AC3E}">
        <p14:creationId xmlns:p14="http://schemas.microsoft.com/office/powerpoint/2010/main" val="1757425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6"/>
          <p:cNvSpPr txBox="1">
            <a:spLocks noGrp="1"/>
          </p:cNvSpPr>
          <p:nvPr>
            <p:ph type="body" idx="1"/>
          </p:nvPr>
        </p:nvSpPr>
        <p:spPr>
          <a:xfrm>
            <a:off x="2552191" y="427046"/>
            <a:ext cx="9292606" cy="724247"/>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1000"/>
              </a:spcBef>
              <a:spcAft>
                <a:spcPts val="0"/>
              </a:spcAft>
              <a:buSzPts val="2800"/>
              <a:buNone/>
            </a:pPr>
            <a:r>
              <a:rPr lang="en-US" sz="4000" b="1" dirty="0">
                <a:solidFill>
                  <a:schemeClr val="accent1">
                    <a:lumMod val="50000"/>
                  </a:schemeClr>
                </a:solidFill>
                <a:latin typeface="Arial Narrow"/>
                <a:ea typeface="Arial Narrow"/>
                <a:cs typeface="Arial Narrow"/>
                <a:sym typeface="Arial Narrow"/>
              </a:rPr>
              <a:t>Team formation and strategy</a:t>
            </a:r>
            <a:endParaRPr sz="4000" dirty="0">
              <a:solidFill>
                <a:schemeClr val="accent1">
                  <a:lumMod val="50000"/>
                </a:schemeClr>
              </a:solidFill>
            </a:endParaRPr>
          </a:p>
        </p:txBody>
      </p:sp>
      <p:pic>
        <p:nvPicPr>
          <p:cNvPr id="476" name="Google Shape;476;p6"/>
          <p:cNvPicPr preferRelativeResize="0"/>
          <p:nvPr/>
        </p:nvPicPr>
        <p:blipFill rotWithShape="1">
          <a:blip r:embed="rId3">
            <a:alphaModFix/>
          </a:blip>
          <a:srcRect/>
          <a:stretch/>
        </p:blipFill>
        <p:spPr>
          <a:xfrm>
            <a:off x="3104594" y="1248777"/>
            <a:ext cx="8187801" cy="5454335"/>
          </a:xfrm>
          <a:prstGeom prst="rect">
            <a:avLst/>
          </a:prstGeom>
          <a:noFill/>
          <a:ln>
            <a:noFill/>
          </a:ln>
        </p:spPr>
      </p:pic>
      <p:sp>
        <p:nvSpPr>
          <p:cNvPr id="477" name="Google Shape;477;p6"/>
          <p:cNvSpPr txBox="1"/>
          <p:nvPr/>
        </p:nvSpPr>
        <p:spPr>
          <a:xfrm rot="-5400000">
            <a:off x="2733994" y="1399694"/>
            <a:ext cx="985423" cy="400110"/>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Coaching </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 name="Google Shape;478;p6"/>
          <p:cNvSpPr txBox="1"/>
          <p:nvPr/>
        </p:nvSpPr>
        <p:spPr>
          <a:xfrm rot="-5400000">
            <a:off x="2733994" y="2123941"/>
            <a:ext cx="985423" cy="400110"/>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Scouts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 name="Google Shape;479;p6"/>
          <p:cNvSpPr txBox="1"/>
          <p:nvPr/>
        </p:nvSpPr>
        <p:spPr>
          <a:xfrm rot="-5400000">
            <a:off x="2733994" y="2978671"/>
            <a:ext cx="985423" cy="400110"/>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Managers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 name="Google Shape;480;p6"/>
          <p:cNvSpPr txBox="1"/>
          <p:nvPr/>
        </p:nvSpPr>
        <p:spPr>
          <a:xfrm rot="-5400000">
            <a:off x="2733994" y="3775891"/>
            <a:ext cx="985423" cy="400110"/>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Leagues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 name="Google Shape;481;p6"/>
          <p:cNvSpPr txBox="1"/>
          <p:nvPr/>
        </p:nvSpPr>
        <p:spPr>
          <a:xfrm rot="-5400000">
            <a:off x="2733994" y="4557648"/>
            <a:ext cx="985423" cy="400110"/>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Owner</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 name="Google Shape;482;p6"/>
          <p:cNvSpPr txBox="1"/>
          <p:nvPr/>
        </p:nvSpPr>
        <p:spPr>
          <a:xfrm rot="-5400000">
            <a:off x="2733994" y="5319371"/>
            <a:ext cx="985423" cy="400110"/>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Players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 name="Google Shape;483;p6"/>
          <p:cNvSpPr txBox="1"/>
          <p:nvPr/>
        </p:nvSpPr>
        <p:spPr>
          <a:xfrm rot="-5400000">
            <a:off x="2733994" y="6061388"/>
            <a:ext cx="985423" cy="400110"/>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Medical</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 name="Google Shape;484;p6"/>
          <p:cNvSpPr txBox="1"/>
          <p:nvPr/>
        </p:nvSpPr>
        <p:spPr>
          <a:xfrm>
            <a:off x="3554018" y="1510306"/>
            <a:ext cx="1217403"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Request new player</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 name="Google Shape;485;p6"/>
          <p:cNvSpPr txBox="1"/>
          <p:nvPr/>
        </p:nvSpPr>
        <p:spPr>
          <a:xfrm>
            <a:off x="8931628" y="1544818"/>
            <a:ext cx="1436564"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Evaluate new selection</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 name="Google Shape;486;p6"/>
          <p:cNvSpPr txBox="1"/>
          <p:nvPr/>
        </p:nvSpPr>
        <p:spPr>
          <a:xfrm>
            <a:off x="4074349" y="2057490"/>
            <a:ext cx="1040663"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Shortlist players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 name="Google Shape;487;p6"/>
          <p:cNvSpPr txBox="1"/>
          <p:nvPr/>
        </p:nvSpPr>
        <p:spPr>
          <a:xfrm>
            <a:off x="5115012" y="2057490"/>
            <a:ext cx="1040663"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Evaluate players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 name="Google Shape;488;p6"/>
          <p:cNvSpPr txBox="1"/>
          <p:nvPr/>
        </p:nvSpPr>
        <p:spPr>
          <a:xfrm>
            <a:off x="6257292" y="2057490"/>
            <a:ext cx="1040663"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Approach selection</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 name="Google Shape;489;p6"/>
          <p:cNvSpPr txBox="1"/>
          <p:nvPr/>
        </p:nvSpPr>
        <p:spPr>
          <a:xfrm>
            <a:off x="3554018" y="2973924"/>
            <a:ext cx="1100330" cy="307777"/>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Budgeting</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 name="Google Shape;490;p6"/>
          <p:cNvSpPr txBox="1"/>
          <p:nvPr/>
        </p:nvSpPr>
        <p:spPr>
          <a:xfrm>
            <a:off x="6380726" y="5323730"/>
            <a:ext cx="1126000"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Respond to interest</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 name="Google Shape;491;p6"/>
          <p:cNvSpPr txBox="1"/>
          <p:nvPr/>
        </p:nvSpPr>
        <p:spPr>
          <a:xfrm>
            <a:off x="8451682" y="3695047"/>
            <a:ext cx="1198227"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Process supervision</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 name="Google Shape;492;p6"/>
          <p:cNvSpPr txBox="1"/>
          <p:nvPr/>
        </p:nvSpPr>
        <p:spPr>
          <a:xfrm>
            <a:off x="7230491" y="4476256"/>
            <a:ext cx="1392330"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Receive offers &amp; negotiate</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 name="Google Shape;493;p6"/>
          <p:cNvSpPr txBox="1"/>
          <p:nvPr/>
        </p:nvSpPr>
        <p:spPr>
          <a:xfrm>
            <a:off x="5036181" y="5431451"/>
            <a:ext cx="1126000" cy="307777"/>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Availability</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 name="Google Shape;494;p6"/>
          <p:cNvSpPr txBox="1"/>
          <p:nvPr/>
        </p:nvSpPr>
        <p:spPr>
          <a:xfrm>
            <a:off x="7199882" y="2913838"/>
            <a:ext cx="1246538"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Bidding &amp; negotiations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 name="Google Shape;495;p6"/>
          <p:cNvSpPr txBox="1"/>
          <p:nvPr/>
        </p:nvSpPr>
        <p:spPr>
          <a:xfrm>
            <a:off x="8208713" y="5323730"/>
            <a:ext cx="1126000"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Personal terms</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 name="Google Shape;496;p6"/>
          <p:cNvSpPr txBox="1"/>
          <p:nvPr/>
        </p:nvSpPr>
        <p:spPr>
          <a:xfrm>
            <a:off x="9091543" y="5855824"/>
            <a:ext cx="1126000"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Medical evaluation</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 name="Google Shape;497;p6"/>
          <p:cNvSpPr txBox="1"/>
          <p:nvPr/>
        </p:nvSpPr>
        <p:spPr>
          <a:xfrm>
            <a:off x="9809825" y="2912811"/>
            <a:ext cx="1126000"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Arial"/>
                <a:ea typeface="Arial"/>
                <a:cs typeface="Arial"/>
                <a:sym typeface="Arial"/>
              </a:rPr>
              <a:t>Complete transfer</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498" name="Google Shape;498;p6"/>
          <p:cNvCxnSpPr>
            <a:endCxn id="486" idx="1"/>
          </p:cNvCxnSpPr>
          <p:nvPr/>
        </p:nvCxnSpPr>
        <p:spPr>
          <a:xfrm rot="-5400000" flipH="1">
            <a:off x="3802999" y="2047750"/>
            <a:ext cx="285600" cy="257100"/>
          </a:xfrm>
          <a:prstGeom prst="bentConnector2">
            <a:avLst/>
          </a:prstGeom>
          <a:noFill/>
          <a:ln w="28575" cap="flat" cmpd="sng">
            <a:solidFill>
              <a:schemeClr val="lt1"/>
            </a:solidFill>
            <a:prstDash val="dot"/>
            <a:round/>
            <a:headEnd type="none" w="sm" len="sm"/>
            <a:tailEnd type="triangle" w="med" len="med"/>
          </a:ln>
        </p:spPr>
      </p:cxnSp>
      <p:cxnSp>
        <p:nvCxnSpPr>
          <p:cNvPr id="499" name="Google Shape;499;p6"/>
          <p:cNvCxnSpPr/>
          <p:nvPr/>
        </p:nvCxnSpPr>
        <p:spPr>
          <a:xfrm rot="10800000">
            <a:off x="3710866" y="2033525"/>
            <a:ext cx="0" cy="940399"/>
          </a:xfrm>
          <a:prstGeom prst="straightConnector1">
            <a:avLst/>
          </a:prstGeom>
          <a:noFill/>
          <a:ln w="28575" cap="flat" cmpd="sng">
            <a:solidFill>
              <a:schemeClr val="lt1"/>
            </a:solidFill>
            <a:prstDash val="dot"/>
            <a:round/>
            <a:headEnd type="none" w="sm" len="sm"/>
            <a:tailEnd type="triangle" w="med" len="med"/>
          </a:ln>
        </p:spPr>
      </p:cxnSp>
      <p:cxnSp>
        <p:nvCxnSpPr>
          <p:cNvPr id="500" name="Google Shape;500;p6"/>
          <p:cNvCxnSpPr>
            <a:endCxn id="487" idx="1"/>
          </p:cNvCxnSpPr>
          <p:nvPr/>
        </p:nvCxnSpPr>
        <p:spPr>
          <a:xfrm>
            <a:off x="4873812" y="2319100"/>
            <a:ext cx="241200" cy="0"/>
          </a:xfrm>
          <a:prstGeom prst="straightConnector1">
            <a:avLst/>
          </a:prstGeom>
          <a:noFill/>
          <a:ln w="28575" cap="flat" cmpd="sng">
            <a:solidFill>
              <a:schemeClr val="lt1"/>
            </a:solidFill>
            <a:prstDash val="dot"/>
            <a:round/>
            <a:headEnd type="none" w="sm" len="sm"/>
            <a:tailEnd type="triangle" w="med" len="med"/>
          </a:ln>
        </p:spPr>
      </p:cxnSp>
      <p:cxnSp>
        <p:nvCxnSpPr>
          <p:cNvPr id="501" name="Google Shape;501;p6"/>
          <p:cNvCxnSpPr/>
          <p:nvPr/>
        </p:nvCxnSpPr>
        <p:spPr>
          <a:xfrm>
            <a:off x="5492293" y="2580474"/>
            <a:ext cx="0" cy="2870415"/>
          </a:xfrm>
          <a:prstGeom prst="straightConnector1">
            <a:avLst/>
          </a:prstGeom>
          <a:noFill/>
          <a:ln w="28575" cap="flat" cmpd="sng">
            <a:solidFill>
              <a:schemeClr val="lt1"/>
            </a:solidFill>
            <a:prstDash val="dot"/>
            <a:round/>
            <a:headEnd type="none" w="sm" len="sm"/>
            <a:tailEnd type="triangle" w="med" len="med"/>
          </a:ln>
        </p:spPr>
      </p:cxnSp>
      <p:cxnSp>
        <p:nvCxnSpPr>
          <p:cNvPr id="502" name="Google Shape;502;p6"/>
          <p:cNvCxnSpPr>
            <a:endCxn id="488" idx="1"/>
          </p:cNvCxnSpPr>
          <p:nvPr/>
        </p:nvCxnSpPr>
        <p:spPr>
          <a:xfrm rot="-5400000">
            <a:off x="4468392" y="3661900"/>
            <a:ext cx="3131700" cy="446100"/>
          </a:xfrm>
          <a:prstGeom prst="bentConnector2">
            <a:avLst/>
          </a:prstGeom>
          <a:noFill/>
          <a:ln w="28575" cap="flat" cmpd="sng">
            <a:solidFill>
              <a:schemeClr val="lt1"/>
            </a:solidFill>
            <a:prstDash val="dot"/>
            <a:round/>
            <a:headEnd type="none" w="sm" len="sm"/>
            <a:tailEnd type="triangle" w="med" len="med"/>
          </a:ln>
        </p:spPr>
      </p:cxnSp>
      <p:cxnSp>
        <p:nvCxnSpPr>
          <p:cNvPr id="503" name="Google Shape;503;p6"/>
          <p:cNvCxnSpPr/>
          <p:nvPr/>
        </p:nvCxnSpPr>
        <p:spPr>
          <a:xfrm>
            <a:off x="6572395" y="2580474"/>
            <a:ext cx="0" cy="2743256"/>
          </a:xfrm>
          <a:prstGeom prst="straightConnector1">
            <a:avLst/>
          </a:prstGeom>
          <a:noFill/>
          <a:ln w="28575" cap="flat" cmpd="sng">
            <a:solidFill>
              <a:schemeClr val="lt1"/>
            </a:solidFill>
            <a:prstDash val="dot"/>
            <a:round/>
            <a:headEnd type="none" w="sm" len="sm"/>
            <a:tailEnd type="triangle" w="med" len="med"/>
          </a:ln>
        </p:spPr>
      </p:cxnSp>
      <p:cxnSp>
        <p:nvCxnSpPr>
          <p:cNvPr id="504" name="Google Shape;504;p6"/>
          <p:cNvCxnSpPr>
            <a:endCxn id="494" idx="1"/>
          </p:cNvCxnSpPr>
          <p:nvPr/>
        </p:nvCxnSpPr>
        <p:spPr>
          <a:xfrm rot="-5400000">
            <a:off x="5997632" y="4121498"/>
            <a:ext cx="2148300" cy="256200"/>
          </a:xfrm>
          <a:prstGeom prst="bentConnector2">
            <a:avLst/>
          </a:prstGeom>
          <a:noFill/>
          <a:ln w="28575" cap="flat" cmpd="sng">
            <a:solidFill>
              <a:schemeClr val="lt1"/>
            </a:solidFill>
            <a:prstDash val="dot"/>
            <a:round/>
            <a:headEnd type="none" w="sm" len="sm"/>
            <a:tailEnd type="triangle" w="med" len="med"/>
          </a:ln>
        </p:spPr>
      </p:cxnSp>
      <p:cxnSp>
        <p:nvCxnSpPr>
          <p:cNvPr id="505" name="Google Shape;505;p6"/>
          <p:cNvCxnSpPr>
            <a:stCxn id="494" idx="3"/>
            <a:endCxn id="491" idx="0"/>
          </p:cNvCxnSpPr>
          <p:nvPr/>
        </p:nvCxnSpPr>
        <p:spPr>
          <a:xfrm>
            <a:off x="8446420" y="3175448"/>
            <a:ext cx="604500" cy="519600"/>
          </a:xfrm>
          <a:prstGeom prst="bentConnector2">
            <a:avLst/>
          </a:prstGeom>
          <a:noFill/>
          <a:ln w="28575" cap="flat" cmpd="sng">
            <a:solidFill>
              <a:schemeClr val="lt1"/>
            </a:solidFill>
            <a:prstDash val="dot"/>
            <a:round/>
            <a:headEnd type="none" w="sm" len="sm"/>
            <a:tailEnd type="triangle" w="med" len="med"/>
          </a:ln>
        </p:spPr>
      </p:cxnSp>
      <p:cxnSp>
        <p:nvCxnSpPr>
          <p:cNvPr id="506" name="Google Shape;506;p6"/>
          <p:cNvCxnSpPr>
            <a:endCxn id="492" idx="3"/>
          </p:cNvCxnSpPr>
          <p:nvPr/>
        </p:nvCxnSpPr>
        <p:spPr>
          <a:xfrm rot="5400000">
            <a:off x="8532071" y="4265216"/>
            <a:ext cx="563400" cy="381900"/>
          </a:xfrm>
          <a:prstGeom prst="bentConnector2">
            <a:avLst/>
          </a:prstGeom>
          <a:noFill/>
          <a:ln w="28575" cap="flat" cmpd="sng">
            <a:solidFill>
              <a:schemeClr val="lt1"/>
            </a:solidFill>
            <a:prstDash val="dot"/>
            <a:round/>
            <a:headEnd type="none" w="sm" len="sm"/>
            <a:tailEnd type="triangle" w="med" len="med"/>
          </a:ln>
        </p:spPr>
      </p:cxnSp>
      <p:cxnSp>
        <p:nvCxnSpPr>
          <p:cNvPr id="507" name="Google Shape;507;p6"/>
          <p:cNvCxnSpPr>
            <a:stCxn id="492" idx="2"/>
            <a:endCxn id="495" idx="1"/>
          </p:cNvCxnSpPr>
          <p:nvPr/>
        </p:nvCxnSpPr>
        <p:spPr>
          <a:xfrm rot="-5400000" flipH="1">
            <a:off x="7774706" y="5151426"/>
            <a:ext cx="585900" cy="282000"/>
          </a:xfrm>
          <a:prstGeom prst="bentConnector2">
            <a:avLst/>
          </a:prstGeom>
          <a:noFill/>
          <a:ln w="28575" cap="flat" cmpd="sng">
            <a:solidFill>
              <a:schemeClr val="lt1"/>
            </a:solidFill>
            <a:prstDash val="dot"/>
            <a:round/>
            <a:headEnd type="none" w="sm" len="sm"/>
            <a:tailEnd type="triangle" w="med" len="med"/>
          </a:ln>
        </p:spPr>
      </p:cxnSp>
      <p:cxnSp>
        <p:nvCxnSpPr>
          <p:cNvPr id="508" name="Google Shape;508;p6"/>
          <p:cNvCxnSpPr>
            <a:stCxn id="495" idx="2"/>
            <a:endCxn id="496" idx="1"/>
          </p:cNvCxnSpPr>
          <p:nvPr/>
        </p:nvCxnSpPr>
        <p:spPr>
          <a:xfrm rot="-5400000" flipH="1">
            <a:off x="8796313" y="5822350"/>
            <a:ext cx="270600" cy="319800"/>
          </a:xfrm>
          <a:prstGeom prst="bentConnector2">
            <a:avLst/>
          </a:prstGeom>
          <a:noFill/>
          <a:ln w="28575" cap="flat" cmpd="sng">
            <a:solidFill>
              <a:schemeClr val="lt1"/>
            </a:solidFill>
            <a:prstDash val="dot"/>
            <a:round/>
            <a:headEnd type="none" w="sm" len="sm"/>
            <a:tailEnd type="triangle" w="med" len="med"/>
          </a:ln>
        </p:spPr>
      </p:cxnSp>
      <p:cxnSp>
        <p:nvCxnSpPr>
          <p:cNvPr id="509" name="Google Shape;509;p6"/>
          <p:cNvCxnSpPr>
            <a:stCxn id="496" idx="0"/>
            <a:endCxn id="485" idx="2"/>
          </p:cNvCxnSpPr>
          <p:nvPr/>
        </p:nvCxnSpPr>
        <p:spPr>
          <a:xfrm rot="10800000">
            <a:off x="9650043" y="2068024"/>
            <a:ext cx="4500" cy="3787800"/>
          </a:xfrm>
          <a:prstGeom prst="straightConnector1">
            <a:avLst/>
          </a:prstGeom>
          <a:noFill/>
          <a:ln w="28575" cap="flat" cmpd="sng">
            <a:solidFill>
              <a:schemeClr val="lt1"/>
            </a:solidFill>
            <a:prstDash val="dot"/>
            <a:round/>
            <a:headEnd type="none" w="sm" len="sm"/>
            <a:tailEnd type="triangle" w="med" len="med"/>
          </a:ln>
        </p:spPr>
      </p:cxnSp>
      <p:cxnSp>
        <p:nvCxnSpPr>
          <p:cNvPr id="510" name="Google Shape;510;p6"/>
          <p:cNvCxnSpPr/>
          <p:nvPr/>
        </p:nvCxnSpPr>
        <p:spPr>
          <a:xfrm>
            <a:off x="10120544" y="1748901"/>
            <a:ext cx="0" cy="1163910"/>
          </a:xfrm>
          <a:prstGeom prst="straightConnector1">
            <a:avLst/>
          </a:prstGeom>
          <a:noFill/>
          <a:ln w="28575" cap="flat" cmpd="sng">
            <a:solidFill>
              <a:schemeClr val="lt1"/>
            </a:solidFill>
            <a:prstDash val="dot"/>
            <a:round/>
            <a:headEnd type="none" w="sm" len="sm"/>
            <a:tailEnd type="triangle" w="med" len="med"/>
          </a:ln>
        </p:spPr>
      </p:cxnSp>
      <p:pic>
        <p:nvPicPr>
          <p:cNvPr id="511" name="Google Shape;511;p6"/>
          <p:cNvPicPr preferRelativeResize="0"/>
          <p:nvPr/>
        </p:nvPicPr>
        <p:blipFill rotWithShape="1">
          <a:blip r:embed="rId4">
            <a:alphaModFix/>
          </a:blip>
          <a:srcRect/>
          <a:stretch/>
        </p:blipFill>
        <p:spPr>
          <a:xfrm>
            <a:off x="4615677" y="1376037"/>
            <a:ext cx="507815" cy="635581"/>
          </a:xfrm>
          <a:prstGeom prst="rect">
            <a:avLst/>
          </a:prstGeom>
          <a:noFill/>
          <a:ln>
            <a:noFill/>
          </a:ln>
        </p:spPr>
      </p:pic>
      <p:pic>
        <p:nvPicPr>
          <p:cNvPr id="512" name="Google Shape;512;p6"/>
          <p:cNvPicPr preferRelativeResize="0"/>
          <p:nvPr/>
        </p:nvPicPr>
        <p:blipFill rotWithShape="1">
          <a:blip r:embed="rId5">
            <a:alphaModFix/>
          </a:blip>
          <a:srcRect/>
          <a:stretch/>
        </p:blipFill>
        <p:spPr>
          <a:xfrm>
            <a:off x="4771421" y="2854604"/>
            <a:ext cx="674974" cy="605408"/>
          </a:xfrm>
          <a:prstGeom prst="rect">
            <a:avLst/>
          </a:prstGeom>
          <a:noFill/>
          <a:ln>
            <a:noFill/>
          </a:ln>
        </p:spPr>
      </p:pic>
      <p:pic>
        <p:nvPicPr>
          <p:cNvPr id="513" name="Google Shape;513;p6"/>
          <p:cNvPicPr preferRelativeResize="0"/>
          <p:nvPr/>
        </p:nvPicPr>
        <p:blipFill rotWithShape="1">
          <a:blip r:embed="rId6">
            <a:alphaModFix/>
          </a:blip>
          <a:srcRect/>
          <a:stretch/>
        </p:blipFill>
        <p:spPr>
          <a:xfrm>
            <a:off x="5965403" y="4430538"/>
            <a:ext cx="511158" cy="654330"/>
          </a:xfrm>
          <a:prstGeom prst="rect">
            <a:avLst/>
          </a:prstGeom>
          <a:noFill/>
          <a:ln>
            <a:noFill/>
          </a:ln>
        </p:spPr>
      </p:pic>
      <p:pic>
        <p:nvPicPr>
          <p:cNvPr id="514" name="Google Shape;514;p6"/>
          <p:cNvPicPr preferRelativeResize="0"/>
          <p:nvPr/>
        </p:nvPicPr>
        <p:blipFill rotWithShape="1">
          <a:blip r:embed="rId7">
            <a:alphaModFix/>
          </a:blip>
          <a:srcRect/>
          <a:stretch/>
        </p:blipFill>
        <p:spPr>
          <a:xfrm>
            <a:off x="4493698" y="5216722"/>
            <a:ext cx="574550" cy="605408"/>
          </a:xfrm>
          <a:prstGeom prst="rect">
            <a:avLst/>
          </a:prstGeom>
          <a:noFill/>
          <a:ln>
            <a:noFill/>
          </a:ln>
        </p:spPr>
      </p:pic>
      <p:pic>
        <p:nvPicPr>
          <p:cNvPr id="515" name="Google Shape;515;p6"/>
          <p:cNvPicPr preferRelativeResize="0"/>
          <p:nvPr/>
        </p:nvPicPr>
        <p:blipFill rotWithShape="1">
          <a:blip r:embed="rId8">
            <a:alphaModFix/>
          </a:blip>
          <a:srcRect/>
          <a:stretch/>
        </p:blipFill>
        <p:spPr>
          <a:xfrm>
            <a:off x="7936619" y="3666253"/>
            <a:ext cx="509801" cy="653503"/>
          </a:xfrm>
          <a:prstGeom prst="rect">
            <a:avLst/>
          </a:prstGeom>
          <a:noFill/>
          <a:ln>
            <a:noFill/>
          </a:ln>
        </p:spPr>
      </p:pic>
      <p:pic>
        <p:nvPicPr>
          <p:cNvPr id="516" name="Google Shape;516;p6"/>
          <p:cNvPicPr preferRelativeResize="0"/>
          <p:nvPr/>
        </p:nvPicPr>
        <p:blipFill rotWithShape="1">
          <a:blip r:embed="rId9">
            <a:alphaModFix/>
          </a:blip>
          <a:srcRect/>
          <a:stretch/>
        </p:blipFill>
        <p:spPr>
          <a:xfrm>
            <a:off x="7298650" y="2069664"/>
            <a:ext cx="687909" cy="638478"/>
          </a:xfrm>
          <a:prstGeom prst="rect">
            <a:avLst/>
          </a:prstGeom>
          <a:noFill/>
          <a:ln>
            <a:noFill/>
          </a:ln>
        </p:spPr>
      </p:pic>
      <p:pic>
        <p:nvPicPr>
          <p:cNvPr id="517" name="Google Shape;517;p6"/>
          <p:cNvPicPr preferRelativeResize="0"/>
          <p:nvPr/>
        </p:nvPicPr>
        <p:blipFill rotWithShape="1">
          <a:blip r:embed="rId10">
            <a:alphaModFix/>
          </a:blip>
          <a:srcRect/>
          <a:stretch/>
        </p:blipFill>
        <p:spPr>
          <a:xfrm>
            <a:off x="10120544" y="6003929"/>
            <a:ext cx="507333" cy="504109"/>
          </a:xfrm>
          <a:prstGeom prst="rect">
            <a:avLst/>
          </a:prstGeom>
          <a:noFill/>
          <a:ln>
            <a:noFill/>
          </a:ln>
        </p:spPr>
      </p:pic>
      <p:pic>
        <p:nvPicPr>
          <p:cNvPr id="518" name="Google Shape;518;p6"/>
          <p:cNvPicPr preferRelativeResize="0"/>
          <p:nvPr/>
        </p:nvPicPr>
        <p:blipFill rotWithShape="1">
          <a:blip r:embed="rId11">
            <a:alphaModFix/>
          </a:blip>
          <a:srcRect/>
          <a:stretch/>
        </p:blipFill>
        <p:spPr>
          <a:xfrm>
            <a:off x="3741819" y="5250414"/>
            <a:ext cx="594230" cy="653653"/>
          </a:xfrm>
          <a:prstGeom prst="rect">
            <a:avLst/>
          </a:prstGeom>
          <a:noFill/>
          <a:ln>
            <a:noFill/>
          </a:ln>
        </p:spPr>
      </p:pic>
      <p:pic>
        <p:nvPicPr>
          <p:cNvPr id="519" name="Google Shape;519;p6"/>
          <p:cNvPicPr preferRelativeResize="0"/>
          <p:nvPr/>
        </p:nvPicPr>
        <p:blipFill rotWithShape="1">
          <a:blip r:embed="rId11">
            <a:alphaModFix/>
          </a:blip>
          <a:srcRect/>
          <a:stretch/>
        </p:blipFill>
        <p:spPr>
          <a:xfrm>
            <a:off x="8144922" y="2067880"/>
            <a:ext cx="594230" cy="65365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9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9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8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0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8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0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9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0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0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9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0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494"/>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0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9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0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92"/>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07"/>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495"/>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50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496"/>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509"/>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485"/>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510"/>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9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519"/>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5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193058" y="382791"/>
            <a:ext cx="4703807" cy="724247"/>
          </a:xfrm>
        </p:spPr>
        <p:txBody>
          <a:bodyPr>
            <a:noAutofit/>
          </a:bodyPr>
          <a:lstStyle/>
          <a:p>
            <a:pPr algn="ctr"/>
            <a:r>
              <a:rPr lang="en-US" sz="4000" b="1" dirty="0">
                <a:solidFill>
                  <a:schemeClr val="accent1">
                    <a:lumMod val="50000"/>
                  </a:schemeClr>
                </a:solidFill>
                <a:latin typeface="Arial Narrow" panose="020B0606020202030204" pitchFamily="34" charset="0"/>
              </a:rPr>
              <a:t>Soccer reporting</a:t>
            </a:r>
          </a:p>
        </p:txBody>
      </p:sp>
      <p:grpSp>
        <p:nvGrpSpPr>
          <p:cNvPr id="30" name="Group 29">
            <a:extLst>
              <a:ext uri="{FF2B5EF4-FFF2-40B4-BE49-F238E27FC236}">
                <a16:creationId xmlns:a16="http://schemas.microsoft.com/office/drawing/2014/main" id="{DE3B5942-1FDA-4871-A860-00740CD9329F}"/>
              </a:ext>
            </a:extLst>
          </p:cNvPr>
          <p:cNvGrpSpPr/>
          <p:nvPr/>
        </p:nvGrpSpPr>
        <p:grpSpPr>
          <a:xfrm>
            <a:off x="6467529" y="4607782"/>
            <a:ext cx="3332365" cy="2081614"/>
            <a:chOff x="1479177" y="2586933"/>
            <a:chExt cx="5588491" cy="3485902"/>
          </a:xfrm>
        </p:grpSpPr>
        <p:grpSp>
          <p:nvGrpSpPr>
            <p:cNvPr id="25" name="그룹 10">
              <a:extLst>
                <a:ext uri="{FF2B5EF4-FFF2-40B4-BE49-F238E27FC236}">
                  <a16:creationId xmlns:a16="http://schemas.microsoft.com/office/drawing/2014/main" id="{4D92196C-01B0-485E-9AE1-C8110CBF7601}"/>
                </a:ext>
              </a:extLst>
            </p:cNvPr>
            <p:cNvGrpSpPr/>
            <p:nvPr/>
          </p:nvGrpSpPr>
          <p:grpSpPr>
            <a:xfrm>
              <a:off x="1575045" y="3290869"/>
              <a:ext cx="4658143" cy="2740577"/>
              <a:chOff x="635000" y="1382713"/>
              <a:chExt cx="7869238" cy="4572000"/>
            </a:xfrm>
            <a:solidFill>
              <a:schemeClr val="bg1">
                <a:lumMod val="85000"/>
              </a:schemeClr>
            </a:solidFill>
          </p:grpSpPr>
          <p:sp>
            <p:nvSpPr>
              <p:cNvPr id="26" name="Freeform 8">
                <a:extLst>
                  <a:ext uri="{FF2B5EF4-FFF2-40B4-BE49-F238E27FC236}">
                    <a16:creationId xmlns:a16="http://schemas.microsoft.com/office/drawing/2014/main" id="{29072C1B-628D-4FA9-9EA4-0BB3B24570F4}"/>
                  </a:ext>
                </a:extLst>
              </p:cNvPr>
              <p:cNvSpPr>
                <a:spLocks noEditPoints="1"/>
              </p:cNvSpPr>
              <p:nvPr/>
            </p:nvSpPr>
            <p:spPr bwMode="auto">
              <a:xfrm>
                <a:off x="811213" y="3267075"/>
                <a:ext cx="7478713" cy="2654300"/>
              </a:xfrm>
              <a:custGeom>
                <a:avLst/>
                <a:gdLst>
                  <a:gd name="T0" fmla="*/ 1383 w 4711"/>
                  <a:gd name="T1" fmla="*/ 1616 h 1672"/>
                  <a:gd name="T2" fmla="*/ 4289 w 4711"/>
                  <a:gd name="T3" fmla="*/ 1370 h 1672"/>
                  <a:gd name="T4" fmla="*/ 4547 w 4711"/>
                  <a:gd name="T5" fmla="*/ 1482 h 1672"/>
                  <a:gd name="T6" fmla="*/ 4645 w 4711"/>
                  <a:gd name="T7" fmla="*/ 1305 h 1672"/>
                  <a:gd name="T8" fmla="*/ 4596 w 4711"/>
                  <a:gd name="T9" fmla="*/ 1330 h 1672"/>
                  <a:gd name="T10" fmla="*/ 4699 w 4711"/>
                  <a:gd name="T11" fmla="*/ 1014 h 1672"/>
                  <a:gd name="T12" fmla="*/ 2870 w 4711"/>
                  <a:gd name="T13" fmla="*/ 1134 h 1672"/>
                  <a:gd name="T14" fmla="*/ 4455 w 4711"/>
                  <a:gd name="T15" fmla="*/ 918 h 1672"/>
                  <a:gd name="T16" fmla="*/ 4359 w 4711"/>
                  <a:gd name="T17" fmla="*/ 1140 h 1672"/>
                  <a:gd name="T18" fmla="*/ 4144 w 4711"/>
                  <a:gd name="T19" fmla="*/ 1286 h 1672"/>
                  <a:gd name="T20" fmla="*/ 3936 w 4711"/>
                  <a:gd name="T21" fmla="*/ 1271 h 1672"/>
                  <a:gd name="T22" fmla="*/ 3802 w 4711"/>
                  <a:gd name="T23" fmla="*/ 1080 h 1672"/>
                  <a:gd name="T24" fmla="*/ 4059 w 4711"/>
                  <a:gd name="T25" fmla="*/ 932 h 1672"/>
                  <a:gd name="T26" fmla="*/ 4430 w 4711"/>
                  <a:gd name="T27" fmla="*/ 909 h 1672"/>
                  <a:gd name="T28" fmla="*/ 3982 w 4711"/>
                  <a:gd name="T29" fmla="*/ 883 h 1672"/>
                  <a:gd name="T30" fmla="*/ 3891 w 4711"/>
                  <a:gd name="T31" fmla="*/ 883 h 1672"/>
                  <a:gd name="T32" fmla="*/ 4388 w 4711"/>
                  <a:gd name="T33" fmla="*/ 864 h 1672"/>
                  <a:gd name="T34" fmla="*/ 4362 w 4711"/>
                  <a:gd name="T35" fmla="*/ 825 h 1672"/>
                  <a:gd name="T36" fmla="*/ 3994 w 4711"/>
                  <a:gd name="T37" fmla="*/ 817 h 1672"/>
                  <a:gd name="T38" fmla="*/ 4270 w 4711"/>
                  <a:gd name="T39" fmla="*/ 855 h 1672"/>
                  <a:gd name="T40" fmla="*/ 4132 w 4711"/>
                  <a:gd name="T41" fmla="*/ 887 h 1672"/>
                  <a:gd name="T42" fmla="*/ 1563 w 4711"/>
                  <a:gd name="T43" fmla="*/ 787 h 1672"/>
                  <a:gd name="T44" fmla="*/ 3886 w 4711"/>
                  <a:gd name="T45" fmla="*/ 778 h 1672"/>
                  <a:gd name="T46" fmla="*/ 3870 w 4711"/>
                  <a:gd name="T47" fmla="*/ 845 h 1672"/>
                  <a:gd name="T48" fmla="*/ 3987 w 4711"/>
                  <a:gd name="T49" fmla="*/ 764 h 1672"/>
                  <a:gd name="T50" fmla="*/ 3821 w 4711"/>
                  <a:gd name="T51" fmla="*/ 885 h 1672"/>
                  <a:gd name="T52" fmla="*/ 3860 w 4711"/>
                  <a:gd name="T53" fmla="*/ 710 h 1672"/>
                  <a:gd name="T54" fmla="*/ 3786 w 4711"/>
                  <a:gd name="T55" fmla="*/ 726 h 1672"/>
                  <a:gd name="T56" fmla="*/ 3331 w 4711"/>
                  <a:gd name="T57" fmla="*/ 700 h 1672"/>
                  <a:gd name="T58" fmla="*/ 3957 w 4711"/>
                  <a:gd name="T59" fmla="*/ 677 h 1672"/>
                  <a:gd name="T60" fmla="*/ 1245 w 4711"/>
                  <a:gd name="T61" fmla="*/ 637 h 1672"/>
                  <a:gd name="T62" fmla="*/ 1351 w 4711"/>
                  <a:gd name="T63" fmla="*/ 529 h 1672"/>
                  <a:gd name="T64" fmla="*/ 3942 w 4711"/>
                  <a:gd name="T65" fmla="*/ 620 h 1672"/>
                  <a:gd name="T66" fmla="*/ 3942 w 4711"/>
                  <a:gd name="T67" fmla="*/ 602 h 1672"/>
                  <a:gd name="T68" fmla="*/ 1173 w 4711"/>
                  <a:gd name="T69" fmla="*/ 511 h 1672"/>
                  <a:gd name="T70" fmla="*/ 1255 w 4711"/>
                  <a:gd name="T71" fmla="*/ 515 h 1672"/>
                  <a:gd name="T72" fmla="*/ 96 w 4711"/>
                  <a:gd name="T73" fmla="*/ 454 h 1672"/>
                  <a:gd name="T74" fmla="*/ 1088 w 4711"/>
                  <a:gd name="T75" fmla="*/ 445 h 1672"/>
                  <a:gd name="T76" fmla="*/ 1166 w 4711"/>
                  <a:gd name="T77" fmla="*/ 429 h 1672"/>
                  <a:gd name="T78" fmla="*/ 1149 w 4711"/>
                  <a:gd name="T79" fmla="*/ 400 h 1672"/>
                  <a:gd name="T80" fmla="*/ 2694 w 4711"/>
                  <a:gd name="T81" fmla="*/ 262 h 1672"/>
                  <a:gd name="T82" fmla="*/ 2256 w 4711"/>
                  <a:gd name="T83" fmla="*/ 181 h 1672"/>
                  <a:gd name="T84" fmla="*/ 2353 w 4711"/>
                  <a:gd name="T85" fmla="*/ 119 h 1672"/>
                  <a:gd name="T86" fmla="*/ 4183 w 4711"/>
                  <a:gd name="T87" fmla="*/ 162 h 1672"/>
                  <a:gd name="T88" fmla="*/ 4046 w 4711"/>
                  <a:gd name="T89" fmla="*/ 288 h 1672"/>
                  <a:gd name="T90" fmla="*/ 4128 w 4711"/>
                  <a:gd name="T91" fmla="*/ 225 h 1672"/>
                  <a:gd name="T92" fmla="*/ 2400 w 4711"/>
                  <a:gd name="T93" fmla="*/ 78 h 1672"/>
                  <a:gd name="T94" fmla="*/ 2425 w 4711"/>
                  <a:gd name="T95" fmla="*/ 227 h 1672"/>
                  <a:gd name="T96" fmla="*/ 2247 w 4711"/>
                  <a:gd name="T97" fmla="*/ 148 h 1672"/>
                  <a:gd name="T98" fmla="*/ 2167 w 4711"/>
                  <a:gd name="T99" fmla="*/ 232 h 1672"/>
                  <a:gd name="T100" fmla="*/ 2489 w 4711"/>
                  <a:gd name="T101" fmla="*/ 332 h 1672"/>
                  <a:gd name="T102" fmla="*/ 2720 w 4711"/>
                  <a:gd name="T103" fmla="*/ 234 h 1672"/>
                  <a:gd name="T104" fmla="*/ 2577 w 4711"/>
                  <a:gd name="T105" fmla="*/ 157 h 1672"/>
                  <a:gd name="T106" fmla="*/ 2533 w 4711"/>
                  <a:gd name="T107" fmla="*/ 232 h 1672"/>
                  <a:gd name="T108" fmla="*/ 1210 w 4711"/>
                  <a:gd name="T109" fmla="*/ 78 h 1672"/>
                  <a:gd name="T110" fmla="*/ 2798 w 4711"/>
                  <a:gd name="T111" fmla="*/ 145 h 1672"/>
                  <a:gd name="T112" fmla="*/ 2903 w 4711"/>
                  <a:gd name="T113" fmla="*/ 147 h 1672"/>
                  <a:gd name="T114" fmla="*/ 2943 w 4711"/>
                  <a:gd name="T115" fmla="*/ 127 h 1672"/>
                  <a:gd name="T116" fmla="*/ 1393 w 4711"/>
                  <a:gd name="T117" fmla="*/ 66 h 1672"/>
                  <a:gd name="T118" fmla="*/ 1028 w 4711"/>
                  <a:gd name="T119" fmla="*/ 126 h 1672"/>
                  <a:gd name="T120" fmla="*/ 1194 w 4711"/>
                  <a:gd name="T121" fmla="*/ 89 h 1672"/>
                  <a:gd name="T122" fmla="*/ 1076 w 4711"/>
                  <a:gd name="T123" fmla="*/ 54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711" h="1672">
                    <a:moveTo>
                      <a:pt x="1290" y="1620"/>
                    </a:moveTo>
                    <a:lnTo>
                      <a:pt x="1304" y="1628"/>
                    </a:lnTo>
                    <a:lnTo>
                      <a:pt x="1318" y="1641"/>
                    </a:lnTo>
                    <a:lnTo>
                      <a:pt x="1332" y="1653"/>
                    </a:lnTo>
                    <a:lnTo>
                      <a:pt x="1348" y="1662"/>
                    </a:lnTo>
                    <a:lnTo>
                      <a:pt x="1348" y="1670"/>
                    </a:lnTo>
                    <a:lnTo>
                      <a:pt x="1339" y="1670"/>
                    </a:lnTo>
                    <a:lnTo>
                      <a:pt x="1330" y="1672"/>
                    </a:lnTo>
                    <a:lnTo>
                      <a:pt x="1316" y="1672"/>
                    </a:lnTo>
                    <a:lnTo>
                      <a:pt x="1304" y="1669"/>
                    </a:lnTo>
                    <a:lnTo>
                      <a:pt x="1297" y="1667"/>
                    </a:lnTo>
                    <a:lnTo>
                      <a:pt x="1294" y="1653"/>
                    </a:lnTo>
                    <a:lnTo>
                      <a:pt x="1290" y="1635"/>
                    </a:lnTo>
                    <a:lnTo>
                      <a:pt x="1290" y="1620"/>
                    </a:lnTo>
                    <a:close/>
                    <a:moveTo>
                      <a:pt x="1402" y="1590"/>
                    </a:moveTo>
                    <a:lnTo>
                      <a:pt x="1416" y="1593"/>
                    </a:lnTo>
                    <a:lnTo>
                      <a:pt x="1432" y="1599"/>
                    </a:lnTo>
                    <a:lnTo>
                      <a:pt x="1444" y="1604"/>
                    </a:lnTo>
                    <a:lnTo>
                      <a:pt x="1440" y="1604"/>
                    </a:lnTo>
                    <a:lnTo>
                      <a:pt x="1428" y="1611"/>
                    </a:lnTo>
                    <a:lnTo>
                      <a:pt x="1416" y="1616"/>
                    </a:lnTo>
                    <a:lnTo>
                      <a:pt x="1402" y="1620"/>
                    </a:lnTo>
                    <a:lnTo>
                      <a:pt x="1402" y="1613"/>
                    </a:lnTo>
                    <a:lnTo>
                      <a:pt x="1404" y="1611"/>
                    </a:lnTo>
                    <a:lnTo>
                      <a:pt x="1407" y="1609"/>
                    </a:lnTo>
                    <a:lnTo>
                      <a:pt x="1409" y="1607"/>
                    </a:lnTo>
                    <a:lnTo>
                      <a:pt x="1409" y="1606"/>
                    </a:lnTo>
                    <a:lnTo>
                      <a:pt x="1411" y="1604"/>
                    </a:lnTo>
                    <a:lnTo>
                      <a:pt x="1412" y="1600"/>
                    </a:lnTo>
                    <a:lnTo>
                      <a:pt x="1409" y="1600"/>
                    </a:lnTo>
                    <a:lnTo>
                      <a:pt x="1400" y="1609"/>
                    </a:lnTo>
                    <a:lnTo>
                      <a:pt x="1392" y="1614"/>
                    </a:lnTo>
                    <a:lnTo>
                      <a:pt x="1383" y="1616"/>
                    </a:lnTo>
                    <a:lnTo>
                      <a:pt x="1371" y="1620"/>
                    </a:lnTo>
                    <a:lnTo>
                      <a:pt x="1371" y="1604"/>
                    </a:lnTo>
                    <a:lnTo>
                      <a:pt x="1381" y="1600"/>
                    </a:lnTo>
                    <a:lnTo>
                      <a:pt x="1392" y="1595"/>
                    </a:lnTo>
                    <a:lnTo>
                      <a:pt x="1402" y="1590"/>
                    </a:lnTo>
                    <a:close/>
                    <a:moveTo>
                      <a:pt x="1374" y="1393"/>
                    </a:moveTo>
                    <a:lnTo>
                      <a:pt x="1378" y="1396"/>
                    </a:lnTo>
                    <a:lnTo>
                      <a:pt x="1381" y="1398"/>
                    </a:lnTo>
                    <a:lnTo>
                      <a:pt x="1383" y="1400"/>
                    </a:lnTo>
                    <a:lnTo>
                      <a:pt x="1385" y="1403"/>
                    </a:lnTo>
                    <a:lnTo>
                      <a:pt x="1385" y="1407"/>
                    </a:lnTo>
                    <a:lnTo>
                      <a:pt x="1386" y="1412"/>
                    </a:lnTo>
                    <a:lnTo>
                      <a:pt x="1378" y="1412"/>
                    </a:lnTo>
                    <a:lnTo>
                      <a:pt x="1376" y="1408"/>
                    </a:lnTo>
                    <a:lnTo>
                      <a:pt x="1374" y="1405"/>
                    </a:lnTo>
                    <a:lnTo>
                      <a:pt x="1374" y="1403"/>
                    </a:lnTo>
                    <a:lnTo>
                      <a:pt x="1372" y="1401"/>
                    </a:lnTo>
                    <a:lnTo>
                      <a:pt x="1374" y="1398"/>
                    </a:lnTo>
                    <a:lnTo>
                      <a:pt x="1374" y="1393"/>
                    </a:lnTo>
                    <a:close/>
                    <a:moveTo>
                      <a:pt x="4289" y="1370"/>
                    </a:moveTo>
                    <a:lnTo>
                      <a:pt x="4294" y="1384"/>
                    </a:lnTo>
                    <a:lnTo>
                      <a:pt x="4296" y="1400"/>
                    </a:lnTo>
                    <a:lnTo>
                      <a:pt x="4292" y="1415"/>
                    </a:lnTo>
                    <a:lnTo>
                      <a:pt x="4284" y="1424"/>
                    </a:lnTo>
                    <a:lnTo>
                      <a:pt x="4275" y="1429"/>
                    </a:lnTo>
                    <a:lnTo>
                      <a:pt x="4263" y="1435"/>
                    </a:lnTo>
                    <a:lnTo>
                      <a:pt x="4258" y="1414"/>
                    </a:lnTo>
                    <a:lnTo>
                      <a:pt x="4251" y="1393"/>
                    </a:lnTo>
                    <a:lnTo>
                      <a:pt x="4244" y="1374"/>
                    </a:lnTo>
                    <a:lnTo>
                      <a:pt x="4258" y="1374"/>
                    </a:lnTo>
                    <a:lnTo>
                      <a:pt x="4270" y="1381"/>
                    </a:lnTo>
                    <a:lnTo>
                      <a:pt x="4280" y="1379"/>
                    </a:lnTo>
                    <a:lnTo>
                      <a:pt x="4289" y="1370"/>
                    </a:lnTo>
                    <a:close/>
                    <a:moveTo>
                      <a:pt x="4577" y="1367"/>
                    </a:moveTo>
                    <a:lnTo>
                      <a:pt x="4580" y="1368"/>
                    </a:lnTo>
                    <a:lnTo>
                      <a:pt x="4584" y="1370"/>
                    </a:lnTo>
                    <a:lnTo>
                      <a:pt x="4586" y="1372"/>
                    </a:lnTo>
                    <a:lnTo>
                      <a:pt x="4587" y="1374"/>
                    </a:lnTo>
                    <a:lnTo>
                      <a:pt x="4589" y="1375"/>
                    </a:lnTo>
                    <a:lnTo>
                      <a:pt x="4593" y="1379"/>
                    </a:lnTo>
                    <a:lnTo>
                      <a:pt x="4593" y="1377"/>
                    </a:lnTo>
                    <a:lnTo>
                      <a:pt x="4594" y="1375"/>
                    </a:lnTo>
                    <a:lnTo>
                      <a:pt x="4596" y="1372"/>
                    </a:lnTo>
                    <a:lnTo>
                      <a:pt x="4596" y="1370"/>
                    </a:lnTo>
                    <a:lnTo>
                      <a:pt x="4598" y="1370"/>
                    </a:lnTo>
                    <a:lnTo>
                      <a:pt x="4600" y="1370"/>
                    </a:lnTo>
                    <a:lnTo>
                      <a:pt x="4600" y="1374"/>
                    </a:lnTo>
                    <a:lnTo>
                      <a:pt x="4601" y="1377"/>
                    </a:lnTo>
                    <a:lnTo>
                      <a:pt x="4603" y="1382"/>
                    </a:lnTo>
                    <a:lnTo>
                      <a:pt x="4603" y="1388"/>
                    </a:lnTo>
                    <a:lnTo>
                      <a:pt x="4603" y="1393"/>
                    </a:lnTo>
                    <a:lnTo>
                      <a:pt x="4591" y="1407"/>
                    </a:lnTo>
                    <a:lnTo>
                      <a:pt x="4580" y="1424"/>
                    </a:lnTo>
                    <a:lnTo>
                      <a:pt x="4584" y="1435"/>
                    </a:lnTo>
                    <a:lnTo>
                      <a:pt x="4582" y="1438"/>
                    </a:lnTo>
                    <a:lnTo>
                      <a:pt x="4577" y="1442"/>
                    </a:lnTo>
                    <a:lnTo>
                      <a:pt x="4572" y="1443"/>
                    </a:lnTo>
                    <a:lnTo>
                      <a:pt x="4567" y="1445"/>
                    </a:lnTo>
                    <a:lnTo>
                      <a:pt x="4561" y="1449"/>
                    </a:lnTo>
                    <a:lnTo>
                      <a:pt x="4558" y="1450"/>
                    </a:lnTo>
                    <a:lnTo>
                      <a:pt x="4554" y="1456"/>
                    </a:lnTo>
                    <a:lnTo>
                      <a:pt x="4554" y="1461"/>
                    </a:lnTo>
                    <a:lnTo>
                      <a:pt x="4553" y="1466"/>
                    </a:lnTo>
                    <a:lnTo>
                      <a:pt x="4553" y="1471"/>
                    </a:lnTo>
                    <a:lnTo>
                      <a:pt x="4551" y="1478"/>
                    </a:lnTo>
                    <a:lnTo>
                      <a:pt x="4547" y="1482"/>
                    </a:lnTo>
                    <a:lnTo>
                      <a:pt x="4542" y="1485"/>
                    </a:lnTo>
                    <a:lnTo>
                      <a:pt x="4537" y="1489"/>
                    </a:lnTo>
                    <a:lnTo>
                      <a:pt x="4532" y="1492"/>
                    </a:lnTo>
                    <a:lnTo>
                      <a:pt x="4526" y="1497"/>
                    </a:lnTo>
                    <a:lnTo>
                      <a:pt x="4519" y="1497"/>
                    </a:lnTo>
                    <a:lnTo>
                      <a:pt x="4511" y="1491"/>
                    </a:lnTo>
                    <a:lnTo>
                      <a:pt x="4502" y="1485"/>
                    </a:lnTo>
                    <a:lnTo>
                      <a:pt x="4495" y="1480"/>
                    </a:lnTo>
                    <a:lnTo>
                      <a:pt x="4488" y="1470"/>
                    </a:lnTo>
                    <a:lnTo>
                      <a:pt x="4493" y="1466"/>
                    </a:lnTo>
                    <a:lnTo>
                      <a:pt x="4495" y="1461"/>
                    </a:lnTo>
                    <a:lnTo>
                      <a:pt x="4497" y="1457"/>
                    </a:lnTo>
                    <a:lnTo>
                      <a:pt x="4498" y="1452"/>
                    </a:lnTo>
                    <a:lnTo>
                      <a:pt x="4500" y="1447"/>
                    </a:lnTo>
                    <a:lnTo>
                      <a:pt x="4504" y="1443"/>
                    </a:lnTo>
                    <a:lnTo>
                      <a:pt x="4514" y="1440"/>
                    </a:lnTo>
                    <a:lnTo>
                      <a:pt x="4525" y="1438"/>
                    </a:lnTo>
                    <a:lnTo>
                      <a:pt x="4535" y="1435"/>
                    </a:lnTo>
                    <a:lnTo>
                      <a:pt x="4540" y="1429"/>
                    </a:lnTo>
                    <a:lnTo>
                      <a:pt x="4549" y="1417"/>
                    </a:lnTo>
                    <a:lnTo>
                      <a:pt x="4556" y="1403"/>
                    </a:lnTo>
                    <a:lnTo>
                      <a:pt x="4565" y="1389"/>
                    </a:lnTo>
                    <a:lnTo>
                      <a:pt x="4572" y="1375"/>
                    </a:lnTo>
                    <a:lnTo>
                      <a:pt x="4577" y="1367"/>
                    </a:lnTo>
                    <a:close/>
                    <a:moveTo>
                      <a:pt x="4570" y="1239"/>
                    </a:moveTo>
                    <a:lnTo>
                      <a:pt x="4577" y="1239"/>
                    </a:lnTo>
                    <a:lnTo>
                      <a:pt x="4593" y="1255"/>
                    </a:lnTo>
                    <a:lnTo>
                      <a:pt x="4607" y="1269"/>
                    </a:lnTo>
                    <a:lnTo>
                      <a:pt x="4621" y="1285"/>
                    </a:lnTo>
                    <a:lnTo>
                      <a:pt x="4631" y="1305"/>
                    </a:lnTo>
                    <a:lnTo>
                      <a:pt x="4636" y="1305"/>
                    </a:lnTo>
                    <a:lnTo>
                      <a:pt x="4642" y="1305"/>
                    </a:lnTo>
                    <a:lnTo>
                      <a:pt x="4645" y="1305"/>
                    </a:lnTo>
                    <a:lnTo>
                      <a:pt x="4647" y="1305"/>
                    </a:lnTo>
                    <a:lnTo>
                      <a:pt x="4650" y="1305"/>
                    </a:lnTo>
                    <a:lnTo>
                      <a:pt x="4654" y="1302"/>
                    </a:lnTo>
                    <a:lnTo>
                      <a:pt x="4656" y="1299"/>
                    </a:lnTo>
                    <a:lnTo>
                      <a:pt x="4657" y="1293"/>
                    </a:lnTo>
                    <a:lnTo>
                      <a:pt x="4661" y="1293"/>
                    </a:lnTo>
                    <a:lnTo>
                      <a:pt x="4661" y="1316"/>
                    </a:lnTo>
                    <a:lnTo>
                      <a:pt x="4659" y="1321"/>
                    </a:lnTo>
                    <a:lnTo>
                      <a:pt x="4657" y="1326"/>
                    </a:lnTo>
                    <a:lnTo>
                      <a:pt x="4656" y="1332"/>
                    </a:lnTo>
                    <a:lnTo>
                      <a:pt x="4654" y="1335"/>
                    </a:lnTo>
                    <a:lnTo>
                      <a:pt x="4642" y="1335"/>
                    </a:lnTo>
                    <a:lnTo>
                      <a:pt x="4642" y="1347"/>
                    </a:lnTo>
                    <a:lnTo>
                      <a:pt x="4631" y="1358"/>
                    </a:lnTo>
                    <a:lnTo>
                      <a:pt x="4622" y="1368"/>
                    </a:lnTo>
                    <a:lnTo>
                      <a:pt x="4612" y="1379"/>
                    </a:lnTo>
                    <a:lnTo>
                      <a:pt x="4612" y="1374"/>
                    </a:lnTo>
                    <a:lnTo>
                      <a:pt x="4610" y="1370"/>
                    </a:lnTo>
                    <a:lnTo>
                      <a:pt x="4610" y="1367"/>
                    </a:lnTo>
                    <a:lnTo>
                      <a:pt x="4610" y="1361"/>
                    </a:lnTo>
                    <a:lnTo>
                      <a:pt x="4612" y="1358"/>
                    </a:lnTo>
                    <a:lnTo>
                      <a:pt x="4612" y="1354"/>
                    </a:lnTo>
                    <a:lnTo>
                      <a:pt x="4612" y="1351"/>
                    </a:lnTo>
                    <a:lnTo>
                      <a:pt x="4610" y="1349"/>
                    </a:lnTo>
                    <a:lnTo>
                      <a:pt x="4607" y="1347"/>
                    </a:lnTo>
                    <a:lnTo>
                      <a:pt x="4603" y="1346"/>
                    </a:lnTo>
                    <a:lnTo>
                      <a:pt x="4600" y="1344"/>
                    </a:lnTo>
                    <a:lnTo>
                      <a:pt x="4596" y="1342"/>
                    </a:lnTo>
                    <a:lnTo>
                      <a:pt x="4593" y="1340"/>
                    </a:lnTo>
                    <a:lnTo>
                      <a:pt x="4591" y="1339"/>
                    </a:lnTo>
                    <a:lnTo>
                      <a:pt x="4591" y="1337"/>
                    </a:lnTo>
                    <a:lnTo>
                      <a:pt x="4593" y="1335"/>
                    </a:lnTo>
                    <a:lnTo>
                      <a:pt x="4596" y="1330"/>
                    </a:lnTo>
                    <a:lnTo>
                      <a:pt x="4601" y="1326"/>
                    </a:lnTo>
                    <a:lnTo>
                      <a:pt x="4607" y="1321"/>
                    </a:lnTo>
                    <a:lnTo>
                      <a:pt x="4612" y="1316"/>
                    </a:lnTo>
                    <a:lnTo>
                      <a:pt x="4605" y="1309"/>
                    </a:lnTo>
                    <a:lnTo>
                      <a:pt x="4598" y="1297"/>
                    </a:lnTo>
                    <a:lnTo>
                      <a:pt x="4587" y="1279"/>
                    </a:lnTo>
                    <a:lnTo>
                      <a:pt x="4579" y="1264"/>
                    </a:lnTo>
                    <a:lnTo>
                      <a:pt x="4574" y="1250"/>
                    </a:lnTo>
                    <a:lnTo>
                      <a:pt x="4570" y="1239"/>
                    </a:lnTo>
                    <a:close/>
                    <a:moveTo>
                      <a:pt x="4507" y="1056"/>
                    </a:moveTo>
                    <a:lnTo>
                      <a:pt x="4516" y="1056"/>
                    </a:lnTo>
                    <a:lnTo>
                      <a:pt x="4532" y="1068"/>
                    </a:lnTo>
                    <a:lnTo>
                      <a:pt x="4551" y="1079"/>
                    </a:lnTo>
                    <a:lnTo>
                      <a:pt x="4551" y="1089"/>
                    </a:lnTo>
                    <a:lnTo>
                      <a:pt x="4539" y="1089"/>
                    </a:lnTo>
                    <a:lnTo>
                      <a:pt x="4530" y="1082"/>
                    </a:lnTo>
                    <a:lnTo>
                      <a:pt x="4521" y="1075"/>
                    </a:lnTo>
                    <a:lnTo>
                      <a:pt x="4514" y="1066"/>
                    </a:lnTo>
                    <a:lnTo>
                      <a:pt x="4507" y="1056"/>
                    </a:lnTo>
                    <a:close/>
                    <a:moveTo>
                      <a:pt x="4692" y="995"/>
                    </a:moveTo>
                    <a:lnTo>
                      <a:pt x="4696" y="995"/>
                    </a:lnTo>
                    <a:lnTo>
                      <a:pt x="4699" y="997"/>
                    </a:lnTo>
                    <a:lnTo>
                      <a:pt x="4699" y="997"/>
                    </a:lnTo>
                    <a:lnTo>
                      <a:pt x="4701" y="998"/>
                    </a:lnTo>
                    <a:lnTo>
                      <a:pt x="4701" y="1000"/>
                    </a:lnTo>
                    <a:lnTo>
                      <a:pt x="4703" y="1002"/>
                    </a:lnTo>
                    <a:lnTo>
                      <a:pt x="4704" y="1005"/>
                    </a:lnTo>
                    <a:lnTo>
                      <a:pt x="4708" y="1011"/>
                    </a:lnTo>
                    <a:lnTo>
                      <a:pt x="4710" y="1017"/>
                    </a:lnTo>
                    <a:lnTo>
                      <a:pt x="4711" y="1024"/>
                    </a:lnTo>
                    <a:lnTo>
                      <a:pt x="4704" y="1024"/>
                    </a:lnTo>
                    <a:lnTo>
                      <a:pt x="4704" y="1017"/>
                    </a:lnTo>
                    <a:lnTo>
                      <a:pt x="4699" y="1014"/>
                    </a:lnTo>
                    <a:lnTo>
                      <a:pt x="4697" y="1009"/>
                    </a:lnTo>
                    <a:lnTo>
                      <a:pt x="4696" y="1005"/>
                    </a:lnTo>
                    <a:lnTo>
                      <a:pt x="4694" y="1000"/>
                    </a:lnTo>
                    <a:lnTo>
                      <a:pt x="4692" y="995"/>
                    </a:lnTo>
                    <a:close/>
                    <a:moveTo>
                      <a:pt x="4532" y="974"/>
                    </a:moveTo>
                    <a:lnTo>
                      <a:pt x="4535" y="974"/>
                    </a:lnTo>
                    <a:lnTo>
                      <a:pt x="4537" y="976"/>
                    </a:lnTo>
                    <a:lnTo>
                      <a:pt x="4537" y="977"/>
                    </a:lnTo>
                    <a:lnTo>
                      <a:pt x="4539" y="977"/>
                    </a:lnTo>
                    <a:lnTo>
                      <a:pt x="4540" y="977"/>
                    </a:lnTo>
                    <a:lnTo>
                      <a:pt x="4542" y="979"/>
                    </a:lnTo>
                    <a:lnTo>
                      <a:pt x="4544" y="984"/>
                    </a:lnTo>
                    <a:lnTo>
                      <a:pt x="4544" y="990"/>
                    </a:lnTo>
                    <a:lnTo>
                      <a:pt x="4546" y="993"/>
                    </a:lnTo>
                    <a:lnTo>
                      <a:pt x="4547" y="997"/>
                    </a:lnTo>
                    <a:lnTo>
                      <a:pt x="4549" y="1000"/>
                    </a:lnTo>
                    <a:lnTo>
                      <a:pt x="4551" y="1005"/>
                    </a:lnTo>
                    <a:lnTo>
                      <a:pt x="4539" y="1005"/>
                    </a:lnTo>
                    <a:lnTo>
                      <a:pt x="4537" y="997"/>
                    </a:lnTo>
                    <a:lnTo>
                      <a:pt x="4533" y="991"/>
                    </a:lnTo>
                    <a:lnTo>
                      <a:pt x="4532" y="984"/>
                    </a:lnTo>
                    <a:lnTo>
                      <a:pt x="4532" y="974"/>
                    </a:lnTo>
                    <a:close/>
                    <a:moveTo>
                      <a:pt x="2907" y="967"/>
                    </a:moveTo>
                    <a:lnTo>
                      <a:pt x="2907" y="974"/>
                    </a:lnTo>
                    <a:lnTo>
                      <a:pt x="2915" y="993"/>
                    </a:lnTo>
                    <a:lnTo>
                      <a:pt x="2915" y="1014"/>
                    </a:lnTo>
                    <a:lnTo>
                      <a:pt x="2910" y="1033"/>
                    </a:lnTo>
                    <a:lnTo>
                      <a:pt x="2901" y="1052"/>
                    </a:lnTo>
                    <a:lnTo>
                      <a:pt x="2891" y="1070"/>
                    </a:lnTo>
                    <a:lnTo>
                      <a:pt x="2882" y="1087"/>
                    </a:lnTo>
                    <a:lnTo>
                      <a:pt x="2875" y="1101"/>
                    </a:lnTo>
                    <a:lnTo>
                      <a:pt x="2872" y="1119"/>
                    </a:lnTo>
                    <a:lnTo>
                      <a:pt x="2870" y="1134"/>
                    </a:lnTo>
                    <a:lnTo>
                      <a:pt x="2868" y="1147"/>
                    </a:lnTo>
                    <a:lnTo>
                      <a:pt x="2861" y="1157"/>
                    </a:lnTo>
                    <a:lnTo>
                      <a:pt x="2849" y="1166"/>
                    </a:lnTo>
                    <a:lnTo>
                      <a:pt x="2849" y="1162"/>
                    </a:lnTo>
                    <a:lnTo>
                      <a:pt x="2842" y="1161"/>
                    </a:lnTo>
                    <a:lnTo>
                      <a:pt x="2837" y="1159"/>
                    </a:lnTo>
                    <a:lnTo>
                      <a:pt x="2832" y="1155"/>
                    </a:lnTo>
                    <a:lnTo>
                      <a:pt x="2828" y="1150"/>
                    </a:lnTo>
                    <a:lnTo>
                      <a:pt x="2826" y="1143"/>
                    </a:lnTo>
                    <a:lnTo>
                      <a:pt x="2819" y="1129"/>
                    </a:lnTo>
                    <a:lnTo>
                      <a:pt x="2818" y="1115"/>
                    </a:lnTo>
                    <a:lnTo>
                      <a:pt x="2823" y="1103"/>
                    </a:lnTo>
                    <a:lnTo>
                      <a:pt x="2828" y="1089"/>
                    </a:lnTo>
                    <a:lnTo>
                      <a:pt x="2833" y="1075"/>
                    </a:lnTo>
                    <a:lnTo>
                      <a:pt x="2833" y="1066"/>
                    </a:lnTo>
                    <a:lnTo>
                      <a:pt x="2832" y="1052"/>
                    </a:lnTo>
                    <a:lnTo>
                      <a:pt x="2830" y="1038"/>
                    </a:lnTo>
                    <a:lnTo>
                      <a:pt x="2830" y="1024"/>
                    </a:lnTo>
                    <a:lnTo>
                      <a:pt x="2849" y="1024"/>
                    </a:lnTo>
                    <a:lnTo>
                      <a:pt x="2854" y="1016"/>
                    </a:lnTo>
                    <a:lnTo>
                      <a:pt x="2865" y="1005"/>
                    </a:lnTo>
                    <a:lnTo>
                      <a:pt x="2875" y="993"/>
                    </a:lnTo>
                    <a:lnTo>
                      <a:pt x="2887" y="981"/>
                    </a:lnTo>
                    <a:lnTo>
                      <a:pt x="2898" y="972"/>
                    </a:lnTo>
                    <a:lnTo>
                      <a:pt x="2907" y="967"/>
                    </a:lnTo>
                    <a:close/>
                    <a:moveTo>
                      <a:pt x="4455" y="913"/>
                    </a:moveTo>
                    <a:lnTo>
                      <a:pt x="4469" y="918"/>
                    </a:lnTo>
                    <a:lnTo>
                      <a:pt x="4469" y="925"/>
                    </a:lnTo>
                    <a:lnTo>
                      <a:pt x="4458" y="925"/>
                    </a:lnTo>
                    <a:lnTo>
                      <a:pt x="4458" y="921"/>
                    </a:lnTo>
                    <a:lnTo>
                      <a:pt x="4457" y="920"/>
                    </a:lnTo>
                    <a:lnTo>
                      <a:pt x="4457" y="918"/>
                    </a:lnTo>
                    <a:lnTo>
                      <a:pt x="4455" y="918"/>
                    </a:lnTo>
                    <a:lnTo>
                      <a:pt x="4455" y="916"/>
                    </a:lnTo>
                    <a:lnTo>
                      <a:pt x="4455" y="913"/>
                    </a:lnTo>
                    <a:close/>
                    <a:moveTo>
                      <a:pt x="4205" y="909"/>
                    </a:moveTo>
                    <a:lnTo>
                      <a:pt x="4209" y="909"/>
                    </a:lnTo>
                    <a:lnTo>
                      <a:pt x="4210" y="918"/>
                    </a:lnTo>
                    <a:lnTo>
                      <a:pt x="4212" y="930"/>
                    </a:lnTo>
                    <a:lnTo>
                      <a:pt x="4217" y="944"/>
                    </a:lnTo>
                    <a:lnTo>
                      <a:pt x="4221" y="956"/>
                    </a:lnTo>
                    <a:lnTo>
                      <a:pt x="4224" y="963"/>
                    </a:lnTo>
                    <a:lnTo>
                      <a:pt x="4226" y="965"/>
                    </a:lnTo>
                    <a:lnTo>
                      <a:pt x="4231" y="967"/>
                    </a:lnTo>
                    <a:lnTo>
                      <a:pt x="4235" y="967"/>
                    </a:lnTo>
                    <a:lnTo>
                      <a:pt x="4240" y="969"/>
                    </a:lnTo>
                    <a:lnTo>
                      <a:pt x="4244" y="969"/>
                    </a:lnTo>
                    <a:lnTo>
                      <a:pt x="4247" y="970"/>
                    </a:lnTo>
                    <a:lnTo>
                      <a:pt x="4247" y="976"/>
                    </a:lnTo>
                    <a:lnTo>
                      <a:pt x="4251" y="988"/>
                    </a:lnTo>
                    <a:lnTo>
                      <a:pt x="4254" y="1002"/>
                    </a:lnTo>
                    <a:lnTo>
                      <a:pt x="4259" y="1019"/>
                    </a:lnTo>
                    <a:lnTo>
                      <a:pt x="4263" y="1031"/>
                    </a:lnTo>
                    <a:lnTo>
                      <a:pt x="4266" y="1040"/>
                    </a:lnTo>
                    <a:lnTo>
                      <a:pt x="4275" y="1040"/>
                    </a:lnTo>
                    <a:lnTo>
                      <a:pt x="4280" y="1042"/>
                    </a:lnTo>
                    <a:lnTo>
                      <a:pt x="4286" y="1044"/>
                    </a:lnTo>
                    <a:lnTo>
                      <a:pt x="4289" y="1047"/>
                    </a:lnTo>
                    <a:lnTo>
                      <a:pt x="4292" y="1052"/>
                    </a:lnTo>
                    <a:lnTo>
                      <a:pt x="4301" y="1065"/>
                    </a:lnTo>
                    <a:lnTo>
                      <a:pt x="4305" y="1082"/>
                    </a:lnTo>
                    <a:lnTo>
                      <a:pt x="4324" y="1082"/>
                    </a:lnTo>
                    <a:lnTo>
                      <a:pt x="4331" y="1100"/>
                    </a:lnTo>
                    <a:lnTo>
                      <a:pt x="4341" y="1112"/>
                    </a:lnTo>
                    <a:lnTo>
                      <a:pt x="4350" y="1124"/>
                    </a:lnTo>
                    <a:lnTo>
                      <a:pt x="4359" y="1140"/>
                    </a:lnTo>
                    <a:lnTo>
                      <a:pt x="4362" y="1166"/>
                    </a:lnTo>
                    <a:lnTo>
                      <a:pt x="4361" y="1187"/>
                    </a:lnTo>
                    <a:lnTo>
                      <a:pt x="4355" y="1208"/>
                    </a:lnTo>
                    <a:lnTo>
                      <a:pt x="4347" y="1227"/>
                    </a:lnTo>
                    <a:lnTo>
                      <a:pt x="4338" y="1248"/>
                    </a:lnTo>
                    <a:lnTo>
                      <a:pt x="4327" y="1271"/>
                    </a:lnTo>
                    <a:lnTo>
                      <a:pt x="4324" y="1285"/>
                    </a:lnTo>
                    <a:lnTo>
                      <a:pt x="4319" y="1299"/>
                    </a:lnTo>
                    <a:lnTo>
                      <a:pt x="4315" y="1314"/>
                    </a:lnTo>
                    <a:lnTo>
                      <a:pt x="4310" y="1326"/>
                    </a:lnTo>
                    <a:lnTo>
                      <a:pt x="4301" y="1335"/>
                    </a:lnTo>
                    <a:lnTo>
                      <a:pt x="4291" y="1340"/>
                    </a:lnTo>
                    <a:lnTo>
                      <a:pt x="4279" y="1346"/>
                    </a:lnTo>
                    <a:lnTo>
                      <a:pt x="4266" y="1351"/>
                    </a:lnTo>
                    <a:lnTo>
                      <a:pt x="4258" y="1354"/>
                    </a:lnTo>
                    <a:lnTo>
                      <a:pt x="4247" y="1346"/>
                    </a:lnTo>
                    <a:lnTo>
                      <a:pt x="4235" y="1335"/>
                    </a:lnTo>
                    <a:lnTo>
                      <a:pt x="4226" y="1342"/>
                    </a:lnTo>
                    <a:lnTo>
                      <a:pt x="4216" y="1346"/>
                    </a:lnTo>
                    <a:lnTo>
                      <a:pt x="4203" y="1344"/>
                    </a:lnTo>
                    <a:lnTo>
                      <a:pt x="4190" y="1342"/>
                    </a:lnTo>
                    <a:lnTo>
                      <a:pt x="4174" y="1340"/>
                    </a:lnTo>
                    <a:lnTo>
                      <a:pt x="4167" y="1305"/>
                    </a:lnTo>
                    <a:lnTo>
                      <a:pt x="4162" y="1304"/>
                    </a:lnTo>
                    <a:lnTo>
                      <a:pt x="4156" y="1302"/>
                    </a:lnTo>
                    <a:lnTo>
                      <a:pt x="4151" y="1300"/>
                    </a:lnTo>
                    <a:lnTo>
                      <a:pt x="4148" y="1297"/>
                    </a:lnTo>
                    <a:lnTo>
                      <a:pt x="4144" y="1295"/>
                    </a:lnTo>
                    <a:lnTo>
                      <a:pt x="4142" y="1293"/>
                    </a:lnTo>
                    <a:lnTo>
                      <a:pt x="4142" y="1292"/>
                    </a:lnTo>
                    <a:lnTo>
                      <a:pt x="4144" y="1290"/>
                    </a:lnTo>
                    <a:lnTo>
                      <a:pt x="4144" y="1288"/>
                    </a:lnTo>
                    <a:lnTo>
                      <a:pt x="4144" y="1286"/>
                    </a:lnTo>
                    <a:lnTo>
                      <a:pt x="4142" y="1285"/>
                    </a:lnTo>
                    <a:lnTo>
                      <a:pt x="4141" y="1283"/>
                    </a:lnTo>
                    <a:lnTo>
                      <a:pt x="4135" y="1281"/>
                    </a:lnTo>
                    <a:lnTo>
                      <a:pt x="4134" y="1283"/>
                    </a:lnTo>
                    <a:lnTo>
                      <a:pt x="4134" y="1285"/>
                    </a:lnTo>
                    <a:lnTo>
                      <a:pt x="4134" y="1285"/>
                    </a:lnTo>
                    <a:lnTo>
                      <a:pt x="4132" y="1286"/>
                    </a:lnTo>
                    <a:lnTo>
                      <a:pt x="4130" y="1286"/>
                    </a:lnTo>
                    <a:lnTo>
                      <a:pt x="4128" y="1286"/>
                    </a:lnTo>
                    <a:lnTo>
                      <a:pt x="4128" y="1281"/>
                    </a:lnTo>
                    <a:lnTo>
                      <a:pt x="4123" y="1281"/>
                    </a:lnTo>
                    <a:lnTo>
                      <a:pt x="4123" y="1278"/>
                    </a:lnTo>
                    <a:lnTo>
                      <a:pt x="4130" y="1274"/>
                    </a:lnTo>
                    <a:lnTo>
                      <a:pt x="4135" y="1269"/>
                    </a:lnTo>
                    <a:lnTo>
                      <a:pt x="4139" y="1264"/>
                    </a:lnTo>
                    <a:lnTo>
                      <a:pt x="4135" y="1264"/>
                    </a:lnTo>
                    <a:lnTo>
                      <a:pt x="4135" y="1258"/>
                    </a:lnTo>
                    <a:lnTo>
                      <a:pt x="4127" y="1267"/>
                    </a:lnTo>
                    <a:lnTo>
                      <a:pt x="4118" y="1272"/>
                    </a:lnTo>
                    <a:lnTo>
                      <a:pt x="4104" y="1278"/>
                    </a:lnTo>
                    <a:lnTo>
                      <a:pt x="4099" y="1267"/>
                    </a:lnTo>
                    <a:lnTo>
                      <a:pt x="4092" y="1257"/>
                    </a:lnTo>
                    <a:lnTo>
                      <a:pt x="4083" y="1248"/>
                    </a:lnTo>
                    <a:lnTo>
                      <a:pt x="4071" y="1241"/>
                    </a:lnTo>
                    <a:lnTo>
                      <a:pt x="4055" y="1239"/>
                    </a:lnTo>
                    <a:lnTo>
                      <a:pt x="4045" y="1236"/>
                    </a:lnTo>
                    <a:lnTo>
                      <a:pt x="4031" y="1234"/>
                    </a:lnTo>
                    <a:lnTo>
                      <a:pt x="4011" y="1236"/>
                    </a:lnTo>
                    <a:lnTo>
                      <a:pt x="3992" y="1237"/>
                    </a:lnTo>
                    <a:lnTo>
                      <a:pt x="3973" y="1241"/>
                    </a:lnTo>
                    <a:lnTo>
                      <a:pt x="3956" y="1244"/>
                    </a:lnTo>
                    <a:lnTo>
                      <a:pt x="3943" y="1248"/>
                    </a:lnTo>
                    <a:lnTo>
                      <a:pt x="3936" y="1271"/>
                    </a:lnTo>
                    <a:lnTo>
                      <a:pt x="3919" y="1271"/>
                    </a:lnTo>
                    <a:lnTo>
                      <a:pt x="3903" y="1269"/>
                    </a:lnTo>
                    <a:lnTo>
                      <a:pt x="3886" y="1271"/>
                    </a:lnTo>
                    <a:lnTo>
                      <a:pt x="3874" y="1274"/>
                    </a:lnTo>
                    <a:lnTo>
                      <a:pt x="3861" y="1279"/>
                    </a:lnTo>
                    <a:lnTo>
                      <a:pt x="3851" y="1285"/>
                    </a:lnTo>
                    <a:lnTo>
                      <a:pt x="3839" y="1286"/>
                    </a:lnTo>
                    <a:lnTo>
                      <a:pt x="3825" y="1286"/>
                    </a:lnTo>
                    <a:lnTo>
                      <a:pt x="3821" y="1279"/>
                    </a:lnTo>
                    <a:lnTo>
                      <a:pt x="3818" y="1274"/>
                    </a:lnTo>
                    <a:lnTo>
                      <a:pt x="3812" y="1269"/>
                    </a:lnTo>
                    <a:lnTo>
                      <a:pt x="3809" y="1264"/>
                    </a:lnTo>
                    <a:lnTo>
                      <a:pt x="3818" y="1251"/>
                    </a:lnTo>
                    <a:lnTo>
                      <a:pt x="3819" y="1236"/>
                    </a:lnTo>
                    <a:lnTo>
                      <a:pt x="3818" y="1218"/>
                    </a:lnTo>
                    <a:lnTo>
                      <a:pt x="3811" y="1201"/>
                    </a:lnTo>
                    <a:lnTo>
                      <a:pt x="3804" y="1182"/>
                    </a:lnTo>
                    <a:lnTo>
                      <a:pt x="3795" y="1164"/>
                    </a:lnTo>
                    <a:lnTo>
                      <a:pt x="3790" y="1148"/>
                    </a:lnTo>
                    <a:lnTo>
                      <a:pt x="3786" y="1136"/>
                    </a:lnTo>
                    <a:lnTo>
                      <a:pt x="3790" y="1136"/>
                    </a:lnTo>
                    <a:lnTo>
                      <a:pt x="3793" y="1138"/>
                    </a:lnTo>
                    <a:lnTo>
                      <a:pt x="3795" y="1138"/>
                    </a:lnTo>
                    <a:lnTo>
                      <a:pt x="3797" y="1140"/>
                    </a:lnTo>
                    <a:lnTo>
                      <a:pt x="3797" y="1140"/>
                    </a:lnTo>
                    <a:lnTo>
                      <a:pt x="3799" y="1138"/>
                    </a:lnTo>
                    <a:lnTo>
                      <a:pt x="3800" y="1136"/>
                    </a:lnTo>
                    <a:lnTo>
                      <a:pt x="3802" y="1133"/>
                    </a:lnTo>
                    <a:lnTo>
                      <a:pt x="3793" y="1124"/>
                    </a:lnTo>
                    <a:lnTo>
                      <a:pt x="3790" y="1113"/>
                    </a:lnTo>
                    <a:lnTo>
                      <a:pt x="3786" y="1101"/>
                    </a:lnTo>
                    <a:lnTo>
                      <a:pt x="3795" y="1091"/>
                    </a:lnTo>
                    <a:lnTo>
                      <a:pt x="3802" y="1080"/>
                    </a:lnTo>
                    <a:lnTo>
                      <a:pt x="3809" y="1070"/>
                    </a:lnTo>
                    <a:lnTo>
                      <a:pt x="3819" y="1061"/>
                    </a:lnTo>
                    <a:lnTo>
                      <a:pt x="3832" y="1056"/>
                    </a:lnTo>
                    <a:lnTo>
                      <a:pt x="3840" y="1056"/>
                    </a:lnTo>
                    <a:lnTo>
                      <a:pt x="3854" y="1054"/>
                    </a:lnTo>
                    <a:lnTo>
                      <a:pt x="3872" y="1051"/>
                    </a:lnTo>
                    <a:lnTo>
                      <a:pt x="3888" y="1047"/>
                    </a:lnTo>
                    <a:lnTo>
                      <a:pt x="3902" y="1044"/>
                    </a:lnTo>
                    <a:lnTo>
                      <a:pt x="3907" y="1031"/>
                    </a:lnTo>
                    <a:lnTo>
                      <a:pt x="3915" y="1017"/>
                    </a:lnTo>
                    <a:lnTo>
                      <a:pt x="3926" y="1007"/>
                    </a:lnTo>
                    <a:lnTo>
                      <a:pt x="3940" y="1002"/>
                    </a:lnTo>
                    <a:lnTo>
                      <a:pt x="3940" y="990"/>
                    </a:lnTo>
                    <a:lnTo>
                      <a:pt x="3947" y="986"/>
                    </a:lnTo>
                    <a:lnTo>
                      <a:pt x="3956" y="977"/>
                    </a:lnTo>
                    <a:lnTo>
                      <a:pt x="3966" y="969"/>
                    </a:lnTo>
                    <a:lnTo>
                      <a:pt x="3977" y="962"/>
                    </a:lnTo>
                    <a:lnTo>
                      <a:pt x="3987" y="956"/>
                    </a:lnTo>
                    <a:lnTo>
                      <a:pt x="3994" y="960"/>
                    </a:lnTo>
                    <a:lnTo>
                      <a:pt x="3996" y="962"/>
                    </a:lnTo>
                    <a:lnTo>
                      <a:pt x="3996" y="965"/>
                    </a:lnTo>
                    <a:lnTo>
                      <a:pt x="3996" y="969"/>
                    </a:lnTo>
                    <a:lnTo>
                      <a:pt x="3998" y="974"/>
                    </a:lnTo>
                    <a:lnTo>
                      <a:pt x="4003" y="976"/>
                    </a:lnTo>
                    <a:lnTo>
                      <a:pt x="4008" y="976"/>
                    </a:lnTo>
                    <a:lnTo>
                      <a:pt x="4011" y="977"/>
                    </a:lnTo>
                    <a:lnTo>
                      <a:pt x="4017" y="979"/>
                    </a:lnTo>
                    <a:lnTo>
                      <a:pt x="4020" y="963"/>
                    </a:lnTo>
                    <a:lnTo>
                      <a:pt x="4025" y="955"/>
                    </a:lnTo>
                    <a:lnTo>
                      <a:pt x="4032" y="949"/>
                    </a:lnTo>
                    <a:lnTo>
                      <a:pt x="4041" y="944"/>
                    </a:lnTo>
                    <a:lnTo>
                      <a:pt x="4050" y="941"/>
                    </a:lnTo>
                    <a:lnTo>
                      <a:pt x="4059" y="932"/>
                    </a:lnTo>
                    <a:lnTo>
                      <a:pt x="4055" y="930"/>
                    </a:lnTo>
                    <a:lnTo>
                      <a:pt x="4055" y="928"/>
                    </a:lnTo>
                    <a:lnTo>
                      <a:pt x="4053" y="927"/>
                    </a:lnTo>
                    <a:lnTo>
                      <a:pt x="4052" y="925"/>
                    </a:lnTo>
                    <a:lnTo>
                      <a:pt x="4066" y="925"/>
                    </a:lnTo>
                    <a:lnTo>
                      <a:pt x="4080" y="932"/>
                    </a:lnTo>
                    <a:lnTo>
                      <a:pt x="4095" y="934"/>
                    </a:lnTo>
                    <a:lnTo>
                      <a:pt x="4111" y="934"/>
                    </a:lnTo>
                    <a:lnTo>
                      <a:pt x="4128" y="932"/>
                    </a:lnTo>
                    <a:lnTo>
                      <a:pt x="4128" y="941"/>
                    </a:lnTo>
                    <a:lnTo>
                      <a:pt x="4116" y="956"/>
                    </a:lnTo>
                    <a:lnTo>
                      <a:pt x="4109" y="979"/>
                    </a:lnTo>
                    <a:lnTo>
                      <a:pt x="4121" y="986"/>
                    </a:lnTo>
                    <a:lnTo>
                      <a:pt x="4137" y="995"/>
                    </a:lnTo>
                    <a:lnTo>
                      <a:pt x="4153" y="1004"/>
                    </a:lnTo>
                    <a:lnTo>
                      <a:pt x="4169" y="1009"/>
                    </a:lnTo>
                    <a:lnTo>
                      <a:pt x="4181" y="1009"/>
                    </a:lnTo>
                    <a:lnTo>
                      <a:pt x="4190" y="995"/>
                    </a:lnTo>
                    <a:lnTo>
                      <a:pt x="4195" y="972"/>
                    </a:lnTo>
                    <a:lnTo>
                      <a:pt x="4196" y="949"/>
                    </a:lnTo>
                    <a:lnTo>
                      <a:pt x="4200" y="927"/>
                    </a:lnTo>
                    <a:lnTo>
                      <a:pt x="4205" y="909"/>
                    </a:lnTo>
                    <a:close/>
                    <a:moveTo>
                      <a:pt x="4439" y="897"/>
                    </a:moveTo>
                    <a:lnTo>
                      <a:pt x="4443" y="901"/>
                    </a:lnTo>
                    <a:lnTo>
                      <a:pt x="4446" y="904"/>
                    </a:lnTo>
                    <a:lnTo>
                      <a:pt x="4450" y="906"/>
                    </a:lnTo>
                    <a:lnTo>
                      <a:pt x="4450" y="913"/>
                    </a:lnTo>
                    <a:lnTo>
                      <a:pt x="4443" y="913"/>
                    </a:lnTo>
                    <a:lnTo>
                      <a:pt x="4441" y="913"/>
                    </a:lnTo>
                    <a:lnTo>
                      <a:pt x="4439" y="911"/>
                    </a:lnTo>
                    <a:lnTo>
                      <a:pt x="4437" y="911"/>
                    </a:lnTo>
                    <a:lnTo>
                      <a:pt x="4436" y="911"/>
                    </a:lnTo>
                    <a:lnTo>
                      <a:pt x="4430" y="909"/>
                    </a:lnTo>
                    <a:lnTo>
                      <a:pt x="4432" y="906"/>
                    </a:lnTo>
                    <a:lnTo>
                      <a:pt x="4432" y="902"/>
                    </a:lnTo>
                    <a:lnTo>
                      <a:pt x="4432" y="902"/>
                    </a:lnTo>
                    <a:lnTo>
                      <a:pt x="4432" y="901"/>
                    </a:lnTo>
                    <a:lnTo>
                      <a:pt x="4434" y="901"/>
                    </a:lnTo>
                    <a:lnTo>
                      <a:pt x="4436" y="901"/>
                    </a:lnTo>
                    <a:lnTo>
                      <a:pt x="4439" y="897"/>
                    </a:lnTo>
                    <a:close/>
                    <a:moveTo>
                      <a:pt x="3867" y="897"/>
                    </a:moveTo>
                    <a:lnTo>
                      <a:pt x="3874" y="899"/>
                    </a:lnTo>
                    <a:lnTo>
                      <a:pt x="3879" y="899"/>
                    </a:lnTo>
                    <a:lnTo>
                      <a:pt x="3884" y="899"/>
                    </a:lnTo>
                    <a:lnTo>
                      <a:pt x="3888" y="901"/>
                    </a:lnTo>
                    <a:lnTo>
                      <a:pt x="3893" y="902"/>
                    </a:lnTo>
                    <a:lnTo>
                      <a:pt x="3893" y="909"/>
                    </a:lnTo>
                    <a:lnTo>
                      <a:pt x="3889" y="909"/>
                    </a:lnTo>
                    <a:lnTo>
                      <a:pt x="3889" y="913"/>
                    </a:lnTo>
                    <a:lnTo>
                      <a:pt x="3884" y="911"/>
                    </a:lnTo>
                    <a:lnTo>
                      <a:pt x="3879" y="909"/>
                    </a:lnTo>
                    <a:lnTo>
                      <a:pt x="3874" y="906"/>
                    </a:lnTo>
                    <a:lnTo>
                      <a:pt x="3870" y="902"/>
                    </a:lnTo>
                    <a:lnTo>
                      <a:pt x="3867" y="897"/>
                    </a:lnTo>
                    <a:close/>
                    <a:moveTo>
                      <a:pt x="4443" y="887"/>
                    </a:moveTo>
                    <a:lnTo>
                      <a:pt x="4455" y="887"/>
                    </a:lnTo>
                    <a:lnTo>
                      <a:pt x="4462" y="909"/>
                    </a:lnTo>
                    <a:lnTo>
                      <a:pt x="4455" y="909"/>
                    </a:lnTo>
                    <a:lnTo>
                      <a:pt x="4455" y="906"/>
                    </a:lnTo>
                    <a:lnTo>
                      <a:pt x="4450" y="902"/>
                    </a:lnTo>
                    <a:lnTo>
                      <a:pt x="4448" y="899"/>
                    </a:lnTo>
                    <a:lnTo>
                      <a:pt x="4446" y="895"/>
                    </a:lnTo>
                    <a:lnTo>
                      <a:pt x="4444" y="892"/>
                    </a:lnTo>
                    <a:lnTo>
                      <a:pt x="4443" y="887"/>
                    </a:lnTo>
                    <a:close/>
                    <a:moveTo>
                      <a:pt x="3963" y="883"/>
                    </a:moveTo>
                    <a:lnTo>
                      <a:pt x="3982" y="883"/>
                    </a:lnTo>
                    <a:lnTo>
                      <a:pt x="3982" y="887"/>
                    </a:lnTo>
                    <a:lnTo>
                      <a:pt x="3978" y="887"/>
                    </a:lnTo>
                    <a:lnTo>
                      <a:pt x="3966" y="895"/>
                    </a:lnTo>
                    <a:lnTo>
                      <a:pt x="3952" y="904"/>
                    </a:lnTo>
                    <a:lnTo>
                      <a:pt x="3940" y="913"/>
                    </a:lnTo>
                    <a:lnTo>
                      <a:pt x="3936" y="913"/>
                    </a:lnTo>
                    <a:lnTo>
                      <a:pt x="3935" y="911"/>
                    </a:lnTo>
                    <a:lnTo>
                      <a:pt x="3935" y="911"/>
                    </a:lnTo>
                    <a:lnTo>
                      <a:pt x="3933" y="911"/>
                    </a:lnTo>
                    <a:lnTo>
                      <a:pt x="3931" y="909"/>
                    </a:lnTo>
                    <a:lnTo>
                      <a:pt x="3928" y="909"/>
                    </a:lnTo>
                    <a:lnTo>
                      <a:pt x="3928" y="906"/>
                    </a:lnTo>
                    <a:lnTo>
                      <a:pt x="3945" y="895"/>
                    </a:lnTo>
                    <a:lnTo>
                      <a:pt x="3963" y="883"/>
                    </a:lnTo>
                    <a:close/>
                    <a:moveTo>
                      <a:pt x="3917" y="878"/>
                    </a:moveTo>
                    <a:lnTo>
                      <a:pt x="3921" y="881"/>
                    </a:lnTo>
                    <a:lnTo>
                      <a:pt x="3922" y="881"/>
                    </a:lnTo>
                    <a:lnTo>
                      <a:pt x="3922" y="881"/>
                    </a:lnTo>
                    <a:lnTo>
                      <a:pt x="3922" y="883"/>
                    </a:lnTo>
                    <a:lnTo>
                      <a:pt x="3922" y="883"/>
                    </a:lnTo>
                    <a:lnTo>
                      <a:pt x="3922" y="887"/>
                    </a:lnTo>
                    <a:lnTo>
                      <a:pt x="3924" y="890"/>
                    </a:lnTo>
                    <a:lnTo>
                      <a:pt x="3917" y="890"/>
                    </a:lnTo>
                    <a:lnTo>
                      <a:pt x="3905" y="894"/>
                    </a:lnTo>
                    <a:lnTo>
                      <a:pt x="3891" y="894"/>
                    </a:lnTo>
                    <a:lnTo>
                      <a:pt x="3879" y="890"/>
                    </a:lnTo>
                    <a:lnTo>
                      <a:pt x="3879" y="888"/>
                    </a:lnTo>
                    <a:lnTo>
                      <a:pt x="3881" y="888"/>
                    </a:lnTo>
                    <a:lnTo>
                      <a:pt x="3881" y="888"/>
                    </a:lnTo>
                    <a:lnTo>
                      <a:pt x="3881" y="888"/>
                    </a:lnTo>
                    <a:lnTo>
                      <a:pt x="3881" y="888"/>
                    </a:lnTo>
                    <a:lnTo>
                      <a:pt x="3882" y="887"/>
                    </a:lnTo>
                    <a:lnTo>
                      <a:pt x="3891" y="883"/>
                    </a:lnTo>
                    <a:lnTo>
                      <a:pt x="3900" y="883"/>
                    </a:lnTo>
                    <a:lnTo>
                      <a:pt x="3908" y="883"/>
                    </a:lnTo>
                    <a:lnTo>
                      <a:pt x="3917" y="878"/>
                    </a:lnTo>
                    <a:close/>
                    <a:moveTo>
                      <a:pt x="3851" y="878"/>
                    </a:moveTo>
                    <a:lnTo>
                      <a:pt x="3858" y="880"/>
                    </a:lnTo>
                    <a:lnTo>
                      <a:pt x="3861" y="881"/>
                    </a:lnTo>
                    <a:lnTo>
                      <a:pt x="3865" y="883"/>
                    </a:lnTo>
                    <a:lnTo>
                      <a:pt x="3868" y="887"/>
                    </a:lnTo>
                    <a:lnTo>
                      <a:pt x="3870" y="890"/>
                    </a:lnTo>
                    <a:lnTo>
                      <a:pt x="3867" y="890"/>
                    </a:lnTo>
                    <a:lnTo>
                      <a:pt x="3858" y="894"/>
                    </a:lnTo>
                    <a:lnTo>
                      <a:pt x="3847" y="894"/>
                    </a:lnTo>
                    <a:lnTo>
                      <a:pt x="3835" y="894"/>
                    </a:lnTo>
                    <a:lnTo>
                      <a:pt x="3835" y="887"/>
                    </a:lnTo>
                    <a:lnTo>
                      <a:pt x="3840" y="885"/>
                    </a:lnTo>
                    <a:lnTo>
                      <a:pt x="3846" y="883"/>
                    </a:lnTo>
                    <a:lnTo>
                      <a:pt x="3847" y="881"/>
                    </a:lnTo>
                    <a:lnTo>
                      <a:pt x="3851" y="878"/>
                    </a:lnTo>
                    <a:close/>
                    <a:moveTo>
                      <a:pt x="4411" y="871"/>
                    </a:moveTo>
                    <a:lnTo>
                      <a:pt x="4418" y="874"/>
                    </a:lnTo>
                    <a:lnTo>
                      <a:pt x="4422" y="876"/>
                    </a:lnTo>
                    <a:lnTo>
                      <a:pt x="4427" y="880"/>
                    </a:lnTo>
                    <a:lnTo>
                      <a:pt x="4430" y="883"/>
                    </a:lnTo>
                    <a:lnTo>
                      <a:pt x="4432" y="888"/>
                    </a:lnTo>
                    <a:lnTo>
                      <a:pt x="4436" y="894"/>
                    </a:lnTo>
                    <a:lnTo>
                      <a:pt x="4430" y="894"/>
                    </a:lnTo>
                    <a:lnTo>
                      <a:pt x="4427" y="890"/>
                    </a:lnTo>
                    <a:lnTo>
                      <a:pt x="4422" y="887"/>
                    </a:lnTo>
                    <a:lnTo>
                      <a:pt x="4418" y="883"/>
                    </a:lnTo>
                    <a:lnTo>
                      <a:pt x="4415" y="878"/>
                    </a:lnTo>
                    <a:lnTo>
                      <a:pt x="4411" y="871"/>
                    </a:lnTo>
                    <a:close/>
                    <a:moveTo>
                      <a:pt x="4385" y="864"/>
                    </a:moveTo>
                    <a:lnTo>
                      <a:pt x="4388" y="864"/>
                    </a:lnTo>
                    <a:lnTo>
                      <a:pt x="4390" y="866"/>
                    </a:lnTo>
                    <a:lnTo>
                      <a:pt x="4392" y="866"/>
                    </a:lnTo>
                    <a:lnTo>
                      <a:pt x="4394" y="867"/>
                    </a:lnTo>
                    <a:lnTo>
                      <a:pt x="4394" y="869"/>
                    </a:lnTo>
                    <a:lnTo>
                      <a:pt x="4397" y="871"/>
                    </a:lnTo>
                    <a:lnTo>
                      <a:pt x="4401" y="871"/>
                    </a:lnTo>
                    <a:lnTo>
                      <a:pt x="4401" y="874"/>
                    </a:lnTo>
                    <a:lnTo>
                      <a:pt x="4395" y="873"/>
                    </a:lnTo>
                    <a:lnTo>
                      <a:pt x="4392" y="871"/>
                    </a:lnTo>
                    <a:lnTo>
                      <a:pt x="4390" y="869"/>
                    </a:lnTo>
                    <a:lnTo>
                      <a:pt x="4388" y="867"/>
                    </a:lnTo>
                    <a:lnTo>
                      <a:pt x="4385" y="864"/>
                    </a:lnTo>
                    <a:close/>
                    <a:moveTo>
                      <a:pt x="4081" y="845"/>
                    </a:moveTo>
                    <a:lnTo>
                      <a:pt x="4094" y="848"/>
                    </a:lnTo>
                    <a:lnTo>
                      <a:pt x="4094" y="855"/>
                    </a:lnTo>
                    <a:lnTo>
                      <a:pt x="4085" y="860"/>
                    </a:lnTo>
                    <a:lnTo>
                      <a:pt x="4085" y="860"/>
                    </a:lnTo>
                    <a:lnTo>
                      <a:pt x="4083" y="862"/>
                    </a:lnTo>
                    <a:lnTo>
                      <a:pt x="4083" y="862"/>
                    </a:lnTo>
                    <a:lnTo>
                      <a:pt x="4083" y="862"/>
                    </a:lnTo>
                    <a:lnTo>
                      <a:pt x="4083" y="862"/>
                    </a:lnTo>
                    <a:lnTo>
                      <a:pt x="4081" y="864"/>
                    </a:lnTo>
                    <a:lnTo>
                      <a:pt x="4081" y="845"/>
                    </a:lnTo>
                    <a:close/>
                    <a:moveTo>
                      <a:pt x="4362" y="825"/>
                    </a:moveTo>
                    <a:lnTo>
                      <a:pt x="4373" y="832"/>
                    </a:lnTo>
                    <a:lnTo>
                      <a:pt x="4380" y="843"/>
                    </a:lnTo>
                    <a:lnTo>
                      <a:pt x="4385" y="855"/>
                    </a:lnTo>
                    <a:lnTo>
                      <a:pt x="4382" y="855"/>
                    </a:lnTo>
                    <a:lnTo>
                      <a:pt x="4382" y="860"/>
                    </a:lnTo>
                    <a:lnTo>
                      <a:pt x="4369" y="855"/>
                    </a:lnTo>
                    <a:lnTo>
                      <a:pt x="4366" y="846"/>
                    </a:lnTo>
                    <a:lnTo>
                      <a:pt x="4364" y="838"/>
                    </a:lnTo>
                    <a:lnTo>
                      <a:pt x="4362" y="825"/>
                    </a:lnTo>
                    <a:close/>
                    <a:moveTo>
                      <a:pt x="4331" y="825"/>
                    </a:moveTo>
                    <a:lnTo>
                      <a:pt x="4340" y="825"/>
                    </a:lnTo>
                    <a:lnTo>
                      <a:pt x="4340" y="845"/>
                    </a:lnTo>
                    <a:lnTo>
                      <a:pt x="4305" y="855"/>
                    </a:lnTo>
                    <a:lnTo>
                      <a:pt x="4299" y="853"/>
                    </a:lnTo>
                    <a:lnTo>
                      <a:pt x="4294" y="852"/>
                    </a:lnTo>
                    <a:lnTo>
                      <a:pt x="4287" y="850"/>
                    </a:lnTo>
                    <a:lnTo>
                      <a:pt x="4282" y="848"/>
                    </a:lnTo>
                    <a:lnTo>
                      <a:pt x="4282" y="841"/>
                    </a:lnTo>
                    <a:lnTo>
                      <a:pt x="4303" y="839"/>
                    </a:lnTo>
                    <a:lnTo>
                      <a:pt x="4319" y="834"/>
                    </a:lnTo>
                    <a:lnTo>
                      <a:pt x="4331" y="825"/>
                    </a:lnTo>
                    <a:close/>
                    <a:moveTo>
                      <a:pt x="3966" y="810"/>
                    </a:moveTo>
                    <a:lnTo>
                      <a:pt x="3982" y="810"/>
                    </a:lnTo>
                    <a:lnTo>
                      <a:pt x="3984" y="812"/>
                    </a:lnTo>
                    <a:lnTo>
                      <a:pt x="3984" y="812"/>
                    </a:lnTo>
                    <a:lnTo>
                      <a:pt x="3984" y="812"/>
                    </a:lnTo>
                    <a:lnTo>
                      <a:pt x="3984" y="812"/>
                    </a:lnTo>
                    <a:lnTo>
                      <a:pt x="3984" y="812"/>
                    </a:lnTo>
                    <a:lnTo>
                      <a:pt x="3985" y="813"/>
                    </a:lnTo>
                    <a:lnTo>
                      <a:pt x="3985" y="820"/>
                    </a:lnTo>
                    <a:lnTo>
                      <a:pt x="3966" y="820"/>
                    </a:lnTo>
                    <a:lnTo>
                      <a:pt x="3966" y="810"/>
                    </a:lnTo>
                    <a:close/>
                    <a:moveTo>
                      <a:pt x="3994" y="806"/>
                    </a:moveTo>
                    <a:lnTo>
                      <a:pt x="4032" y="810"/>
                    </a:lnTo>
                    <a:lnTo>
                      <a:pt x="4032" y="813"/>
                    </a:lnTo>
                    <a:lnTo>
                      <a:pt x="4034" y="817"/>
                    </a:lnTo>
                    <a:lnTo>
                      <a:pt x="4034" y="820"/>
                    </a:lnTo>
                    <a:lnTo>
                      <a:pt x="4036" y="825"/>
                    </a:lnTo>
                    <a:lnTo>
                      <a:pt x="4032" y="825"/>
                    </a:lnTo>
                    <a:lnTo>
                      <a:pt x="4022" y="819"/>
                    </a:lnTo>
                    <a:lnTo>
                      <a:pt x="4010" y="817"/>
                    </a:lnTo>
                    <a:lnTo>
                      <a:pt x="3994" y="817"/>
                    </a:lnTo>
                    <a:lnTo>
                      <a:pt x="3994" y="806"/>
                    </a:lnTo>
                    <a:close/>
                    <a:moveTo>
                      <a:pt x="4312" y="798"/>
                    </a:moveTo>
                    <a:lnTo>
                      <a:pt x="4331" y="798"/>
                    </a:lnTo>
                    <a:lnTo>
                      <a:pt x="4340" y="808"/>
                    </a:lnTo>
                    <a:lnTo>
                      <a:pt x="4347" y="819"/>
                    </a:lnTo>
                    <a:lnTo>
                      <a:pt x="4350" y="832"/>
                    </a:lnTo>
                    <a:lnTo>
                      <a:pt x="4347" y="832"/>
                    </a:lnTo>
                    <a:lnTo>
                      <a:pt x="4338" y="824"/>
                    </a:lnTo>
                    <a:lnTo>
                      <a:pt x="4329" y="815"/>
                    </a:lnTo>
                    <a:lnTo>
                      <a:pt x="4319" y="808"/>
                    </a:lnTo>
                    <a:lnTo>
                      <a:pt x="4312" y="798"/>
                    </a:lnTo>
                    <a:close/>
                    <a:moveTo>
                      <a:pt x="4057" y="777"/>
                    </a:moveTo>
                    <a:lnTo>
                      <a:pt x="4067" y="777"/>
                    </a:lnTo>
                    <a:lnTo>
                      <a:pt x="4081" y="778"/>
                    </a:lnTo>
                    <a:lnTo>
                      <a:pt x="4085" y="791"/>
                    </a:lnTo>
                    <a:lnTo>
                      <a:pt x="4090" y="801"/>
                    </a:lnTo>
                    <a:lnTo>
                      <a:pt x="4097" y="810"/>
                    </a:lnTo>
                    <a:lnTo>
                      <a:pt x="4097" y="813"/>
                    </a:lnTo>
                    <a:lnTo>
                      <a:pt x="4100" y="813"/>
                    </a:lnTo>
                    <a:lnTo>
                      <a:pt x="4100" y="810"/>
                    </a:lnTo>
                    <a:lnTo>
                      <a:pt x="4109" y="801"/>
                    </a:lnTo>
                    <a:lnTo>
                      <a:pt x="4118" y="796"/>
                    </a:lnTo>
                    <a:lnTo>
                      <a:pt x="4130" y="792"/>
                    </a:lnTo>
                    <a:lnTo>
                      <a:pt x="4148" y="791"/>
                    </a:lnTo>
                    <a:lnTo>
                      <a:pt x="4162" y="799"/>
                    </a:lnTo>
                    <a:lnTo>
                      <a:pt x="4179" y="806"/>
                    </a:lnTo>
                    <a:lnTo>
                      <a:pt x="4200" y="813"/>
                    </a:lnTo>
                    <a:lnTo>
                      <a:pt x="4217" y="824"/>
                    </a:lnTo>
                    <a:lnTo>
                      <a:pt x="4231" y="834"/>
                    </a:lnTo>
                    <a:lnTo>
                      <a:pt x="4238" y="848"/>
                    </a:lnTo>
                    <a:lnTo>
                      <a:pt x="4251" y="850"/>
                    </a:lnTo>
                    <a:lnTo>
                      <a:pt x="4259" y="853"/>
                    </a:lnTo>
                    <a:lnTo>
                      <a:pt x="4270" y="855"/>
                    </a:lnTo>
                    <a:lnTo>
                      <a:pt x="4270" y="864"/>
                    </a:lnTo>
                    <a:lnTo>
                      <a:pt x="4268" y="864"/>
                    </a:lnTo>
                    <a:lnTo>
                      <a:pt x="4265" y="866"/>
                    </a:lnTo>
                    <a:lnTo>
                      <a:pt x="4261" y="866"/>
                    </a:lnTo>
                    <a:lnTo>
                      <a:pt x="4259" y="867"/>
                    </a:lnTo>
                    <a:lnTo>
                      <a:pt x="4258" y="869"/>
                    </a:lnTo>
                    <a:lnTo>
                      <a:pt x="4259" y="869"/>
                    </a:lnTo>
                    <a:lnTo>
                      <a:pt x="4263" y="871"/>
                    </a:lnTo>
                    <a:lnTo>
                      <a:pt x="4275" y="888"/>
                    </a:lnTo>
                    <a:lnTo>
                      <a:pt x="4292" y="902"/>
                    </a:lnTo>
                    <a:lnTo>
                      <a:pt x="4312" y="913"/>
                    </a:lnTo>
                    <a:lnTo>
                      <a:pt x="4312" y="921"/>
                    </a:lnTo>
                    <a:lnTo>
                      <a:pt x="4289" y="921"/>
                    </a:lnTo>
                    <a:lnTo>
                      <a:pt x="4286" y="918"/>
                    </a:lnTo>
                    <a:lnTo>
                      <a:pt x="4282" y="916"/>
                    </a:lnTo>
                    <a:lnTo>
                      <a:pt x="4279" y="916"/>
                    </a:lnTo>
                    <a:lnTo>
                      <a:pt x="4275" y="916"/>
                    </a:lnTo>
                    <a:lnTo>
                      <a:pt x="4272" y="915"/>
                    </a:lnTo>
                    <a:lnTo>
                      <a:pt x="4266" y="913"/>
                    </a:lnTo>
                    <a:lnTo>
                      <a:pt x="4261" y="909"/>
                    </a:lnTo>
                    <a:lnTo>
                      <a:pt x="4258" y="906"/>
                    </a:lnTo>
                    <a:lnTo>
                      <a:pt x="4254" y="899"/>
                    </a:lnTo>
                    <a:lnTo>
                      <a:pt x="4251" y="894"/>
                    </a:lnTo>
                    <a:lnTo>
                      <a:pt x="4247" y="890"/>
                    </a:lnTo>
                    <a:lnTo>
                      <a:pt x="4233" y="883"/>
                    </a:lnTo>
                    <a:lnTo>
                      <a:pt x="4223" y="883"/>
                    </a:lnTo>
                    <a:lnTo>
                      <a:pt x="4210" y="887"/>
                    </a:lnTo>
                    <a:lnTo>
                      <a:pt x="4198" y="894"/>
                    </a:lnTo>
                    <a:lnTo>
                      <a:pt x="4186" y="897"/>
                    </a:lnTo>
                    <a:lnTo>
                      <a:pt x="4174" y="890"/>
                    </a:lnTo>
                    <a:lnTo>
                      <a:pt x="4162" y="887"/>
                    </a:lnTo>
                    <a:lnTo>
                      <a:pt x="4149" y="885"/>
                    </a:lnTo>
                    <a:lnTo>
                      <a:pt x="4132" y="887"/>
                    </a:lnTo>
                    <a:lnTo>
                      <a:pt x="4134" y="880"/>
                    </a:lnTo>
                    <a:lnTo>
                      <a:pt x="4135" y="874"/>
                    </a:lnTo>
                    <a:lnTo>
                      <a:pt x="4137" y="871"/>
                    </a:lnTo>
                    <a:lnTo>
                      <a:pt x="4139" y="867"/>
                    </a:lnTo>
                    <a:lnTo>
                      <a:pt x="4141" y="864"/>
                    </a:lnTo>
                    <a:lnTo>
                      <a:pt x="4139" y="860"/>
                    </a:lnTo>
                    <a:lnTo>
                      <a:pt x="4130" y="845"/>
                    </a:lnTo>
                    <a:lnTo>
                      <a:pt x="4118" y="836"/>
                    </a:lnTo>
                    <a:lnTo>
                      <a:pt x="4104" y="832"/>
                    </a:lnTo>
                    <a:lnTo>
                      <a:pt x="4088" y="827"/>
                    </a:lnTo>
                    <a:lnTo>
                      <a:pt x="4073" y="824"/>
                    </a:lnTo>
                    <a:lnTo>
                      <a:pt x="4060" y="817"/>
                    </a:lnTo>
                    <a:lnTo>
                      <a:pt x="4052" y="806"/>
                    </a:lnTo>
                    <a:lnTo>
                      <a:pt x="4055" y="805"/>
                    </a:lnTo>
                    <a:lnTo>
                      <a:pt x="4057" y="805"/>
                    </a:lnTo>
                    <a:lnTo>
                      <a:pt x="4059" y="803"/>
                    </a:lnTo>
                    <a:lnTo>
                      <a:pt x="4059" y="803"/>
                    </a:lnTo>
                    <a:lnTo>
                      <a:pt x="4060" y="801"/>
                    </a:lnTo>
                    <a:lnTo>
                      <a:pt x="4062" y="798"/>
                    </a:lnTo>
                    <a:lnTo>
                      <a:pt x="4052" y="796"/>
                    </a:lnTo>
                    <a:lnTo>
                      <a:pt x="4041" y="791"/>
                    </a:lnTo>
                    <a:lnTo>
                      <a:pt x="4032" y="787"/>
                    </a:lnTo>
                    <a:lnTo>
                      <a:pt x="4032" y="778"/>
                    </a:lnTo>
                    <a:lnTo>
                      <a:pt x="4046" y="777"/>
                    </a:lnTo>
                    <a:lnTo>
                      <a:pt x="4057" y="777"/>
                    </a:lnTo>
                    <a:close/>
                    <a:moveTo>
                      <a:pt x="1543" y="756"/>
                    </a:moveTo>
                    <a:lnTo>
                      <a:pt x="1536" y="768"/>
                    </a:lnTo>
                    <a:lnTo>
                      <a:pt x="1531" y="768"/>
                    </a:lnTo>
                    <a:lnTo>
                      <a:pt x="1531" y="771"/>
                    </a:lnTo>
                    <a:lnTo>
                      <a:pt x="1542" y="775"/>
                    </a:lnTo>
                    <a:lnTo>
                      <a:pt x="1552" y="780"/>
                    </a:lnTo>
                    <a:lnTo>
                      <a:pt x="1559" y="785"/>
                    </a:lnTo>
                    <a:lnTo>
                      <a:pt x="1563" y="787"/>
                    </a:lnTo>
                    <a:lnTo>
                      <a:pt x="1564" y="785"/>
                    </a:lnTo>
                    <a:lnTo>
                      <a:pt x="1564" y="784"/>
                    </a:lnTo>
                    <a:lnTo>
                      <a:pt x="1564" y="784"/>
                    </a:lnTo>
                    <a:lnTo>
                      <a:pt x="1566" y="782"/>
                    </a:lnTo>
                    <a:lnTo>
                      <a:pt x="1566" y="778"/>
                    </a:lnTo>
                    <a:lnTo>
                      <a:pt x="1559" y="778"/>
                    </a:lnTo>
                    <a:lnTo>
                      <a:pt x="1557" y="778"/>
                    </a:lnTo>
                    <a:lnTo>
                      <a:pt x="1556" y="777"/>
                    </a:lnTo>
                    <a:lnTo>
                      <a:pt x="1554" y="777"/>
                    </a:lnTo>
                    <a:lnTo>
                      <a:pt x="1550" y="777"/>
                    </a:lnTo>
                    <a:lnTo>
                      <a:pt x="1547" y="775"/>
                    </a:lnTo>
                    <a:lnTo>
                      <a:pt x="1547" y="756"/>
                    </a:lnTo>
                    <a:lnTo>
                      <a:pt x="1543" y="756"/>
                    </a:lnTo>
                    <a:close/>
                    <a:moveTo>
                      <a:pt x="3952" y="743"/>
                    </a:moveTo>
                    <a:lnTo>
                      <a:pt x="3954" y="743"/>
                    </a:lnTo>
                    <a:lnTo>
                      <a:pt x="3954" y="745"/>
                    </a:lnTo>
                    <a:lnTo>
                      <a:pt x="3954" y="747"/>
                    </a:lnTo>
                    <a:lnTo>
                      <a:pt x="3956" y="747"/>
                    </a:lnTo>
                    <a:lnTo>
                      <a:pt x="3956" y="749"/>
                    </a:lnTo>
                    <a:lnTo>
                      <a:pt x="3959" y="749"/>
                    </a:lnTo>
                    <a:lnTo>
                      <a:pt x="3957" y="750"/>
                    </a:lnTo>
                    <a:lnTo>
                      <a:pt x="3957" y="750"/>
                    </a:lnTo>
                    <a:lnTo>
                      <a:pt x="3957" y="750"/>
                    </a:lnTo>
                    <a:lnTo>
                      <a:pt x="3957" y="750"/>
                    </a:lnTo>
                    <a:lnTo>
                      <a:pt x="3956" y="750"/>
                    </a:lnTo>
                    <a:lnTo>
                      <a:pt x="3956" y="752"/>
                    </a:lnTo>
                    <a:lnTo>
                      <a:pt x="3950" y="757"/>
                    </a:lnTo>
                    <a:lnTo>
                      <a:pt x="3945" y="763"/>
                    </a:lnTo>
                    <a:lnTo>
                      <a:pt x="3940" y="768"/>
                    </a:lnTo>
                    <a:lnTo>
                      <a:pt x="3921" y="766"/>
                    </a:lnTo>
                    <a:lnTo>
                      <a:pt x="3905" y="766"/>
                    </a:lnTo>
                    <a:lnTo>
                      <a:pt x="3886" y="768"/>
                    </a:lnTo>
                    <a:lnTo>
                      <a:pt x="3886" y="778"/>
                    </a:lnTo>
                    <a:lnTo>
                      <a:pt x="3889" y="780"/>
                    </a:lnTo>
                    <a:lnTo>
                      <a:pt x="3889" y="782"/>
                    </a:lnTo>
                    <a:lnTo>
                      <a:pt x="3891" y="784"/>
                    </a:lnTo>
                    <a:lnTo>
                      <a:pt x="3893" y="787"/>
                    </a:lnTo>
                    <a:lnTo>
                      <a:pt x="3912" y="780"/>
                    </a:lnTo>
                    <a:lnTo>
                      <a:pt x="3931" y="775"/>
                    </a:lnTo>
                    <a:lnTo>
                      <a:pt x="3931" y="784"/>
                    </a:lnTo>
                    <a:lnTo>
                      <a:pt x="3928" y="784"/>
                    </a:lnTo>
                    <a:lnTo>
                      <a:pt x="3922" y="787"/>
                    </a:lnTo>
                    <a:lnTo>
                      <a:pt x="3915" y="791"/>
                    </a:lnTo>
                    <a:lnTo>
                      <a:pt x="3908" y="794"/>
                    </a:lnTo>
                    <a:lnTo>
                      <a:pt x="3914" y="806"/>
                    </a:lnTo>
                    <a:lnTo>
                      <a:pt x="3921" y="817"/>
                    </a:lnTo>
                    <a:lnTo>
                      <a:pt x="3924" y="827"/>
                    </a:lnTo>
                    <a:lnTo>
                      <a:pt x="3928" y="845"/>
                    </a:lnTo>
                    <a:lnTo>
                      <a:pt x="3924" y="845"/>
                    </a:lnTo>
                    <a:lnTo>
                      <a:pt x="3924" y="848"/>
                    </a:lnTo>
                    <a:lnTo>
                      <a:pt x="3921" y="846"/>
                    </a:lnTo>
                    <a:lnTo>
                      <a:pt x="3919" y="846"/>
                    </a:lnTo>
                    <a:lnTo>
                      <a:pt x="3919" y="846"/>
                    </a:lnTo>
                    <a:lnTo>
                      <a:pt x="3919" y="845"/>
                    </a:lnTo>
                    <a:lnTo>
                      <a:pt x="3917" y="845"/>
                    </a:lnTo>
                    <a:lnTo>
                      <a:pt x="3907" y="834"/>
                    </a:lnTo>
                    <a:lnTo>
                      <a:pt x="3898" y="822"/>
                    </a:lnTo>
                    <a:lnTo>
                      <a:pt x="3889" y="810"/>
                    </a:lnTo>
                    <a:lnTo>
                      <a:pt x="3889" y="848"/>
                    </a:lnTo>
                    <a:lnTo>
                      <a:pt x="3874" y="848"/>
                    </a:lnTo>
                    <a:lnTo>
                      <a:pt x="3874" y="846"/>
                    </a:lnTo>
                    <a:lnTo>
                      <a:pt x="3872" y="846"/>
                    </a:lnTo>
                    <a:lnTo>
                      <a:pt x="3872" y="846"/>
                    </a:lnTo>
                    <a:lnTo>
                      <a:pt x="3872" y="846"/>
                    </a:lnTo>
                    <a:lnTo>
                      <a:pt x="3872" y="845"/>
                    </a:lnTo>
                    <a:lnTo>
                      <a:pt x="3870" y="845"/>
                    </a:lnTo>
                    <a:lnTo>
                      <a:pt x="3872" y="832"/>
                    </a:lnTo>
                    <a:lnTo>
                      <a:pt x="3870" y="825"/>
                    </a:lnTo>
                    <a:lnTo>
                      <a:pt x="3867" y="819"/>
                    </a:lnTo>
                    <a:lnTo>
                      <a:pt x="3863" y="810"/>
                    </a:lnTo>
                    <a:lnTo>
                      <a:pt x="3863" y="801"/>
                    </a:lnTo>
                    <a:lnTo>
                      <a:pt x="3868" y="791"/>
                    </a:lnTo>
                    <a:lnTo>
                      <a:pt x="3875" y="777"/>
                    </a:lnTo>
                    <a:lnTo>
                      <a:pt x="3882" y="764"/>
                    </a:lnTo>
                    <a:lnTo>
                      <a:pt x="3889" y="754"/>
                    </a:lnTo>
                    <a:lnTo>
                      <a:pt x="3893" y="749"/>
                    </a:lnTo>
                    <a:lnTo>
                      <a:pt x="3910" y="754"/>
                    </a:lnTo>
                    <a:lnTo>
                      <a:pt x="3921" y="754"/>
                    </a:lnTo>
                    <a:lnTo>
                      <a:pt x="3929" y="752"/>
                    </a:lnTo>
                    <a:lnTo>
                      <a:pt x="3940" y="749"/>
                    </a:lnTo>
                    <a:lnTo>
                      <a:pt x="3950" y="743"/>
                    </a:lnTo>
                    <a:lnTo>
                      <a:pt x="3952" y="743"/>
                    </a:lnTo>
                    <a:close/>
                    <a:moveTo>
                      <a:pt x="3989" y="740"/>
                    </a:moveTo>
                    <a:lnTo>
                      <a:pt x="3996" y="743"/>
                    </a:lnTo>
                    <a:lnTo>
                      <a:pt x="3999" y="745"/>
                    </a:lnTo>
                    <a:lnTo>
                      <a:pt x="4003" y="749"/>
                    </a:lnTo>
                    <a:lnTo>
                      <a:pt x="4004" y="752"/>
                    </a:lnTo>
                    <a:lnTo>
                      <a:pt x="4004" y="759"/>
                    </a:lnTo>
                    <a:lnTo>
                      <a:pt x="4004" y="768"/>
                    </a:lnTo>
                    <a:lnTo>
                      <a:pt x="4001" y="770"/>
                    </a:lnTo>
                    <a:lnTo>
                      <a:pt x="3999" y="771"/>
                    </a:lnTo>
                    <a:lnTo>
                      <a:pt x="3999" y="773"/>
                    </a:lnTo>
                    <a:lnTo>
                      <a:pt x="3999" y="775"/>
                    </a:lnTo>
                    <a:lnTo>
                      <a:pt x="3999" y="777"/>
                    </a:lnTo>
                    <a:lnTo>
                      <a:pt x="3999" y="778"/>
                    </a:lnTo>
                    <a:lnTo>
                      <a:pt x="3998" y="780"/>
                    </a:lnTo>
                    <a:lnTo>
                      <a:pt x="3994" y="784"/>
                    </a:lnTo>
                    <a:lnTo>
                      <a:pt x="3994" y="775"/>
                    </a:lnTo>
                    <a:lnTo>
                      <a:pt x="3987" y="764"/>
                    </a:lnTo>
                    <a:lnTo>
                      <a:pt x="3987" y="752"/>
                    </a:lnTo>
                    <a:lnTo>
                      <a:pt x="3989" y="740"/>
                    </a:lnTo>
                    <a:close/>
                    <a:moveTo>
                      <a:pt x="3533" y="691"/>
                    </a:moveTo>
                    <a:lnTo>
                      <a:pt x="3566" y="695"/>
                    </a:lnTo>
                    <a:lnTo>
                      <a:pt x="3579" y="710"/>
                    </a:lnTo>
                    <a:lnTo>
                      <a:pt x="3593" y="719"/>
                    </a:lnTo>
                    <a:lnTo>
                      <a:pt x="3607" y="728"/>
                    </a:lnTo>
                    <a:lnTo>
                      <a:pt x="3624" y="736"/>
                    </a:lnTo>
                    <a:lnTo>
                      <a:pt x="3629" y="740"/>
                    </a:lnTo>
                    <a:lnTo>
                      <a:pt x="3629" y="742"/>
                    </a:lnTo>
                    <a:lnTo>
                      <a:pt x="3631" y="742"/>
                    </a:lnTo>
                    <a:lnTo>
                      <a:pt x="3638" y="749"/>
                    </a:lnTo>
                    <a:lnTo>
                      <a:pt x="3650" y="763"/>
                    </a:lnTo>
                    <a:lnTo>
                      <a:pt x="3661" y="778"/>
                    </a:lnTo>
                    <a:lnTo>
                      <a:pt x="3673" y="796"/>
                    </a:lnTo>
                    <a:lnTo>
                      <a:pt x="3690" y="810"/>
                    </a:lnTo>
                    <a:lnTo>
                      <a:pt x="3687" y="827"/>
                    </a:lnTo>
                    <a:lnTo>
                      <a:pt x="3687" y="848"/>
                    </a:lnTo>
                    <a:lnTo>
                      <a:pt x="3701" y="850"/>
                    </a:lnTo>
                    <a:lnTo>
                      <a:pt x="3710" y="853"/>
                    </a:lnTo>
                    <a:lnTo>
                      <a:pt x="3716" y="859"/>
                    </a:lnTo>
                    <a:lnTo>
                      <a:pt x="3725" y="864"/>
                    </a:lnTo>
                    <a:lnTo>
                      <a:pt x="3736" y="864"/>
                    </a:lnTo>
                    <a:lnTo>
                      <a:pt x="3744" y="860"/>
                    </a:lnTo>
                    <a:lnTo>
                      <a:pt x="3751" y="857"/>
                    </a:lnTo>
                    <a:lnTo>
                      <a:pt x="3758" y="855"/>
                    </a:lnTo>
                    <a:lnTo>
                      <a:pt x="3774" y="860"/>
                    </a:lnTo>
                    <a:lnTo>
                      <a:pt x="3792" y="867"/>
                    </a:lnTo>
                    <a:lnTo>
                      <a:pt x="3809" y="876"/>
                    </a:lnTo>
                    <a:lnTo>
                      <a:pt x="3825" y="883"/>
                    </a:lnTo>
                    <a:lnTo>
                      <a:pt x="3823" y="883"/>
                    </a:lnTo>
                    <a:lnTo>
                      <a:pt x="3821" y="885"/>
                    </a:lnTo>
                    <a:lnTo>
                      <a:pt x="3821" y="885"/>
                    </a:lnTo>
                    <a:lnTo>
                      <a:pt x="3819" y="885"/>
                    </a:lnTo>
                    <a:lnTo>
                      <a:pt x="3816" y="887"/>
                    </a:lnTo>
                    <a:lnTo>
                      <a:pt x="3806" y="890"/>
                    </a:lnTo>
                    <a:lnTo>
                      <a:pt x="3786" y="890"/>
                    </a:lnTo>
                    <a:lnTo>
                      <a:pt x="3764" y="887"/>
                    </a:lnTo>
                    <a:lnTo>
                      <a:pt x="3741" y="881"/>
                    </a:lnTo>
                    <a:lnTo>
                      <a:pt x="3716" y="876"/>
                    </a:lnTo>
                    <a:lnTo>
                      <a:pt x="3697" y="871"/>
                    </a:lnTo>
                    <a:lnTo>
                      <a:pt x="3682" y="864"/>
                    </a:lnTo>
                    <a:lnTo>
                      <a:pt x="3675" y="860"/>
                    </a:lnTo>
                    <a:lnTo>
                      <a:pt x="3678" y="857"/>
                    </a:lnTo>
                    <a:lnTo>
                      <a:pt x="3678" y="857"/>
                    </a:lnTo>
                    <a:lnTo>
                      <a:pt x="3680" y="855"/>
                    </a:lnTo>
                    <a:lnTo>
                      <a:pt x="3682" y="852"/>
                    </a:lnTo>
                    <a:lnTo>
                      <a:pt x="3661" y="846"/>
                    </a:lnTo>
                    <a:lnTo>
                      <a:pt x="3643" y="836"/>
                    </a:lnTo>
                    <a:lnTo>
                      <a:pt x="3627" y="820"/>
                    </a:lnTo>
                    <a:lnTo>
                      <a:pt x="3615" y="803"/>
                    </a:lnTo>
                    <a:lnTo>
                      <a:pt x="3603" y="784"/>
                    </a:lnTo>
                    <a:lnTo>
                      <a:pt x="3593" y="764"/>
                    </a:lnTo>
                    <a:lnTo>
                      <a:pt x="3582" y="749"/>
                    </a:lnTo>
                    <a:lnTo>
                      <a:pt x="3572" y="736"/>
                    </a:lnTo>
                    <a:lnTo>
                      <a:pt x="3561" y="728"/>
                    </a:lnTo>
                    <a:lnTo>
                      <a:pt x="3549" y="717"/>
                    </a:lnTo>
                    <a:lnTo>
                      <a:pt x="3538" y="707"/>
                    </a:lnTo>
                    <a:lnTo>
                      <a:pt x="3533" y="691"/>
                    </a:lnTo>
                    <a:close/>
                    <a:moveTo>
                      <a:pt x="3832" y="672"/>
                    </a:moveTo>
                    <a:lnTo>
                      <a:pt x="3842" y="675"/>
                    </a:lnTo>
                    <a:lnTo>
                      <a:pt x="3854" y="682"/>
                    </a:lnTo>
                    <a:lnTo>
                      <a:pt x="3865" y="693"/>
                    </a:lnTo>
                    <a:lnTo>
                      <a:pt x="3870" y="702"/>
                    </a:lnTo>
                    <a:lnTo>
                      <a:pt x="3865" y="705"/>
                    </a:lnTo>
                    <a:lnTo>
                      <a:pt x="3860" y="710"/>
                    </a:lnTo>
                    <a:lnTo>
                      <a:pt x="3854" y="714"/>
                    </a:lnTo>
                    <a:lnTo>
                      <a:pt x="3847" y="717"/>
                    </a:lnTo>
                    <a:lnTo>
                      <a:pt x="3853" y="733"/>
                    </a:lnTo>
                    <a:lnTo>
                      <a:pt x="3860" y="745"/>
                    </a:lnTo>
                    <a:lnTo>
                      <a:pt x="3867" y="759"/>
                    </a:lnTo>
                    <a:lnTo>
                      <a:pt x="3861" y="761"/>
                    </a:lnTo>
                    <a:lnTo>
                      <a:pt x="3858" y="761"/>
                    </a:lnTo>
                    <a:lnTo>
                      <a:pt x="3856" y="761"/>
                    </a:lnTo>
                    <a:lnTo>
                      <a:pt x="3856" y="761"/>
                    </a:lnTo>
                    <a:lnTo>
                      <a:pt x="3854" y="763"/>
                    </a:lnTo>
                    <a:lnTo>
                      <a:pt x="3853" y="764"/>
                    </a:lnTo>
                    <a:lnTo>
                      <a:pt x="3851" y="768"/>
                    </a:lnTo>
                    <a:lnTo>
                      <a:pt x="3842" y="784"/>
                    </a:lnTo>
                    <a:lnTo>
                      <a:pt x="3837" y="803"/>
                    </a:lnTo>
                    <a:lnTo>
                      <a:pt x="3828" y="820"/>
                    </a:lnTo>
                    <a:lnTo>
                      <a:pt x="3823" y="824"/>
                    </a:lnTo>
                    <a:lnTo>
                      <a:pt x="3818" y="824"/>
                    </a:lnTo>
                    <a:lnTo>
                      <a:pt x="3812" y="825"/>
                    </a:lnTo>
                    <a:lnTo>
                      <a:pt x="3806" y="825"/>
                    </a:lnTo>
                    <a:lnTo>
                      <a:pt x="3795" y="819"/>
                    </a:lnTo>
                    <a:lnTo>
                      <a:pt x="3785" y="817"/>
                    </a:lnTo>
                    <a:lnTo>
                      <a:pt x="3772" y="817"/>
                    </a:lnTo>
                    <a:lnTo>
                      <a:pt x="3760" y="815"/>
                    </a:lnTo>
                    <a:lnTo>
                      <a:pt x="3748" y="810"/>
                    </a:lnTo>
                    <a:lnTo>
                      <a:pt x="3736" y="794"/>
                    </a:lnTo>
                    <a:lnTo>
                      <a:pt x="3727" y="773"/>
                    </a:lnTo>
                    <a:lnTo>
                      <a:pt x="3725" y="749"/>
                    </a:lnTo>
                    <a:lnTo>
                      <a:pt x="3734" y="745"/>
                    </a:lnTo>
                    <a:lnTo>
                      <a:pt x="3741" y="745"/>
                    </a:lnTo>
                    <a:lnTo>
                      <a:pt x="3748" y="747"/>
                    </a:lnTo>
                    <a:lnTo>
                      <a:pt x="3755" y="743"/>
                    </a:lnTo>
                    <a:lnTo>
                      <a:pt x="3764" y="729"/>
                    </a:lnTo>
                    <a:lnTo>
                      <a:pt x="3786" y="726"/>
                    </a:lnTo>
                    <a:lnTo>
                      <a:pt x="3790" y="723"/>
                    </a:lnTo>
                    <a:lnTo>
                      <a:pt x="3793" y="719"/>
                    </a:lnTo>
                    <a:lnTo>
                      <a:pt x="3793" y="717"/>
                    </a:lnTo>
                    <a:lnTo>
                      <a:pt x="3795" y="716"/>
                    </a:lnTo>
                    <a:lnTo>
                      <a:pt x="3795" y="714"/>
                    </a:lnTo>
                    <a:lnTo>
                      <a:pt x="3795" y="712"/>
                    </a:lnTo>
                    <a:lnTo>
                      <a:pt x="3797" y="710"/>
                    </a:lnTo>
                    <a:lnTo>
                      <a:pt x="3797" y="710"/>
                    </a:lnTo>
                    <a:lnTo>
                      <a:pt x="3800" y="710"/>
                    </a:lnTo>
                    <a:lnTo>
                      <a:pt x="3806" y="710"/>
                    </a:lnTo>
                    <a:lnTo>
                      <a:pt x="3812" y="710"/>
                    </a:lnTo>
                    <a:lnTo>
                      <a:pt x="3816" y="698"/>
                    </a:lnTo>
                    <a:lnTo>
                      <a:pt x="3821" y="689"/>
                    </a:lnTo>
                    <a:lnTo>
                      <a:pt x="3826" y="681"/>
                    </a:lnTo>
                    <a:lnTo>
                      <a:pt x="3832" y="672"/>
                    </a:lnTo>
                    <a:close/>
                    <a:moveTo>
                      <a:pt x="3329" y="649"/>
                    </a:moveTo>
                    <a:lnTo>
                      <a:pt x="3339" y="656"/>
                    </a:lnTo>
                    <a:lnTo>
                      <a:pt x="3345" y="668"/>
                    </a:lnTo>
                    <a:lnTo>
                      <a:pt x="3345" y="686"/>
                    </a:lnTo>
                    <a:lnTo>
                      <a:pt x="3345" y="688"/>
                    </a:lnTo>
                    <a:lnTo>
                      <a:pt x="3346" y="688"/>
                    </a:lnTo>
                    <a:lnTo>
                      <a:pt x="3348" y="689"/>
                    </a:lnTo>
                    <a:lnTo>
                      <a:pt x="3348" y="689"/>
                    </a:lnTo>
                    <a:lnTo>
                      <a:pt x="3348" y="691"/>
                    </a:lnTo>
                    <a:lnTo>
                      <a:pt x="3348" y="695"/>
                    </a:lnTo>
                    <a:lnTo>
                      <a:pt x="3345" y="695"/>
                    </a:lnTo>
                    <a:lnTo>
                      <a:pt x="3341" y="696"/>
                    </a:lnTo>
                    <a:lnTo>
                      <a:pt x="3339" y="700"/>
                    </a:lnTo>
                    <a:lnTo>
                      <a:pt x="3336" y="702"/>
                    </a:lnTo>
                    <a:lnTo>
                      <a:pt x="3334" y="702"/>
                    </a:lnTo>
                    <a:lnTo>
                      <a:pt x="3332" y="700"/>
                    </a:lnTo>
                    <a:lnTo>
                      <a:pt x="3331" y="700"/>
                    </a:lnTo>
                    <a:lnTo>
                      <a:pt x="3331" y="700"/>
                    </a:lnTo>
                    <a:lnTo>
                      <a:pt x="3329" y="698"/>
                    </a:lnTo>
                    <a:lnTo>
                      <a:pt x="3322" y="684"/>
                    </a:lnTo>
                    <a:lnTo>
                      <a:pt x="3322" y="663"/>
                    </a:lnTo>
                    <a:lnTo>
                      <a:pt x="3324" y="660"/>
                    </a:lnTo>
                    <a:lnTo>
                      <a:pt x="3326" y="658"/>
                    </a:lnTo>
                    <a:lnTo>
                      <a:pt x="3327" y="654"/>
                    </a:lnTo>
                    <a:lnTo>
                      <a:pt x="3329" y="649"/>
                    </a:lnTo>
                    <a:close/>
                    <a:moveTo>
                      <a:pt x="3956" y="628"/>
                    </a:moveTo>
                    <a:lnTo>
                      <a:pt x="3964" y="637"/>
                    </a:lnTo>
                    <a:lnTo>
                      <a:pt x="3970" y="647"/>
                    </a:lnTo>
                    <a:lnTo>
                      <a:pt x="3970" y="663"/>
                    </a:lnTo>
                    <a:lnTo>
                      <a:pt x="3971" y="667"/>
                    </a:lnTo>
                    <a:lnTo>
                      <a:pt x="3973" y="667"/>
                    </a:lnTo>
                    <a:lnTo>
                      <a:pt x="3973" y="668"/>
                    </a:lnTo>
                    <a:lnTo>
                      <a:pt x="3973" y="668"/>
                    </a:lnTo>
                    <a:lnTo>
                      <a:pt x="3971" y="668"/>
                    </a:lnTo>
                    <a:lnTo>
                      <a:pt x="3970" y="672"/>
                    </a:lnTo>
                    <a:lnTo>
                      <a:pt x="3970" y="675"/>
                    </a:lnTo>
                    <a:lnTo>
                      <a:pt x="3968" y="675"/>
                    </a:lnTo>
                    <a:lnTo>
                      <a:pt x="3968" y="677"/>
                    </a:lnTo>
                    <a:lnTo>
                      <a:pt x="3968" y="677"/>
                    </a:lnTo>
                    <a:lnTo>
                      <a:pt x="3968" y="677"/>
                    </a:lnTo>
                    <a:lnTo>
                      <a:pt x="3966" y="677"/>
                    </a:lnTo>
                    <a:lnTo>
                      <a:pt x="3963" y="679"/>
                    </a:lnTo>
                    <a:lnTo>
                      <a:pt x="3961" y="675"/>
                    </a:lnTo>
                    <a:lnTo>
                      <a:pt x="3961" y="674"/>
                    </a:lnTo>
                    <a:lnTo>
                      <a:pt x="3961" y="674"/>
                    </a:lnTo>
                    <a:lnTo>
                      <a:pt x="3961" y="674"/>
                    </a:lnTo>
                    <a:lnTo>
                      <a:pt x="3959" y="674"/>
                    </a:lnTo>
                    <a:lnTo>
                      <a:pt x="3957" y="674"/>
                    </a:lnTo>
                    <a:lnTo>
                      <a:pt x="3956" y="672"/>
                    </a:lnTo>
                    <a:lnTo>
                      <a:pt x="3956" y="675"/>
                    </a:lnTo>
                    <a:lnTo>
                      <a:pt x="3957" y="677"/>
                    </a:lnTo>
                    <a:lnTo>
                      <a:pt x="3959" y="679"/>
                    </a:lnTo>
                    <a:lnTo>
                      <a:pt x="3961" y="681"/>
                    </a:lnTo>
                    <a:lnTo>
                      <a:pt x="3961" y="681"/>
                    </a:lnTo>
                    <a:lnTo>
                      <a:pt x="3959" y="682"/>
                    </a:lnTo>
                    <a:lnTo>
                      <a:pt x="3959" y="684"/>
                    </a:lnTo>
                    <a:lnTo>
                      <a:pt x="3959" y="686"/>
                    </a:lnTo>
                    <a:lnTo>
                      <a:pt x="3959" y="691"/>
                    </a:lnTo>
                    <a:lnTo>
                      <a:pt x="3950" y="691"/>
                    </a:lnTo>
                    <a:lnTo>
                      <a:pt x="3950" y="686"/>
                    </a:lnTo>
                    <a:lnTo>
                      <a:pt x="3945" y="684"/>
                    </a:lnTo>
                    <a:lnTo>
                      <a:pt x="3940" y="681"/>
                    </a:lnTo>
                    <a:lnTo>
                      <a:pt x="3938" y="677"/>
                    </a:lnTo>
                    <a:lnTo>
                      <a:pt x="3936" y="672"/>
                    </a:lnTo>
                    <a:lnTo>
                      <a:pt x="3935" y="667"/>
                    </a:lnTo>
                    <a:lnTo>
                      <a:pt x="3931" y="660"/>
                    </a:lnTo>
                    <a:lnTo>
                      <a:pt x="3926" y="663"/>
                    </a:lnTo>
                    <a:lnTo>
                      <a:pt x="3919" y="667"/>
                    </a:lnTo>
                    <a:lnTo>
                      <a:pt x="3912" y="668"/>
                    </a:lnTo>
                    <a:lnTo>
                      <a:pt x="3905" y="672"/>
                    </a:lnTo>
                    <a:lnTo>
                      <a:pt x="3905" y="663"/>
                    </a:lnTo>
                    <a:lnTo>
                      <a:pt x="3907" y="661"/>
                    </a:lnTo>
                    <a:lnTo>
                      <a:pt x="3907" y="661"/>
                    </a:lnTo>
                    <a:lnTo>
                      <a:pt x="3907" y="660"/>
                    </a:lnTo>
                    <a:lnTo>
                      <a:pt x="3908" y="660"/>
                    </a:lnTo>
                    <a:lnTo>
                      <a:pt x="3908" y="656"/>
                    </a:lnTo>
                    <a:lnTo>
                      <a:pt x="3922" y="651"/>
                    </a:lnTo>
                    <a:lnTo>
                      <a:pt x="3935" y="647"/>
                    </a:lnTo>
                    <a:lnTo>
                      <a:pt x="3947" y="640"/>
                    </a:lnTo>
                    <a:lnTo>
                      <a:pt x="3956" y="628"/>
                    </a:lnTo>
                    <a:close/>
                    <a:moveTo>
                      <a:pt x="1243" y="628"/>
                    </a:moveTo>
                    <a:lnTo>
                      <a:pt x="1245" y="633"/>
                    </a:lnTo>
                    <a:lnTo>
                      <a:pt x="1245" y="635"/>
                    </a:lnTo>
                    <a:lnTo>
                      <a:pt x="1245" y="637"/>
                    </a:lnTo>
                    <a:lnTo>
                      <a:pt x="1245" y="637"/>
                    </a:lnTo>
                    <a:lnTo>
                      <a:pt x="1247" y="639"/>
                    </a:lnTo>
                    <a:lnTo>
                      <a:pt x="1248" y="639"/>
                    </a:lnTo>
                    <a:lnTo>
                      <a:pt x="1252" y="640"/>
                    </a:lnTo>
                    <a:lnTo>
                      <a:pt x="1252" y="633"/>
                    </a:lnTo>
                    <a:lnTo>
                      <a:pt x="1243" y="628"/>
                    </a:lnTo>
                    <a:close/>
                    <a:moveTo>
                      <a:pt x="3870" y="609"/>
                    </a:moveTo>
                    <a:lnTo>
                      <a:pt x="3874" y="613"/>
                    </a:lnTo>
                    <a:lnTo>
                      <a:pt x="3875" y="613"/>
                    </a:lnTo>
                    <a:lnTo>
                      <a:pt x="3877" y="613"/>
                    </a:lnTo>
                    <a:lnTo>
                      <a:pt x="3877" y="614"/>
                    </a:lnTo>
                    <a:lnTo>
                      <a:pt x="3877" y="614"/>
                    </a:lnTo>
                    <a:lnTo>
                      <a:pt x="3877" y="618"/>
                    </a:lnTo>
                    <a:lnTo>
                      <a:pt x="3879" y="621"/>
                    </a:lnTo>
                    <a:lnTo>
                      <a:pt x="3868" y="630"/>
                    </a:lnTo>
                    <a:lnTo>
                      <a:pt x="3861" y="639"/>
                    </a:lnTo>
                    <a:lnTo>
                      <a:pt x="3853" y="646"/>
                    </a:lnTo>
                    <a:lnTo>
                      <a:pt x="3840" y="653"/>
                    </a:lnTo>
                    <a:lnTo>
                      <a:pt x="3840" y="649"/>
                    </a:lnTo>
                    <a:lnTo>
                      <a:pt x="3851" y="637"/>
                    </a:lnTo>
                    <a:lnTo>
                      <a:pt x="3863" y="625"/>
                    </a:lnTo>
                    <a:lnTo>
                      <a:pt x="3870" y="609"/>
                    </a:lnTo>
                    <a:close/>
                    <a:moveTo>
                      <a:pt x="1371" y="517"/>
                    </a:moveTo>
                    <a:lnTo>
                      <a:pt x="1378" y="518"/>
                    </a:lnTo>
                    <a:lnTo>
                      <a:pt x="1386" y="522"/>
                    </a:lnTo>
                    <a:lnTo>
                      <a:pt x="1383" y="524"/>
                    </a:lnTo>
                    <a:lnTo>
                      <a:pt x="1381" y="527"/>
                    </a:lnTo>
                    <a:lnTo>
                      <a:pt x="1378" y="529"/>
                    </a:lnTo>
                    <a:lnTo>
                      <a:pt x="1372" y="529"/>
                    </a:lnTo>
                    <a:lnTo>
                      <a:pt x="1367" y="527"/>
                    </a:lnTo>
                    <a:lnTo>
                      <a:pt x="1362" y="527"/>
                    </a:lnTo>
                    <a:lnTo>
                      <a:pt x="1357" y="527"/>
                    </a:lnTo>
                    <a:lnTo>
                      <a:pt x="1351" y="529"/>
                    </a:lnTo>
                    <a:lnTo>
                      <a:pt x="1351" y="518"/>
                    </a:lnTo>
                    <a:lnTo>
                      <a:pt x="1364" y="517"/>
                    </a:lnTo>
                    <a:lnTo>
                      <a:pt x="1371" y="517"/>
                    </a:lnTo>
                    <a:close/>
                    <a:moveTo>
                      <a:pt x="3912" y="506"/>
                    </a:moveTo>
                    <a:lnTo>
                      <a:pt x="3912" y="524"/>
                    </a:lnTo>
                    <a:lnTo>
                      <a:pt x="3910" y="536"/>
                    </a:lnTo>
                    <a:lnTo>
                      <a:pt x="3907" y="546"/>
                    </a:lnTo>
                    <a:lnTo>
                      <a:pt x="3905" y="564"/>
                    </a:lnTo>
                    <a:lnTo>
                      <a:pt x="3908" y="564"/>
                    </a:lnTo>
                    <a:lnTo>
                      <a:pt x="3908" y="567"/>
                    </a:lnTo>
                    <a:lnTo>
                      <a:pt x="3915" y="567"/>
                    </a:lnTo>
                    <a:lnTo>
                      <a:pt x="3919" y="567"/>
                    </a:lnTo>
                    <a:lnTo>
                      <a:pt x="3922" y="567"/>
                    </a:lnTo>
                    <a:lnTo>
                      <a:pt x="3926" y="569"/>
                    </a:lnTo>
                    <a:lnTo>
                      <a:pt x="3929" y="571"/>
                    </a:lnTo>
                    <a:lnTo>
                      <a:pt x="3936" y="572"/>
                    </a:lnTo>
                    <a:lnTo>
                      <a:pt x="3940" y="585"/>
                    </a:lnTo>
                    <a:lnTo>
                      <a:pt x="3947" y="593"/>
                    </a:lnTo>
                    <a:lnTo>
                      <a:pt x="3956" y="602"/>
                    </a:lnTo>
                    <a:lnTo>
                      <a:pt x="3963" y="614"/>
                    </a:lnTo>
                    <a:lnTo>
                      <a:pt x="3957" y="616"/>
                    </a:lnTo>
                    <a:lnTo>
                      <a:pt x="3954" y="618"/>
                    </a:lnTo>
                    <a:lnTo>
                      <a:pt x="3952" y="618"/>
                    </a:lnTo>
                    <a:lnTo>
                      <a:pt x="3952" y="620"/>
                    </a:lnTo>
                    <a:lnTo>
                      <a:pt x="3952" y="621"/>
                    </a:lnTo>
                    <a:lnTo>
                      <a:pt x="3952" y="621"/>
                    </a:lnTo>
                    <a:lnTo>
                      <a:pt x="3952" y="623"/>
                    </a:lnTo>
                    <a:lnTo>
                      <a:pt x="3949" y="623"/>
                    </a:lnTo>
                    <a:lnTo>
                      <a:pt x="3943" y="625"/>
                    </a:lnTo>
                    <a:lnTo>
                      <a:pt x="3942" y="621"/>
                    </a:lnTo>
                    <a:lnTo>
                      <a:pt x="3942" y="621"/>
                    </a:lnTo>
                    <a:lnTo>
                      <a:pt x="3942" y="620"/>
                    </a:lnTo>
                    <a:lnTo>
                      <a:pt x="3942" y="620"/>
                    </a:lnTo>
                    <a:lnTo>
                      <a:pt x="3940" y="620"/>
                    </a:lnTo>
                    <a:lnTo>
                      <a:pt x="3938" y="620"/>
                    </a:lnTo>
                    <a:lnTo>
                      <a:pt x="3936" y="618"/>
                    </a:lnTo>
                    <a:lnTo>
                      <a:pt x="3933" y="625"/>
                    </a:lnTo>
                    <a:lnTo>
                      <a:pt x="3931" y="630"/>
                    </a:lnTo>
                    <a:lnTo>
                      <a:pt x="3928" y="635"/>
                    </a:lnTo>
                    <a:lnTo>
                      <a:pt x="3922" y="637"/>
                    </a:lnTo>
                    <a:lnTo>
                      <a:pt x="3917" y="640"/>
                    </a:lnTo>
                    <a:lnTo>
                      <a:pt x="3917" y="637"/>
                    </a:lnTo>
                    <a:lnTo>
                      <a:pt x="3914" y="633"/>
                    </a:lnTo>
                    <a:lnTo>
                      <a:pt x="3914" y="630"/>
                    </a:lnTo>
                    <a:lnTo>
                      <a:pt x="3914" y="628"/>
                    </a:lnTo>
                    <a:lnTo>
                      <a:pt x="3914" y="627"/>
                    </a:lnTo>
                    <a:lnTo>
                      <a:pt x="3914" y="627"/>
                    </a:lnTo>
                    <a:lnTo>
                      <a:pt x="3914" y="625"/>
                    </a:lnTo>
                    <a:lnTo>
                      <a:pt x="3912" y="623"/>
                    </a:lnTo>
                    <a:lnTo>
                      <a:pt x="3910" y="623"/>
                    </a:lnTo>
                    <a:lnTo>
                      <a:pt x="3905" y="621"/>
                    </a:lnTo>
                    <a:lnTo>
                      <a:pt x="3905" y="616"/>
                    </a:lnTo>
                    <a:lnTo>
                      <a:pt x="3905" y="611"/>
                    </a:lnTo>
                    <a:lnTo>
                      <a:pt x="3907" y="607"/>
                    </a:lnTo>
                    <a:lnTo>
                      <a:pt x="3907" y="606"/>
                    </a:lnTo>
                    <a:lnTo>
                      <a:pt x="3908" y="604"/>
                    </a:lnTo>
                    <a:lnTo>
                      <a:pt x="3912" y="604"/>
                    </a:lnTo>
                    <a:lnTo>
                      <a:pt x="3917" y="602"/>
                    </a:lnTo>
                    <a:lnTo>
                      <a:pt x="3924" y="602"/>
                    </a:lnTo>
                    <a:lnTo>
                      <a:pt x="3924" y="614"/>
                    </a:lnTo>
                    <a:lnTo>
                      <a:pt x="3936" y="614"/>
                    </a:lnTo>
                    <a:lnTo>
                      <a:pt x="3936" y="611"/>
                    </a:lnTo>
                    <a:lnTo>
                      <a:pt x="3938" y="607"/>
                    </a:lnTo>
                    <a:lnTo>
                      <a:pt x="3940" y="606"/>
                    </a:lnTo>
                    <a:lnTo>
                      <a:pt x="3940" y="604"/>
                    </a:lnTo>
                    <a:lnTo>
                      <a:pt x="3942" y="602"/>
                    </a:lnTo>
                    <a:lnTo>
                      <a:pt x="3943" y="599"/>
                    </a:lnTo>
                    <a:lnTo>
                      <a:pt x="3940" y="599"/>
                    </a:lnTo>
                    <a:lnTo>
                      <a:pt x="3922" y="585"/>
                    </a:lnTo>
                    <a:lnTo>
                      <a:pt x="3902" y="576"/>
                    </a:lnTo>
                    <a:lnTo>
                      <a:pt x="3902" y="583"/>
                    </a:lnTo>
                    <a:lnTo>
                      <a:pt x="3900" y="588"/>
                    </a:lnTo>
                    <a:lnTo>
                      <a:pt x="3898" y="593"/>
                    </a:lnTo>
                    <a:lnTo>
                      <a:pt x="3898" y="599"/>
                    </a:lnTo>
                    <a:lnTo>
                      <a:pt x="3896" y="597"/>
                    </a:lnTo>
                    <a:lnTo>
                      <a:pt x="3895" y="595"/>
                    </a:lnTo>
                    <a:lnTo>
                      <a:pt x="3895" y="595"/>
                    </a:lnTo>
                    <a:lnTo>
                      <a:pt x="3895" y="593"/>
                    </a:lnTo>
                    <a:lnTo>
                      <a:pt x="3893" y="592"/>
                    </a:lnTo>
                    <a:lnTo>
                      <a:pt x="3888" y="579"/>
                    </a:lnTo>
                    <a:lnTo>
                      <a:pt x="3882" y="564"/>
                    </a:lnTo>
                    <a:lnTo>
                      <a:pt x="3881" y="544"/>
                    </a:lnTo>
                    <a:lnTo>
                      <a:pt x="3882" y="527"/>
                    </a:lnTo>
                    <a:lnTo>
                      <a:pt x="3889" y="510"/>
                    </a:lnTo>
                    <a:lnTo>
                      <a:pt x="3895" y="508"/>
                    </a:lnTo>
                    <a:lnTo>
                      <a:pt x="3900" y="506"/>
                    </a:lnTo>
                    <a:lnTo>
                      <a:pt x="3905" y="506"/>
                    </a:lnTo>
                    <a:lnTo>
                      <a:pt x="3912" y="506"/>
                    </a:lnTo>
                    <a:close/>
                    <a:moveTo>
                      <a:pt x="1306" y="506"/>
                    </a:moveTo>
                    <a:lnTo>
                      <a:pt x="1313" y="506"/>
                    </a:lnTo>
                    <a:lnTo>
                      <a:pt x="1320" y="508"/>
                    </a:lnTo>
                    <a:lnTo>
                      <a:pt x="1327" y="508"/>
                    </a:lnTo>
                    <a:lnTo>
                      <a:pt x="1332" y="510"/>
                    </a:lnTo>
                    <a:lnTo>
                      <a:pt x="1332" y="518"/>
                    </a:lnTo>
                    <a:lnTo>
                      <a:pt x="1306" y="518"/>
                    </a:lnTo>
                    <a:lnTo>
                      <a:pt x="1306" y="506"/>
                    </a:lnTo>
                    <a:close/>
                    <a:moveTo>
                      <a:pt x="1159" y="506"/>
                    </a:moveTo>
                    <a:lnTo>
                      <a:pt x="1168" y="508"/>
                    </a:lnTo>
                    <a:lnTo>
                      <a:pt x="1173" y="511"/>
                    </a:lnTo>
                    <a:lnTo>
                      <a:pt x="1180" y="515"/>
                    </a:lnTo>
                    <a:lnTo>
                      <a:pt x="1186" y="518"/>
                    </a:lnTo>
                    <a:lnTo>
                      <a:pt x="1186" y="522"/>
                    </a:lnTo>
                    <a:lnTo>
                      <a:pt x="1179" y="522"/>
                    </a:lnTo>
                    <a:lnTo>
                      <a:pt x="1173" y="524"/>
                    </a:lnTo>
                    <a:lnTo>
                      <a:pt x="1168" y="525"/>
                    </a:lnTo>
                    <a:lnTo>
                      <a:pt x="1165" y="524"/>
                    </a:lnTo>
                    <a:lnTo>
                      <a:pt x="1158" y="524"/>
                    </a:lnTo>
                    <a:lnTo>
                      <a:pt x="1152" y="522"/>
                    </a:lnTo>
                    <a:lnTo>
                      <a:pt x="1152" y="510"/>
                    </a:lnTo>
                    <a:lnTo>
                      <a:pt x="1154" y="510"/>
                    </a:lnTo>
                    <a:lnTo>
                      <a:pt x="1156" y="508"/>
                    </a:lnTo>
                    <a:lnTo>
                      <a:pt x="1158" y="508"/>
                    </a:lnTo>
                    <a:lnTo>
                      <a:pt x="1158" y="508"/>
                    </a:lnTo>
                    <a:lnTo>
                      <a:pt x="1159" y="506"/>
                    </a:lnTo>
                    <a:close/>
                    <a:moveTo>
                      <a:pt x="1220" y="490"/>
                    </a:moveTo>
                    <a:lnTo>
                      <a:pt x="1241" y="492"/>
                    </a:lnTo>
                    <a:lnTo>
                      <a:pt x="1259" y="496"/>
                    </a:lnTo>
                    <a:lnTo>
                      <a:pt x="1273" y="501"/>
                    </a:lnTo>
                    <a:lnTo>
                      <a:pt x="1290" y="506"/>
                    </a:lnTo>
                    <a:lnTo>
                      <a:pt x="1290" y="515"/>
                    </a:lnTo>
                    <a:lnTo>
                      <a:pt x="1283" y="515"/>
                    </a:lnTo>
                    <a:lnTo>
                      <a:pt x="1280" y="517"/>
                    </a:lnTo>
                    <a:lnTo>
                      <a:pt x="1275" y="518"/>
                    </a:lnTo>
                    <a:lnTo>
                      <a:pt x="1271" y="520"/>
                    </a:lnTo>
                    <a:lnTo>
                      <a:pt x="1268" y="522"/>
                    </a:lnTo>
                    <a:lnTo>
                      <a:pt x="1262" y="522"/>
                    </a:lnTo>
                    <a:lnTo>
                      <a:pt x="1262" y="520"/>
                    </a:lnTo>
                    <a:lnTo>
                      <a:pt x="1262" y="518"/>
                    </a:lnTo>
                    <a:lnTo>
                      <a:pt x="1261" y="517"/>
                    </a:lnTo>
                    <a:lnTo>
                      <a:pt x="1259" y="515"/>
                    </a:lnTo>
                    <a:lnTo>
                      <a:pt x="1257" y="513"/>
                    </a:lnTo>
                    <a:lnTo>
                      <a:pt x="1255" y="515"/>
                    </a:lnTo>
                    <a:lnTo>
                      <a:pt x="1252" y="525"/>
                    </a:lnTo>
                    <a:lnTo>
                      <a:pt x="1247" y="525"/>
                    </a:lnTo>
                    <a:lnTo>
                      <a:pt x="1234" y="524"/>
                    </a:lnTo>
                    <a:lnTo>
                      <a:pt x="1220" y="522"/>
                    </a:lnTo>
                    <a:lnTo>
                      <a:pt x="1210" y="522"/>
                    </a:lnTo>
                    <a:lnTo>
                      <a:pt x="1205" y="510"/>
                    </a:lnTo>
                    <a:lnTo>
                      <a:pt x="1214" y="510"/>
                    </a:lnTo>
                    <a:lnTo>
                      <a:pt x="1220" y="510"/>
                    </a:lnTo>
                    <a:lnTo>
                      <a:pt x="1227" y="508"/>
                    </a:lnTo>
                    <a:lnTo>
                      <a:pt x="1233" y="506"/>
                    </a:lnTo>
                    <a:lnTo>
                      <a:pt x="1229" y="504"/>
                    </a:lnTo>
                    <a:lnTo>
                      <a:pt x="1226" y="501"/>
                    </a:lnTo>
                    <a:lnTo>
                      <a:pt x="1224" y="499"/>
                    </a:lnTo>
                    <a:lnTo>
                      <a:pt x="1222" y="496"/>
                    </a:lnTo>
                    <a:lnTo>
                      <a:pt x="1220" y="490"/>
                    </a:lnTo>
                    <a:close/>
                    <a:moveTo>
                      <a:pt x="100" y="452"/>
                    </a:moveTo>
                    <a:lnTo>
                      <a:pt x="116" y="457"/>
                    </a:lnTo>
                    <a:lnTo>
                      <a:pt x="128" y="464"/>
                    </a:lnTo>
                    <a:lnTo>
                      <a:pt x="142" y="471"/>
                    </a:lnTo>
                    <a:lnTo>
                      <a:pt x="142" y="475"/>
                    </a:lnTo>
                    <a:lnTo>
                      <a:pt x="138" y="475"/>
                    </a:lnTo>
                    <a:lnTo>
                      <a:pt x="126" y="483"/>
                    </a:lnTo>
                    <a:lnTo>
                      <a:pt x="114" y="485"/>
                    </a:lnTo>
                    <a:lnTo>
                      <a:pt x="103" y="487"/>
                    </a:lnTo>
                    <a:lnTo>
                      <a:pt x="91" y="490"/>
                    </a:lnTo>
                    <a:lnTo>
                      <a:pt x="91" y="487"/>
                    </a:lnTo>
                    <a:lnTo>
                      <a:pt x="88" y="487"/>
                    </a:lnTo>
                    <a:lnTo>
                      <a:pt x="91" y="478"/>
                    </a:lnTo>
                    <a:lnTo>
                      <a:pt x="91" y="469"/>
                    </a:lnTo>
                    <a:lnTo>
                      <a:pt x="91" y="457"/>
                    </a:lnTo>
                    <a:lnTo>
                      <a:pt x="95" y="455"/>
                    </a:lnTo>
                    <a:lnTo>
                      <a:pt x="96" y="455"/>
                    </a:lnTo>
                    <a:lnTo>
                      <a:pt x="96" y="454"/>
                    </a:lnTo>
                    <a:lnTo>
                      <a:pt x="98" y="454"/>
                    </a:lnTo>
                    <a:lnTo>
                      <a:pt x="100" y="452"/>
                    </a:lnTo>
                    <a:close/>
                    <a:moveTo>
                      <a:pt x="1098" y="441"/>
                    </a:moveTo>
                    <a:lnTo>
                      <a:pt x="1126" y="447"/>
                    </a:lnTo>
                    <a:lnTo>
                      <a:pt x="1151" y="455"/>
                    </a:lnTo>
                    <a:lnTo>
                      <a:pt x="1170" y="464"/>
                    </a:lnTo>
                    <a:lnTo>
                      <a:pt x="1189" y="473"/>
                    </a:lnTo>
                    <a:lnTo>
                      <a:pt x="1210" y="483"/>
                    </a:lnTo>
                    <a:lnTo>
                      <a:pt x="1210" y="490"/>
                    </a:lnTo>
                    <a:lnTo>
                      <a:pt x="1201" y="490"/>
                    </a:lnTo>
                    <a:lnTo>
                      <a:pt x="1191" y="494"/>
                    </a:lnTo>
                    <a:lnTo>
                      <a:pt x="1179" y="497"/>
                    </a:lnTo>
                    <a:lnTo>
                      <a:pt x="1166" y="499"/>
                    </a:lnTo>
                    <a:lnTo>
                      <a:pt x="1168" y="496"/>
                    </a:lnTo>
                    <a:lnTo>
                      <a:pt x="1168" y="492"/>
                    </a:lnTo>
                    <a:lnTo>
                      <a:pt x="1168" y="490"/>
                    </a:lnTo>
                    <a:lnTo>
                      <a:pt x="1168" y="489"/>
                    </a:lnTo>
                    <a:lnTo>
                      <a:pt x="1168" y="487"/>
                    </a:lnTo>
                    <a:lnTo>
                      <a:pt x="1166" y="483"/>
                    </a:lnTo>
                    <a:lnTo>
                      <a:pt x="1140" y="476"/>
                    </a:lnTo>
                    <a:lnTo>
                      <a:pt x="1116" y="464"/>
                    </a:lnTo>
                    <a:lnTo>
                      <a:pt x="1090" y="452"/>
                    </a:lnTo>
                    <a:lnTo>
                      <a:pt x="1084" y="457"/>
                    </a:lnTo>
                    <a:lnTo>
                      <a:pt x="1081" y="462"/>
                    </a:lnTo>
                    <a:lnTo>
                      <a:pt x="1076" y="468"/>
                    </a:lnTo>
                    <a:lnTo>
                      <a:pt x="1070" y="466"/>
                    </a:lnTo>
                    <a:lnTo>
                      <a:pt x="1063" y="462"/>
                    </a:lnTo>
                    <a:lnTo>
                      <a:pt x="1060" y="461"/>
                    </a:lnTo>
                    <a:lnTo>
                      <a:pt x="1067" y="461"/>
                    </a:lnTo>
                    <a:lnTo>
                      <a:pt x="1072" y="454"/>
                    </a:lnTo>
                    <a:lnTo>
                      <a:pt x="1077" y="450"/>
                    </a:lnTo>
                    <a:lnTo>
                      <a:pt x="1083" y="445"/>
                    </a:lnTo>
                    <a:lnTo>
                      <a:pt x="1088" y="445"/>
                    </a:lnTo>
                    <a:lnTo>
                      <a:pt x="1091" y="443"/>
                    </a:lnTo>
                    <a:lnTo>
                      <a:pt x="1095" y="443"/>
                    </a:lnTo>
                    <a:lnTo>
                      <a:pt x="1098" y="441"/>
                    </a:lnTo>
                    <a:close/>
                    <a:moveTo>
                      <a:pt x="77" y="433"/>
                    </a:moveTo>
                    <a:lnTo>
                      <a:pt x="91" y="438"/>
                    </a:lnTo>
                    <a:lnTo>
                      <a:pt x="91" y="441"/>
                    </a:lnTo>
                    <a:lnTo>
                      <a:pt x="88" y="441"/>
                    </a:lnTo>
                    <a:lnTo>
                      <a:pt x="77" y="445"/>
                    </a:lnTo>
                    <a:lnTo>
                      <a:pt x="67" y="445"/>
                    </a:lnTo>
                    <a:lnTo>
                      <a:pt x="58" y="445"/>
                    </a:lnTo>
                    <a:lnTo>
                      <a:pt x="58" y="438"/>
                    </a:lnTo>
                    <a:lnTo>
                      <a:pt x="63" y="436"/>
                    </a:lnTo>
                    <a:lnTo>
                      <a:pt x="68" y="436"/>
                    </a:lnTo>
                    <a:lnTo>
                      <a:pt x="72" y="435"/>
                    </a:lnTo>
                    <a:lnTo>
                      <a:pt x="77" y="433"/>
                    </a:lnTo>
                    <a:close/>
                    <a:moveTo>
                      <a:pt x="0" y="417"/>
                    </a:moveTo>
                    <a:lnTo>
                      <a:pt x="6" y="419"/>
                    </a:lnTo>
                    <a:lnTo>
                      <a:pt x="13" y="419"/>
                    </a:lnTo>
                    <a:lnTo>
                      <a:pt x="16" y="419"/>
                    </a:lnTo>
                    <a:lnTo>
                      <a:pt x="21" y="421"/>
                    </a:lnTo>
                    <a:lnTo>
                      <a:pt x="27" y="422"/>
                    </a:lnTo>
                    <a:lnTo>
                      <a:pt x="27" y="429"/>
                    </a:lnTo>
                    <a:lnTo>
                      <a:pt x="23" y="429"/>
                    </a:lnTo>
                    <a:lnTo>
                      <a:pt x="18" y="431"/>
                    </a:lnTo>
                    <a:lnTo>
                      <a:pt x="13" y="433"/>
                    </a:lnTo>
                    <a:lnTo>
                      <a:pt x="7" y="433"/>
                    </a:lnTo>
                    <a:lnTo>
                      <a:pt x="0" y="433"/>
                    </a:lnTo>
                    <a:lnTo>
                      <a:pt x="0" y="417"/>
                    </a:lnTo>
                    <a:close/>
                    <a:moveTo>
                      <a:pt x="1152" y="414"/>
                    </a:moveTo>
                    <a:lnTo>
                      <a:pt x="1158" y="417"/>
                    </a:lnTo>
                    <a:lnTo>
                      <a:pt x="1161" y="421"/>
                    </a:lnTo>
                    <a:lnTo>
                      <a:pt x="1165" y="424"/>
                    </a:lnTo>
                    <a:lnTo>
                      <a:pt x="1166" y="429"/>
                    </a:lnTo>
                    <a:lnTo>
                      <a:pt x="1166" y="438"/>
                    </a:lnTo>
                    <a:lnTo>
                      <a:pt x="1159" y="438"/>
                    </a:lnTo>
                    <a:lnTo>
                      <a:pt x="1158" y="433"/>
                    </a:lnTo>
                    <a:lnTo>
                      <a:pt x="1156" y="431"/>
                    </a:lnTo>
                    <a:lnTo>
                      <a:pt x="1154" y="428"/>
                    </a:lnTo>
                    <a:lnTo>
                      <a:pt x="1152" y="424"/>
                    </a:lnTo>
                    <a:lnTo>
                      <a:pt x="1152" y="421"/>
                    </a:lnTo>
                    <a:lnTo>
                      <a:pt x="1152" y="414"/>
                    </a:lnTo>
                    <a:close/>
                    <a:moveTo>
                      <a:pt x="3905" y="407"/>
                    </a:moveTo>
                    <a:lnTo>
                      <a:pt x="3908" y="410"/>
                    </a:lnTo>
                    <a:lnTo>
                      <a:pt x="3910" y="414"/>
                    </a:lnTo>
                    <a:lnTo>
                      <a:pt x="3912" y="417"/>
                    </a:lnTo>
                    <a:lnTo>
                      <a:pt x="3912" y="422"/>
                    </a:lnTo>
                    <a:lnTo>
                      <a:pt x="3912" y="429"/>
                    </a:lnTo>
                    <a:lnTo>
                      <a:pt x="3898" y="464"/>
                    </a:lnTo>
                    <a:lnTo>
                      <a:pt x="3891" y="455"/>
                    </a:lnTo>
                    <a:lnTo>
                      <a:pt x="3888" y="447"/>
                    </a:lnTo>
                    <a:lnTo>
                      <a:pt x="3886" y="433"/>
                    </a:lnTo>
                    <a:lnTo>
                      <a:pt x="3905" y="407"/>
                    </a:lnTo>
                    <a:close/>
                    <a:moveTo>
                      <a:pt x="1144" y="391"/>
                    </a:moveTo>
                    <a:lnTo>
                      <a:pt x="1166" y="391"/>
                    </a:lnTo>
                    <a:lnTo>
                      <a:pt x="1168" y="394"/>
                    </a:lnTo>
                    <a:lnTo>
                      <a:pt x="1172" y="396"/>
                    </a:lnTo>
                    <a:lnTo>
                      <a:pt x="1172" y="398"/>
                    </a:lnTo>
                    <a:lnTo>
                      <a:pt x="1173" y="400"/>
                    </a:lnTo>
                    <a:lnTo>
                      <a:pt x="1173" y="401"/>
                    </a:lnTo>
                    <a:lnTo>
                      <a:pt x="1172" y="403"/>
                    </a:lnTo>
                    <a:lnTo>
                      <a:pt x="1172" y="407"/>
                    </a:lnTo>
                    <a:lnTo>
                      <a:pt x="1166" y="403"/>
                    </a:lnTo>
                    <a:lnTo>
                      <a:pt x="1161" y="401"/>
                    </a:lnTo>
                    <a:lnTo>
                      <a:pt x="1156" y="401"/>
                    </a:lnTo>
                    <a:lnTo>
                      <a:pt x="1152" y="400"/>
                    </a:lnTo>
                    <a:lnTo>
                      <a:pt x="1149" y="400"/>
                    </a:lnTo>
                    <a:lnTo>
                      <a:pt x="1145" y="398"/>
                    </a:lnTo>
                    <a:lnTo>
                      <a:pt x="1144" y="394"/>
                    </a:lnTo>
                    <a:lnTo>
                      <a:pt x="1144" y="391"/>
                    </a:lnTo>
                    <a:close/>
                    <a:moveTo>
                      <a:pt x="4017" y="326"/>
                    </a:moveTo>
                    <a:lnTo>
                      <a:pt x="4020" y="328"/>
                    </a:lnTo>
                    <a:lnTo>
                      <a:pt x="4022" y="328"/>
                    </a:lnTo>
                    <a:lnTo>
                      <a:pt x="4022" y="328"/>
                    </a:lnTo>
                    <a:lnTo>
                      <a:pt x="4022" y="330"/>
                    </a:lnTo>
                    <a:lnTo>
                      <a:pt x="4022" y="330"/>
                    </a:lnTo>
                    <a:lnTo>
                      <a:pt x="4024" y="333"/>
                    </a:lnTo>
                    <a:lnTo>
                      <a:pt x="4024" y="337"/>
                    </a:lnTo>
                    <a:lnTo>
                      <a:pt x="4022" y="342"/>
                    </a:lnTo>
                    <a:lnTo>
                      <a:pt x="4018" y="347"/>
                    </a:lnTo>
                    <a:lnTo>
                      <a:pt x="4017" y="352"/>
                    </a:lnTo>
                    <a:lnTo>
                      <a:pt x="4008" y="352"/>
                    </a:lnTo>
                    <a:lnTo>
                      <a:pt x="4008" y="340"/>
                    </a:lnTo>
                    <a:lnTo>
                      <a:pt x="4011" y="339"/>
                    </a:lnTo>
                    <a:lnTo>
                      <a:pt x="4013" y="335"/>
                    </a:lnTo>
                    <a:lnTo>
                      <a:pt x="4015" y="332"/>
                    </a:lnTo>
                    <a:lnTo>
                      <a:pt x="4017" y="326"/>
                    </a:lnTo>
                    <a:close/>
                    <a:moveTo>
                      <a:pt x="3970" y="279"/>
                    </a:moveTo>
                    <a:lnTo>
                      <a:pt x="3982" y="279"/>
                    </a:lnTo>
                    <a:lnTo>
                      <a:pt x="3982" y="291"/>
                    </a:lnTo>
                    <a:lnTo>
                      <a:pt x="3966" y="291"/>
                    </a:lnTo>
                    <a:lnTo>
                      <a:pt x="3966" y="283"/>
                    </a:lnTo>
                    <a:lnTo>
                      <a:pt x="3970" y="283"/>
                    </a:lnTo>
                    <a:lnTo>
                      <a:pt x="3970" y="279"/>
                    </a:lnTo>
                    <a:close/>
                    <a:moveTo>
                      <a:pt x="2699" y="246"/>
                    </a:moveTo>
                    <a:lnTo>
                      <a:pt x="2708" y="246"/>
                    </a:lnTo>
                    <a:lnTo>
                      <a:pt x="2704" y="251"/>
                    </a:lnTo>
                    <a:lnTo>
                      <a:pt x="2701" y="255"/>
                    </a:lnTo>
                    <a:lnTo>
                      <a:pt x="2697" y="258"/>
                    </a:lnTo>
                    <a:lnTo>
                      <a:pt x="2694" y="262"/>
                    </a:lnTo>
                    <a:lnTo>
                      <a:pt x="2688" y="265"/>
                    </a:lnTo>
                    <a:lnTo>
                      <a:pt x="2685" y="265"/>
                    </a:lnTo>
                    <a:lnTo>
                      <a:pt x="2685" y="267"/>
                    </a:lnTo>
                    <a:lnTo>
                      <a:pt x="2683" y="267"/>
                    </a:lnTo>
                    <a:lnTo>
                      <a:pt x="2680" y="267"/>
                    </a:lnTo>
                    <a:lnTo>
                      <a:pt x="2676" y="269"/>
                    </a:lnTo>
                    <a:lnTo>
                      <a:pt x="2673" y="256"/>
                    </a:lnTo>
                    <a:lnTo>
                      <a:pt x="2680" y="255"/>
                    </a:lnTo>
                    <a:lnTo>
                      <a:pt x="2687" y="251"/>
                    </a:lnTo>
                    <a:lnTo>
                      <a:pt x="2694" y="249"/>
                    </a:lnTo>
                    <a:lnTo>
                      <a:pt x="2699" y="246"/>
                    </a:lnTo>
                    <a:close/>
                    <a:moveTo>
                      <a:pt x="2554" y="241"/>
                    </a:moveTo>
                    <a:lnTo>
                      <a:pt x="2563" y="244"/>
                    </a:lnTo>
                    <a:lnTo>
                      <a:pt x="2573" y="248"/>
                    </a:lnTo>
                    <a:lnTo>
                      <a:pt x="2585" y="251"/>
                    </a:lnTo>
                    <a:lnTo>
                      <a:pt x="2592" y="256"/>
                    </a:lnTo>
                    <a:lnTo>
                      <a:pt x="2564" y="256"/>
                    </a:lnTo>
                    <a:lnTo>
                      <a:pt x="2561" y="255"/>
                    </a:lnTo>
                    <a:lnTo>
                      <a:pt x="2559" y="255"/>
                    </a:lnTo>
                    <a:lnTo>
                      <a:pt x="2556" y="253"/>
                    </a:lnTo>
                    <a:lnTo>
                      <a:pt x="2549" y="253"/>
                    </a:lnTo>
                    <a:lnTo>
                      <a:pt x="2549" y="249"/>
                    </a:lnTo>
                    <a:lnTo>
                      <a:pt x="2551" y="248"/>
                    </a:lnTo>
                    <a:lnTo>
                      <a:pt x="2552" y="246"/>
                    </a:lnTo>
                    <a:lnTo>
                      <a:pt x="2552" y="246"/>
                    </a:lnTo>
                    <a:lnTo>
                      <a:pt x="2552" y="244"/>
                    </a:lnTo>
                    <a:lnTo>
                      <a:pt x="2554" y="241"/>
                    </a:lnTo>
                    <a:close/>
                    <a:moveTo>
                      <a:pt x="2242" y="173"/>
                    </a:moveTo>
                    <a:lnTo>
                      <a:pt x="2266" y="173"/>
                    </a:lnTo>
                    <a:lnTo>
                      <a:pt x="2266" y="176"/>
                    </a:lnTo>
                    <a:lnTo>
                      <a:pt x="2261" y="178"/>
                    </a:lnTo>
                    <a:lnTo>
                      <a:pt x="2259" y="180"/>
                    </a:lnTo>
                    <a:lnTo>
                      <a:pt x="2256" y="181"/>
                    </a:lnTo>
                    <a:lnTo>
                      <a:pt x="2252" y="183"/>
                    </a:lnTo>
                    <a:lnTo>
                      <a:pt x="2247" y="183"/>
                    </a:lnTo>
                    <a:lnTo>
                      <a:pt x="2242" y="173"/>
                    </a:lnTo>
                    <a:close/>
                    <a:moveTo>
                      <a:pt x="2612" y="153"/>
                    </a:moveTo>
                    <a:lnTo>
                      <a:pt x="2610" y="155"/>
                    </a:lnTo>
                    <a:lnTo>
                      <a:pt x="2608" y="157"/>
                    </a:lnTo>
                    <a:lnTo>
                      <a:pt x="2606" y="157"/>
                    </a:lnTo>
                    <a:lnTo>
                      <a:pt x="2606" y="159"/>
                    </a:lnTo>
                    <a:lnTo>
                      <a:pt x="2605" y="160"/>
                    </a:lnTo>
                    <a:lnTo>
                      <a:pt x="2603" y="164"/>
                    </a:lnTo>
                    <a:lnTo>
                      <a:pt x="2606" y="164"/>
                    </a:lnTo>
                    <a:lnTo>
                      <a:pt x="2612" y="162"/>
                    </a:lnTo>
                    <a:lnTo>
                      <a:pt x="2615" y="160"/>
                    </a:lnTo>
                    <a:lnTo>
                      <a:pt x="2619" y="159"/>
                    </a:lnTo>
                    <a:lnTo>
                      <a:pt x="2622" y="157"/>
                    </a:lnTo>
                    <a:lnTo>
                      <a:pt x="2626" y="153"/>
                    </a:lnTo>
                    <a:lnTo>
                      <a:pt x="2612" y="153"/>
                    </a:lnTo>
                    <a:close/>
                    <a:moveTo>
                      <a:pt x="2362" y="153"/>
                    </a:moveTo>
                    <a:lnTo>
                      <a:pt x="2364" y="169"/>
                    </a:lnTo>
                    <a:lnTo>
                      <a:pt x="2366" y="188"/>
                    </a:lnTo>
                    <a:lnTo>
                      <a:pt x="2357" y="188"/>
                    </a:lnTo>
                    <a:lnTo>
                      <a:pt x="2355" y="190"/>
                    </a:lnTo>
                    <a:lnTo>
                      <a:pt x="2352" y="190"/>
                    </a:lnTo>
                    <a:lnTo>
                      <a:pt x="2348" y="190"/>
                    </a:lnTo>
                    <a:lnTo>
                      <a:pt x="2343" y="192"/>
                    </a:lnTo>
                    <a:lnTo>
                      <a:pt x="2341" y="178"/>
                    </a:lnTo>
                    <a:lnTo>
                      <a:pt x="2341" y="164"/>
                    </a:lnTo>
                    <a:lnTo>
                      <a:pt x="2343" y="157"/>
                    </a:lnTo>
                    <a:lnTo>
                      <a:pt x="2346" y="155"/>
                    </a:lnTo>
                    <a:lnTo>
                      <a:pt x="2350" y="153"/>
                    </a:lnTo>
                    <a:lnTo>
                      <a:pt x="2355" y="153"/>
                    </a:lnTo>
                    <a:lnTo>
                      <a:pt x="2362" y="153"/>
                    </a:lnTo>
                    <a:close/>
                    <a:moveTo>
                      <a:pt x="2353" y="119"/>
                    </a:moveTo>
                    <a:lnTo>
                      <a:pt x="2362" y="119"/>
                    </a:lnTo>
                    <a:lnTo>
                      <a:pt x="2360" y="126"/>
                    </a:lnTo>
                    <a:lnTo>
                      <a:pt x="2360" y="131"/>
                    </a:lnTo>
                    <a:lnTo>
                      <a:pt x="2360" y="136"/>
                    </a:lnTo>
                    <a:lnTo>
                      <a:pt x="2359" y="140"/>
                    </a:lnTo>
                    <a:lnTo>
                      <a:pt x="2357" y="145"/>
                    </a:lnTo>
                    <a:lnTo>
                      <a:pt x="2350" y="145"/>
                    </a:lnTo>
                    <a:lnTo>
                      <a:pt x="2350" y="138"/>
                    </a:lnTo>
                    <a:lnTo>
                      <a:pt x="2352" y="131"/>
                    </a:lnTo>
                    <a:lnTo>
                      <a:pt x="2352" y="124"/>
                    </a:lnTo>
                    <a:lnTo>
                      <a:pt x="2353" y="119"/>
                    </a:lnTo>
                    <a:close/>
                    <a:moveTo>
                      <a:pt x="4193" y="71"/>
                    </a:moveTo>
                    <a:lnTo>
                      <a:pt x="4202" y="84"/>
                    </a:lnTo>
                    <a:lnTo>
                      <a:pt x="4210" y="91"/>
                    </a:lnTo>
                    <a:lnTo>
                      <a:pt x="4221" y="94"/>
                    </a:lnTo>
                    <a:lnTo>
                      <a:pt x="4228" y="98"/>
                    </a:lnTo>
                    <a:lnTo>
                      <a:pt x="4235" y="103"/>
                    </a:lnTo>
                    <a:lnTo>
                      <a:pt x="4237" y="106"/>
                    </a:lnTo>
                    <a:lnTo>
                      <a:pt x="4238" y="110"/>
                    </a:lnTo>
                    <a:lnTo>
                      <a:pt x="4238" y="113"/>
                    </a:lnTo>
                    <a:lnTo>
                      <a:pt x="4238" y="119"/>
                    </a:lnTo>
                    <a:lnTo>
                      <a:pt x="4226" y="122"/>
                    </a:lnTo>
                    <a:lnTo>
                      <a:pt x="4217" y="129"/>
                    </a:lnTo>
                    <a:lnTo>
                      <a:pt x="4210" y="136"/>
                    </a:lnTo>
                    <a:lnTo>
                      <a:pt x="4200" y="141"/>
                    </a:lnTo>
                    <a:lnTo>
                      <a:pt x="4196" y="136"/>
                    </a:lnTo>
                    <a:lnTo>
                      <a:pt x="4193" y="134"/>
                    </a:lnTo>
                    <a:lnTo>
                      <a:pt x="4190" y="133"/>
                    </a:lnTo>
                    <a:lnTo>
                      <a:pt x="4186" y="134"/>
                    </a:lnTo>
                    <a:lnTo>
                      <a:pt x="4183" y="136"/>
                    </a:lnTo>
                    <a:lnTo>
                      <a:pt x="4181" y="140"/>
                    </a:lnTo>
                    <a:lnTo>
                      <a:pt x="4177" y="141"/>
                    </a:lnTo>
                    <a:lnTo>
                      <a:pt x="4183" y="162"/>
                    </a:lnTo>
                    <a:lnTo>
                      <a:pt x="4184" y="178"/>
                    </a:lnTo>
                    <a:lnTo>
                      <a:pt x="4184" y="190"/>
                    </a:lnTo>
                    <a:lnTo>
                      <a:pt x="4183" y="202"/>
                    </a:lnTo>
                    <a:lnTo>
                      <a:pt x="4179" y="215"/>
                    </a:lnTo>
                    <a:lnTo>
                      <a:pt x="4176" y="232"/>
                    </a:lnTo>
                    <a:lnTo>
                      <a:pt x="4174" y="253"/>
                    </a:lnTo>
                    <a:lnTo>
                      <a:pt x="4151" y="265"/>
                    </a:lnTo>
                    <a:lnTo>
                      <a:pt x="4125" y="277"/>
                    </a:lnTo>
                    <a:lnTo>
                      <a:pt x="4100" y="288"/>
                    </a:lnTo>
                    <a:lnTo>
                      <a:pt x="4095" y="279"/>
                    </a:lnTo>
                    <a:lnTo>
                      <a:pt x="4090" y="272"/>
                    </a:lnTo>
                    <a:lnTo>
                      <a:pt x="4088" y="279"/>
                    </a:lnTo>
                    <a:lnTo>
                      <a:pt x="4088" y="283"/>
                    </a:lnTo>
                    <a:lnTo>
                      <a:pt x="4087" y="288"/>
                    </a:lnTo>
                    <a:lnTo>
                      <a:pt x="4085" y="291"/>
                    </a:lnTo>
                    <a:lnTo>
                      <a:pt x="4080" y="291"/>
                    </a:lnTo>
                    <a:lnTo>
                      <a:pt x="4076" y="291"/>
                    </a:lnTo>
                    <a:lnTo>
                      <a:pt x="4074" y="293"/>
                    </a:lnTo>
                    <a:lnTo>
                      <a:pt x="4073" y="293"/>
                    </a:lnTo>
                    <a:lnTo>
                      <a:pt x="4071" y="295"/>
                    </a:lnTo>
                    <a:lnTo>
                      <a:pt x="4069" y="297"/>
                    </a:lnTo>
                    <a:lnTo>
                      <a:pt x="4064" y="297"/>
                    </a:lnTo>
                    <a:lnTo>
                      <a:pt x="4059" y="298"/>
                    </a:lnTo>
                    <a:lnTo>
                      <a:pt x="4057" y="295"/>
                    </a:lnTo>
                    <a:lnTo>
                      <a:pt x="4057" y="290"/>
                    </a:lnTo>
                    <a:lnTo>
                      <a:pt x="4057" y="288"/>
                    </a:lnTo>
                    <a:lnTo>
                      <a:pt x="4057" y="284"/>
                    </a:lnTo>
                    <a:lnTo>
                      <a:pt x="4057" y="283"/>
                    </a:lnTo>
                    <a:lnTo>
                      <a:pt x="4053" y="283"/>
                    </a:lnTo>
                    <a:lnTo>
                      <a:pt x="4050" y="281"/>
                    </a:lnTo>
                    <a:lnTo>
                      <a:pt x="4043" y="279"/>
                    </a:lnTo>
                    <a:lnTo>
                      <a:pt x="4043" y="283"/>
                    </a:lnTo>
                    <a:lnTo>
                      <a:pt x="4046" y="288"/>
                    </a:lnTo>
                    <a:lnTo>
                      <a:pt x="4050" y="290"/>
                    </a:lnTo>
                    <a:lnTo>
                      <a:pt x="4050" y="293"/>
                    </a:lnTo>
                    <a:lnTo>
                      <a:pt x="4050" y="298"/>
                    </a:lnTo>
                    <a:lnTo>
                      <a:pt x="4052" y="307"/>
                    </a:lnTo>
                    <a:lnTo>
                      <a:pt x="4046" y="312"/>
                    </a:lnTo>
                    <a:lnTo>
                      <a:pt x="4043" y="319"/>
                    </a:lnTo>
                    <a:lnTo>
                      <a:pt x="4039" y="326"/>
                    </a:lnTo>
                    <a:lnTo>
                      <a:pt x="4027" y="326"/>
                    </a:lnTo>
                    <a:lnTo>
                      <a:pt x="4025" y="312"/>
                    </a:lnTo>
                    <a:lnTo>
                      <a:pt x="4024" y="305"/>
                    </a:lnTo>
                    <a:lnTo>
                      <a:pt x="4020" y="298"/>
                    </a:lnTo>
                    <a:lnTo>
                      <a:pt x="4017" y="288"/>
                    </a:lnTo>
                    <a:lnTo>
                      <a:pt x="4027" y="288"/>
                    </a:lnTo>
                    <a:lnTo>
                      <a:pt x="4039" y="272"/>
                    </a:lnTo>
                    <a:lnTo>
                      <a:pt x="4055" y="258"/>
                    </a:lnTo>
                    <a:lnTo>
                      <a:pt x="4074" y="249"/>
                    </a:lnTo>
                    <a:lnTo>
                      <a:pt x="4081" y="248"/>
                    </a:lnTo>
                    <a:lnTo>
                      <a:pt x="4088" y="248"/>
                    </a:lnTo>
                    <a:lnTo>
                      <a:pt x="4094" y="249"/>
                    </a:lnTo>
                    <a:lnTo>
                      <a:pt x="4097" y="249"/>
                    </a:lnTo>
                    <a:lnTo>
                      <a:pt x="4100" y="249"/>
                    </a:lnTo>
                    <a:lnTo>
                      <a:pt x="4104" y="244"/>
                    </a:lnTo>
                    <a:lnTo>
                      <a:pt x="4107" y="239"/>
                    </a:lnTo>
                    <a:lnTo>
                      <a:pt x="4109" y="234"/>
                    </a:lnTo>
                    <a:lnTo>
                      <a:pt x="4111" y="230"/>
                    </a:lnTo>
                    <a:lnTo>
                      <a:pt x="4114" y="225"/>
                    </a:lnTo>
                    <a:lnTo>
                      <a:pt x="4120" y="222"/>
                    </a:lnTo>
                    <a:lnTo>
                      <a:pt x="4121" y="225"/>
                    </a:lnTo>
                    <a:lnTo>
                      <a:pt x="4123" y="227"/>
                    </a:lnTo>
                    <a:lnTo>
                      <a:pt x="4125" y="227"/>
                    </a:lnTo>
                    <a:lnTo>
                      <a:pt x="4125" y="227"/>
                    </a:lnTo>
                    <a:lnTo>
                      <a:pt x="4127" y="227"/>
                    </a:lnTo>
                    <a:lnTo>
                      <a:pt x="4128" y="225"/>
                    </a:lnTo>
                    <a:lnTo>
                      <a:pt x="4142" y="213"/>
                    </a:lnTo>
                    <a:lnTo>
                      <a:pt x="4151" y="202"/>
                    </a:lnTo>
                    <a:lnTo>
                      <a:pt x="4155" y="190"/>
                    </a:lnTo>
                    <a:lnTo>
                      <a:pt x="4158" y="176"/>
                    </a:lnTo>
                    <a:lnTo>
                      <a:pt x="4163" y="164"/>
                    </a:lnTo>
                    <a:lnTo>
                      <a:pt x="4174" y="148"/>
                    </a:lnTo>
                    <a:lnTo>
                      <a:pt x="4167" y="148"/>
                    </a:lnTo>
                    <a:lnTo>
                      <a:pt x="4162" y="145"/>
                    </a:lnTo>
                    <a:lnTo>
                      <a:pt x="4160" y="141"/>
                    </a:lnTo>
                    <a:lnTo>
                      <a:pt x="4158" y="138"/>
                    </a:lnTo>
                    <a:lnTo>
                      <a:pt x="4158" y="131"/>
                    </a:lnTo>
                    <a:lnTo>
                      <a:pt x="4158" y="122"/>
                    </a:lnTo>
                    <a:lnTo>
                      <a:pt x="4160" y="120"/>
                    </a:lnTo>
                    <a:lnTo>
                      <a:pt x="4160" y="120"/>
                    </a:lnTo>
                    <a:lnTo>
                      <a:pt x="4162" y="119"/>
                    </a:lnTo>
                    <a:lnTo>
                      <a:pt x="4162" y="117"/>
                    </a:lnTo>
                    <a:lnTo>
                      <a:pt x="4162" y="115"/>
                    </a:lnTo>
                    <a:lnTo>
                      <a:pt x="4169" y="113"/>
                    </a:lnTo>
                    <a:lnTo>
                      <a:pt x="4174" y="113"/>
                    </a:lnTo>
                    <a:lnTo>
                      <a:pt x="4177" y="112"/>
                    </a:lnTo>
                    <a:lnTo>
                      <a:pt x="4181" y="112"/>
                    </a:lnTo>
                    <a:lnTo>
                      <a:pt x="4181" y="94"/>
                    </a:lnTo>
                    <a:lnTo>
                      <a:pt x="4184" y="80"/>
                    </a:lnTo>
                    <a:lnTo>
                      <a:pt x="4193" y="71"/>
                    </a:lnTo>
                    <a:close/>
                    <a:moveTo>
                      <a:pt x="2414" y="68"/>
                    </a:moveTo>
                    <a:lnTo>
                      <a:pt x="2413" y="70"/>
                    </a:lnTo>
                    <a:lnTo>
                      <a:pt x="2411" y="70"/>
                    </a:lnTo>
                    <a:lnTo>
                      <a:pt x="2409" y="70"/>
                    </a:lnTo>
                    <a:lnTo>
                      <a:pt x="2409" y="71"/>
                    </a:lnTo>
                    <a:lnTo>
                      <a:pt x="2407" y="71"/>
                    </a:lnTo>
                    <a:lnTo>
                      <a:pt x="2404" y="75"/>
                    </a:lnTo>
                    <a:lnTo>
                      <a:pt x="2400" y="77"/>
                    </a:lnTo>
                    <a:lnTo>
                      <a:pt x="2400" y="78"/>
                    </a:lnTo>
                    <a:lnTo>
                      <a:pt x="2400" y="82"/>
                    </a:lnTo>
                    <a:lnTo>
                      <a:pt x="2400" y="85"/>
                    </a:lnTo>
                    <a:lnTo>
                      <a:pt x="2400" y="91"/>
                    </a:lnTo>
                    <a:lnTo>
                      <a:pt x="2414" y="105"/>
                    </a:lnTo>
                    <a:lnTo>
                      <a:pt x="2427" y="120"/>
                    </a:lnTo>
                    <a:lnTo>
                      <a:pt x="2439" y="138"/>
                    </a:lnTo>
                    <a:lnTo>
                      <a:pt x="2453" y="138"/>
                    </a:lnTo>
                    <a:lnTo>
                      <a:pt x="2453" y="148"/>
                    </a:lnTo>
                    <a:lnTo>
                      <a:pt x="2467" y="153"/>
                    </a:lnTo>
                    <a:lnTo>
                      <a:pt x="2477" y="160"/>
                    </a:lnTo>
                    <a:lnTo>
                      <a:pt x="2488" y="169"/>
                    </a:lnTo>
                    <a:lnTo>
                      <a:pt x="2488" y="173"/>
                    </a:lnTo>
                    <a:lnTo>
                      <a:pt x="2484" y="173"/>
                    </a:lnTo>
                    <a:lnTo>
                      <a:pt x="2481" y="173"/>
                    </a:lnTo>
                    <a:lnTo>
                      <a:pt x="2477" y="173"/>
                    </a:lnTo>
                    <a:lnTo>
                      <a:pt x="2475" y="173"/>
                    </a:lnTo>
                    <a:lnTo>
                      <a:pt x="2472" y="171"/>
                    </a:lnTo>
                    <a:lnTo>
                      <a:pt x="2467" y="169"/>
                    </a:lnTo>
                    <a:lnTo>
                      <a:pt x="2462" y="169"/>
                    </a:lnTo>
                    <a:lnTo>
                      <a:pt x="2462" y="174"/>
                    </a:lnTo>
                    <a:lnTo>
                      <a:pt x="2463" y="178"/>
                    </a:lnTo>
                    <a:lnTo>
                      <a:pt x="2465" y="181"/>
                    </a:lnTo>
                    <a:lnTo>
                      <a:pt x="2465" y="183"/>
                    </a:lnTo>
                    <a:lnTo>
                      <a:pt x="2467" y="187"/>
                    </a:lnTo>
                    <a:lnTo>
                      <a:pt x="2468" y="192"/>
                    </a:lnTo>
                    <a:lnTo>
                      <a:pt x="2463" y="195"/>
                    </a:lnTo>
                    <a:lnTo>
                      <a:pt x="2460" y="199"/>
                    </a:lnTo>
                    <a:lnTo>
                      <a:pt x="2456" y="204"/>
                    </a:lnTo>
                    <a:lnTo>
                      <a:pt x="2453" y="211"/>
                    </a:lnTo>
                    <a:lnTo>
                      <a:pt x="2442" y="211"/>
                    </a:lnTo>
                    <a:lnTo>
                      <a:pt x="2442" y="234"/>
                    </a:lnTo>
                    <a:lnTo>
                      <a:pt x="2434" y="234"/>
                    </a:lnTo>
                    <a:lnTo>
                      <a:pt x="2425" y="227"/>
                    </a:lnTo>
                    <a:lnTo>
                      <a:pt x="2414" y="223"/>
                    </a:lnTo>
                    <a:lnTo>
                      <a:pt x="2406" y="218"/>
                    </a:lnTo>
                    <a:lnTo>
                      <a:pt x="2400" y="206"/>
                    </a:lnTo>
                    <a:lnTo>
                      <a:pt x="2414" y="208"/>
                    </a:lnTo>
                    <a:lnTo>
                      <a:pt x="2428" y="206"/>
                    </a:lnTo>
                    <a:lnTo>
                      <a:pt x="2439" y="202"/>
                    </a:lnTo>
                    <a:lnTo>
                      <a:pt x="2446" y="195"/>
                    </a:lnTo>
                    <a:lnTo>
                      <a:pt x="2448" y="194"/>
                    </a:lnTo>
                    <a:lnTo>
                      <a:pt x="2448" y="192"/>
                    </a:lnTo>
                    <a:lnTo>
                      <a:pt x="2449" y="190"/>
                    </a:lnTo>
                    <a:lnTo>
                      <a:pt x="2449" y="187"/>
                    </a:lnTo>
                    <a:lnTo>
                      <a:pt x="2449" y="183"/>
                    </a:lnTo>
                    <a:lnTo>
                      <a:pt x="2423" y="164"/>
                    </a:lnTo>
                    <a:lnTo>
                      <a:pt x="2395" y="145"/>
                    </a:lnTo>
                    <a:lnTo>
                      <a:pt x="2386" y="134"/>
                    </a:lnTo>
                    <a:lnTo>
                      <a:pt x="2378" y="124"/>
                    </a:lnTo>
                    <a:lnTo>
                      <a:pt x="2371" y="112"/>
                    </a:lnTo>
                    <a:lnTo>
                      <a:pt x="2360" y="101"/>
                    </a:lnTo>
                    <a:lnTo>
                      <a:pt x="2346" y="96"/>
                    </a:lnTo>
                    <a:lnTo>
                      <a:pt x="2334" y="106"/>
                    </a:lnTo>
                    <a:lnTo>
                      <a:pt x="2318" y="115"/>
                    </a:lnTo>
                    <a:lnTo>
                      <a:pt x="2299" y="119"/>
                    </a:lnTo>
                    <a:lnTo>
                      <a:pt x="2297" y="115"/>
                    </a:lnTo>
                    <a:lnTo>
                      <a:pt x="2296" y="112"/>
                    </a:lnTo>
                    <a:lnTo>
                      <a:pt x="2294" y="110"/>
                    </a:lnTo>
                    <a:lnTo>
                      <a:pt x="2290" y="110"/>
                    </a:lnTo>
                    <a:lnTo>
                      <a:pt x="2289" y="110"/>
                    </a:lnTo>
                    <a:lnTo>
                      <a:pt x="2285" y="112"/>
                    </a:lnTo>
                    <a:lnTo>
                      <a:pt x="2276" y="119"/>
                    </a:lnTo>
                    <a:lnTo>
                      <a:pt x="2273" y="129"/>
                    </a:lnTo>
                    <a:lnTo>
                      <a:pt x="2271" y="140"/>
                    </a:lnTo>
                    <a:lnTo>
                      <a:pt x="2266" y="148"/>
                    </a:lnTo>
                    <a:lnTo>
                      <a:pt x="2247" y="148"/>
                    </a:lnTo>
                    <a:lnTo>
                      <a:pt x="2240" y="157"/>
                    </a:lnTo>
                    <a:lnTo>
                      <a:pt x="2235" y="167"/>
                    </a:lnTo>
                    <a:lnTo>
                      <a:pt x="2231" y="180"/>
                    </a:lnTo>
                    <a:lnTo>
                      <a:pt x="2229" y="181"/>
                    </a:lnTo>
                    <a:lnTo>
                      <a:pt x="2229" y="185"/>
                    </a:lnTo>
                    <a:lnTo>
                      <a:pt x="2231" y="187"/>
                    </a:lnTo>
                    <a:lnTo>
                      <a:pt x="2233" y="188"/>
                    </a:lnTo>
                    <a:lnTo>
                      <a:pt x="2236" y="192"/>
                    </a:lnTo>
                    <a:lnTo>
                      <a:pt x="2238" y="195"/>
                    </a:lnTo>
                    <a:lnTo>
                      <a:pt x="2233" y="195"/>
                    </a:lnTo>
                    <a:lnTo>
                      <a:pt x="2231" y="197"/>
                    </a:lnTo>
                    <a:lnTo>
                      <a:pt x="2229" y="197"/>
                    </a:lnTo>
                    <a:lnTo>
                      <a:pt x="2228" y="199"/>
                    </a:lnTo>
                    <a:lnTo>
                      <a:pt x="2226" y="201"/>
                    </a:lnTo>
                    <a:lnTo>
                      <a:pt x="2222" y="202"/>
                    </a:lnTo>
                    <a:lnTo>
                      <a:pt x="2222" y="206"/>
                    </a:lnTo>
                    <a:lnTo>
                      <a:pt x="2222" y="206"/>
                    </a:lnTo>
                    <a:lnTo>
                      <a:pt x="2222" y="208"/>
                    </a:lnTo>
                    <a:lnTo>
                      <a:pt x="2222" y="208"/>
                    </a:lnTo>
                    <a:lnTo>
                      <a:pt x="2222" y="209"/>
                    </a:lnTo>
                    <a:lnTo>
                      <a:pt x="2222" y="215"/>
                    </a:lnTo>
                    <a:lnTo>
                      <a:pt x="2210" y="216"/>
                    </a:lnTo>
                    <a:lnTo>
                      <a:pt x="2205" y="220"/>
                    </a:lnTo>
                    <a:lnTo>
                      <a:pt x="2201" y="223"/>
                    </a:lnTo>
                    <a:lnTo>
                      <a:pt x="2198" y="229"/>
                    </a:lnTo>
                    <a:lnTo>
                      <a:pt x="2193" y="234"/>
                    </a:lnTo>
                    <a:lnTo>
                      <a:pt x="2187" y="236"/>
                    </a:lnTo>
                    <a:lnTo>
                      <a:pt x="2184" y="236"/>
                    </a:lnTo>
                    <a:lnTo>
                      <a:pt x="2179" y="234"/>
                    </a:lnTo>
                    <a:lnTo>
                      <a:pt x="2175" y="232"/>
                    </a:lnTo>
                    <a:lnTo>
                      <a:pt x="2172" y="230"/>
                    </a:lnTo>
                    <a:lnTo>
                      <a:pt x="2170" y="230"/>
                    </a:lnTo>
                    <a:lnTo>
                      <a:pt x="2167" y="232"/>
                    </a:lnTo>
                    <a:lnTo>
                      <a:pt x="2163" y="234"/>
                    </a:lnTo>
                    <a:lnTo>
                      <a:pt x="2160" y="236"/>
                    </a:lnTo>
                    <a:lnTo>
                      <a:pt x="2154" y="237"/>
                    </a:lnTo>
                    <a:lnTo>
                      <a:pt x="2154" y="246"/>
                    </a:lnTo>
                    <a:lnTo>
                      <a:pt x="2203" y="253"/>
                    </a:lnTo>
                    <a:lnTo>
                      <a:pt x="2217" y="246"/>
                    </a:lnTo>
                    <a:lnTo>
                      <a:pt x="2231" y="237"/>
                    </a:lnTo>
                    <a:lnTo>
                      <a:pt x="2242" y="230"/>
                    </a:lnTo>
                    <a:lnTo>
                      <a:pt x="2257" y="227"/>
                    </a:lnTo>
                    <a:lnTo>
                      <a:pt x="2280" y="223"/>
                    </a:lnTo>
                    <a:lnTo>
                      <a:pt x="2304" y="222"/>
                    </a:lnTo>
                    <a:lnTo>
                      <a:pt x="2331" y="222"/>
                    </a:lnTo>
                    <a:lnTo>
                      <a:pt x="2353" y="222"/>
                    </a:lnTo>
                    <a:lnTo>
                      <a:pt x="2372" y="223"/>
                    </a:lnTo>
                    <a:lnTo>
                      <a:pt x="2381" y="225"/>
                    </a:lnTo>
                    <a:lnTo>
                      <a:pt x="2385" y="225"/>
                    </a:lnTo>
                    <a:lnTo>
                      <a:pt x="2379" y="241"/>
                    </a:lnTo>
                    <a:lnTo>
                      <a:pt x="2376" y="258"/>
                    </a:lnTo>
                    <a:lnTo>
                      <a:pt x="2372" y="276"/>
                    </a:lnTo>
                    <a:lnTo>
                      <a:pt x="2378" y="279"/>
                    </a:lnTo>
                    <a:lnTo>
                      <a:pt x="2379" y="283"/>
                    </a:lnTo>
                    <a:lnTo>
                      <a:pt x="2383" y="286"/>
                    </a:lnTo>
                    <a:lnTo>
                      <a:pt x="2385" y="288"/>
                    </a:lnTo>
                    <a:lnTo>
                      <a:pt x="2388" y="291"/>
                    </a:lnTo>
                    <a:lnTo>
                      <a:pt x="2400" y="295"/>
                    </a:lnTo>
                    <a:lnTo>
                      <a:pt x="2414" y="295"/>
                    </a:lnTo>
                    <a:lnTo>
                      <a:pt x="2428" y="297"/>
                    </a:lnTo>
                    <a:lnTo>
                      <a:pt x="2442" y="304"/>
                    </a:lnTo>
                    <a:lnTo>
                      <a:pt x="2446" y="318"/>
                    </a:lnTo>
                    <a:lnTo>
                      <a:pt x="2453" y="321"/>
                    </a:lnTo>
                    <a:lnTo>
                      <a:pt x="2463" y="325"/>
                    </a:lnTo>
                    <a:lnTo>
                      <a:pt x="2477" y="328"/>
                    </a:lnTo>
                    <a:lnTo>
                      <a:pt x="2489" y="332"/>
                    </a:lnTo>
                    <a:lnTo>
                      <a:pt x="2496" y="333"/>
                    </a:lnTo>
                    <a:lnTo>
                      <a:pt x="2498" y="323"/>
                    </a:lnTo>
                    <a:lnTo>
                      <a:pt x="2502" y="314"/>
                    </a:lnTo>
                    <a:lnTo>
                      <a:pt x="2505" y="305"/>
                    </a:lnTo>
                    <a:lnTo>
                      <a:pt x="2516" y="298"/>
                    </a:lnTo>
                    <a:lnTo>
                      <a:pt x="2531" y="295"/>
                    </a:lnTo>
                    <a:lnTo>
                      <a:pt x="2545" y="298"/>
                    </a:lnTo>
                    <a:lnTo>
                      <a:pt x="2559" y="305"/>
                    </a:lnTo>
                    <a:lnTo>
                      <a:pt x="2573" y="311"/>
                    </a:lnTo>
                    <a:lnTo>
                      <a:pt x="2580" y="312"/>
                    </a:lnTo>
                    <a:lnTo>
                      <a:pt x="2594" y="314"/>
                    </a:lnTo>
                    <a:lnTo>
                      <a:pt x="2608" y="318"/>
                    </a:lnTo>
                    <a:lnTo>
                      <a:pt x="2622" y="319"/>
                    </a:lnTo>
                    <a:lnTo>
                      <a:pt x="2633" y="321"/>
                    </a:lnTo>
                    <a:lnTo>
                      <a:pt x="2638" y="323"/>
                    </a:lnTo>
                    <a:lnTo>
                      <a:pt x="2641" y="321"/>
                    </a:lnTo>
                    <a:lnTo>
                      <a:pt x="2643" y="318"/>
                    </a:lnTo>
                    <a:lnTo>
                      <a:pt x="2645" y="316"/>
                    </a:lnTo>
                    <a:lnTo>
                      <a:pt x="2648" y="312"/>
                    </a:lnTo>
                    <a:lnTo>
                      <a:pt x="2652" y="311"/>
                    </a:lnTo>
                    <a:lnTo>
                      <a:pt x="2655" y="311"/>
                    </a:lnTo>
                    <a:lnTo>
                      <a:pt x="2660" y="311"/>
                    </a:lnTo>
                    <a:lnTo>
                      <a:pt x="2673" y="314"/>
                    </a:lnTo>
                    <a:lnTo>
                      <a:pt x="2683" y="319"/>
                    </a:lnTo>
                    <a:lnTo>
                      <a:pt x="2695" y="318"/>
                    </a:lnTo>
                    <a:lnTo>
                      <a:pt x="2708" y="314"/>
                    </a:lnTo>
                    <a:lnTo>
                      <a:pt x="2709" y="300"/>
                    </a:lnTo>
                    <a:lnTo>
                      <a:pt x="2716" y="283"/>
                    </a:lnTo>
                    <a:lnTo>
                      <a:pt x="2722" y="267"/>
                    </a:lnTo>
                    <a:lnTo>
                      <a:pt x="2725" y="253"/>
                    </a:lnTo>
                    <a:lnTo>
                      <a:pt x="2722" y="241"/>
                    </a:lnTo>
                    <a:lnTo>
                      <a:pt x="2720" y="237"/>
                    </a:lnTo>
                    <a:lnTo>
                      <a:pt x="2720" y="234"/>
                    </a:lnTo>
                    <a:lnTo>
                      <a:pt x="2718" y="232"/>
                    </a:lnTo>
                    <a:lnTo>
                      <a:pt x="2716" y="230"/>
                    </a:lnTo>
                    <a:lnTo>
                      <a:pt x="2713" y="230"/>
                    </a:lnTo>
                    <a:lnTo>
                      <a:pt x="2709" y="230"/>
                    </a:lnTo>
                    <a:lnTo>
                      <a:pt x="2702" y="230"/>
                    </a:lnTo>
                    <a:lnTo>
                      <a:pt x="2694" y="237"/>
                    </a:lnTo>
                    <a:lnTo>
                      <a:pt x="2687" y="239"/>
                    </a:lnTo>
                    <a:lnTo>
                      <a:pt x="2680" y="237"/>
                    </a:lnTo>
                    <a:lnTo>
                      <a:pt x="2673" y="234"/>
                    </a:lnTo>
                    <a:lnTo>
                      <a:pt x="2664" y="230"/>
                    </a:lnTo>
                    <a:lnTo>
                      <a:pt x="2659" y="229"/>
                    </a:lnTo>
                    <a:lnTo>
                      <a:pt x="2655" y="230"/>
                    </a:lnTo>
                    <a:lnTo>
                      <a:pt x="2650" y="232"/>
                    </a:lnTo>
                    <a:lnTo>
                      <a:pt x="2648" y="236"/>
                    </a:lnTo>
                    <a:lnTo>
                      <a:pt x="2645" y="239"/>
                    </a:lnTo>
                    <a:lnTo>
                      <a:pt x="2641" y="241"/>
                    </a:lnTo>
                    <a:lnTo>
                      <a:pt x="2626" y="237"/>
                    </a:lnTo>
                    <a:lnTo>
                      <a:pt x="2610" y="227"/>
                    </a:lnTo>
                    <a:lnTo>
                      <a:pt x="2598" y="211"/>
                    </a:lnTo>
                    <a:lnTo>
                      <a:pt x="2592" y="195"/>
                    </a:lnTo>
                    <a:lnTo>
                      <a:pt x="2592" y="192"/>
                    </a:lnTo>
                    <a:lnTo>
                      <a:pt x="2592" y="188"/>
                    </a:lnTo>
                    <a:lnTo>
                      <a:pt x="2592" y="185"/>
                    </a:lnTo>
                    <a:lnTo>
                      <a:pt x="2592" y="181"/>
                    </a:lnTo>
                    <a:lnTo>
                      <a:pt x="2592" y="178"/>
                    </a:lnTo>
                    <a:lnTo>
                      <a:pt x="2594" y="174"/>
                    </a:lnTo>
                    <a:lnTo>
                      <a:pt x="2596" y="169"/>
                    </a:lnTo>
                    <a:lnTo>
                      <a:pt x="2592" y="166"/>
                    </a:lnTo>
                    <a:lnTo>
                      <a:pt x="2589" y="164"/>
                    </a:lnTo>
                    <a:lnTo>
                      <a:pt x="2587" y="162"/>
                    </a:lnTo>
                    <a:lnTo>
                      <a:pt x="2585" y="160"/>
                    </a:lnTo>
                    <a:lnTo>
                      <a:pt x="2582" y="159"/>
                    </a:lnTo>
                    <a:lnTo>
                      <a:pt x="2577" y="157"/>
                    </a:lnTo>
                    <a:lnTo>
                      <a:pt x="2575" y="155"/>
                    </a:lnTo>
                    <a:lnTo>
                      <a:pt x="2573" y="155"/>
                    </a:lnTo>
                    <a:lnTo>
                      <a:pt x="2571" y="153"/>
                    </a:lnTo>
                    <a:lnTo>
                      <a:pt x="2568" y="153"/>
                    </a:lnTo>
                    <a:lnTo>
                      <a:pt x="2564" y="153"/>
                    </a:lnTo>
                    <a:lnTo>
                      <a:pt x="2564" y="157"/>
                    </a:lnTo>
                    <a:lnTo>
                      <a:pt x="2561" y="157"/>
                    </a:lnTo>
                    <a:lnTo>
                      <a:pt x="2561" y="162"/>
                    </a:lnTo>
                    <a:lnTo>
                      <a:pt x="2563" y="166"/>
                    </a:lnTo>
                    <a:lnTo>
                      <a:pt x="2563" y="167"/>
                    </a:lnTo>
                    <a:lnTo>
                      <a:pt x="2563" y="169"/>
                    </a:lnTo>
                    <a:lnTo>
                      <a:pt x="2561" y="171"/>
                    </a:lnTo>
                    <a:lnTo>
                      <a:pt x="2559" y="171"/>
                    </a:lnTo>
                    <a:lnTo>
                      <a:pt x="2556" y="171"/>
                    </a:lnTo>
                    <a:lnTo>
                      <a:pt x="2549" y="173"/>
                    </a:lnTo>
                    <a:lnTo>
                      <a:pt x="2547" y="169"/>
                    </a:lnTo>
                    <a:lnTo>
                      <a:pt x="2545" y="167"/>
                    </a:lnTo>
                    <a:lnTo>
                      <a:pt x="2545" y="166"/>
                    </a:lnTo>
                    <a:lnTo>
                      <a:pt x="2542" y="164"/>
                    </a:lnTo>
                    <a:lnTo>
                      <a:pt x="2542" y="169"/>
                    </a:lnTo>
                    <a:lnTo>
                      <a:pt x="2551" y="180"/>
                    </a:lnTo>
                    <a:lnTo>
                      <a:pt x="2558" y="195"/>
                    </a:lnTo>
                    <a:lnTo>
                      <a:pt x="2561" y="211"/>
                    </a:lnTo>
                    <a:lnTo>
                      <a:pt x="2556" y="215"/>
                    </a:lnTo>
                    <a:lnTo>
                      <a:pt x="2552" y="216"/>
                    </a:lnTo>
                    <a:lnTo>
                      <a:pt x="2551" y="220"/>
                    </a:lnTo>
                    <a:lnTo>
                      <a:pt x="2549" y="223"/>
                    </a:lnTo>
                    <a:lnTo>
                      <a:pt x="2549" y="225"/>
                    </a:lnTo>
                    <a:lnTo>
                      <a:pt x="2547" y="229"/>
                    </a:lnTo>
                    <a:lnTo>
                      <a:pt x="2545" y="230"/>
                    </a:lnTo>
                    <a:lnTo>
                      <a:pt x="2540" y="232"/>
                    </a:lnTo>
                    <a:lnTo>
                      <a:pt x="2535" y="234"/>
                    </a:lnTo>
                    <a:lnTo>
                      <a:pt x="2533" y="232"/>
                    </a:lnTo>
                    <a:lnTo>
                      <a:pt x="2531" y="232"/>
                    </a:lnTo>
                    <a:lnTo>
                      <a:pt x="2531" y="232"/>
                    </a:lnTo>
                    <a:lnTo>
                      <a:pt x="2530" y="230"/>
                    </a:lnTo>
                    <a:lnTo>
                      <a:pt x="2526" y="230"/>
                    </a:lnTo>
                    <a:lnTo>
                      <a:pt x="2510" y="183"/>
                    </a:lnTo>
                    <a:lnTo>
                      <a:pt x="2507" y="181"/>
                    </a:lnTo>
                    <a:lnTo>
                      <a:pt x="2503" y="178"/>
                    </a:lnTo>
                    <a:lnTo>
                      <a:pt x="2498" y="174"/>
                    </a:lnTo>
                    <a:lnTo>
                      <a:pt x="2495" y="173"/>
                    </a:lnTo>
                    <a:lnTo>
                      <a:pt x="2491" y="169"/>
                    </a:lnTo>
                    <a:lnTo>
                      <a:pt x="2489" y="159"/>
                    </a:lnTo>
                    <a:lnTo>
                      <a:pt x="2491" y="150"/>
                    </a:lnTo>
                    <a:lnTo>
                      <a:pt x="2493" y="143"/>
                    </a:lnTo>
                    <a:lnTo>
                      <a:pt x="2493" y="136"/>
                    </a:lnTo>
                    <a:lnTo>
                      <a:pt x="2488" y="131"/>
                    </a:lnTo>
                    <a:lnTo>
                      <a:pt x="2475" y="122"/>
                    </a:lnTo>
                    <a:lnTo>
                      <a:pt x="2465" y="117"/>
                    </a:lnTo>
                    <a:lnTo>
                      <a:pt x="2456" y="115"/>
                    </a:lnTo>
                    <a:lnTo>
                      <a:pt x="2448" y="110"/>
                    </a:lnTo>
                    <a:lnTo>
                      <a:pt x="2441" y="99"/>
                    </a:lnTo>
                    <a:lnTo>
                      <a:pt x="2434" y="80"/>
                    </a:lnTo>
                    <a:lnTo>
                      <a:pt x="2420" y="84"/>
                    </a:lnTo>
                    <a:lnTo>
                      <a:pt x="2418" y="78"/>
                    </a:lnTo>
                    <a:lnTo>
                      <a:pt x="2418" y="75"/>
                    </a:lnTo>
                    <a:lnTo>
                      <a:pt x="2416" y="71"/>
                    </a:lnTo>
                    <a:lnTo>
                      <a:pt x="2414" y="68"/>
                    </a:lnTo>
                    <a:close/>
                    <a:moveTo>
                      <a:pt x="1217" y="64"/>
                    </a:moveTo>
                    <a:lnTo>
                      <a:pt x="1215" y="68"/>
                    </a:lnTo>
                    <a:lnTo>
                      <a:pt x="1212" y="71"/>
                    </a:lnTo>
                    <a:lnTo>
                      <a:pt x="1210" y="73"/>
                    </a:lnTo>
                    <a:lnTo>
                      <a:pt x="1208" y="75"/>
                    </a:lnTo>
                    <a:lnTo>
                      <a:pt x="1208" y="77"/>
                    </a:lnTo>
                    <a:lnTo>
                      <a:pt x="1210" y="78"/>
                    </a:lnTo>
                    <a:lnTo>
                      <a:pt x="1214" y="80"/>
                    </a:lnTo>
                    <a:lnTo>
                      <a:pt x="1215" y="75"/>
                    </a:lnTo>
                    <a:lnTo>
                      <a:pt x="1215" y="73"/>
                    </a:lnTo>
                    <a:lnTo>
                      <a:pt x="1217" y="70"/>
                    </a:lnTo>
                    <a:lnTo>
                      <a:pt x="1219" y="68"/>
                    </a:lnTo>
                    <a:lnTo>
                      <a:pt x="1220" y="64"/>
                    </a:lnTo>
                    <a:lnTo>
                      <a:pt x="1217" y="64"/>
                    </a:lnTo>
                    <a:close/>
                    <a:moveTo>
                      <a:pt x="2654" y="49"/>
                    </a:moveTo>
                    <a:lnTo>
                      <a:pt x="2650" y="57"/>
                    </a:lnTo>
                    <a:lnTo>
                      <a:pt x="2643" y="70"/>
                    </a:lnTo>
                    <a:lnTo>
                      <a:pt x="2634" y="84"/>
                    </a:lnTo>
                    <a:lnTo>
                      <a:pt x="2626" y="98"/>
                    </a:lnTo>
                    <a:lnTo>
                      <a:pt x="2619" y="110"/>
                    </a:lnTo>
                    <a:lnTo>
                      <a:pt x="2615" y="120"/>
                    </a:lnTo>
                    <a:lnTo>
                      <a:pt x="2615" y="126"/>
                    </a:lnTo>
                    <a:lnTo>
                      <a:pt x="2617" y="133"/>
                    </a:lnTo>
                    <a:lnTo>
                      <a:pt x="2617" y="136"/>
                    </a:lnTo>
                    <a:lnTo>
                      <a:pt x="2619" y="140"/>
                    </a:lnTo>
                    <a:lnTo>
                      <a:pt x="2622" y="141"/>
                    </a:lnTo>
                    <a:lnTo>
                      <a:pt x="2626" y="143"/>
                    </a:lnTo>
                    <a:lnTo>
                      <a:pt x="2631" y="145"/>
                    </a:lnTo>
                    <a:lnTo>
                      <a:pt x="2645" y="150"/>
                    </a:lnTo>
                    <a:lnTo>
                      <a:pt x="2659" y="148"/>
                    </a:lnTo>
                    <a:lnTo>
                      <a:pt x="2671" y="143"/>
                    </a:lnTo>
                    <a:lnTo>
                      <a:pt x="2685" y="136"/>
                    </a:lnTo>
                    <a:lnTo>
                      <a:pt x="2699" y="134"/>
                    </a:lnTo>
                    <a:lnTo>
                      <a:pt x="2713" y="134"/>
                    </a:lnTo>
                    <a:lnTo>
                      <a:pt x="2722" y="140"/>
                    </a:lnTo>
                    <a:lnTo>
                      <a:pt x="2729" y="145"/>
                    </a:lnTo>
                    <a:lnTo>
                      <a:pt x="2737" y="148"/>
                    </a:lnTo>
                    <a:lnTo>
                      <a:pt x="2758" y="152"/>
                    </a:lnTo>
                    <a:lnTo>
                      <a:pt x="2779" y="150"/>
                    </a:lnTo>
                    <a:lnTo>
                      <a:pt x="2798" y="145"/>
                    </a:lnTo>
                    <a:lnTo>
                      <a:pt x="2804" y="134"/>
                    </a:lnTo>
                    <a:lnTo>
                      <a:pt x="2798" y="134"/>
                    </a:lnTo>
                    <a:lnTo>
                      <a:pt x="2790" y="120"/>
                    </a:lnTo>
                    <a:lnTo>
                      <a:pt x="2776" y="108"/>
                    </a:lnTo>
                    <a:lnTo>
                      <a:pt x="2756" y="96"/>
                    </a:lnTo>
                    <a:lnTo>
                      <a:pt x="2737" y="85"/>
                    </a:lnTo>
                    <a:lnTo>
                      <a:pt x="2722" y="80"/>
                    </a:lnTo>
                    <a:lnTo>
                      <a:pt x="2713" y="87"/>
                    </a:lnTo>
                    <a:lnTo>
                      <a:pt x="2701" y="92"/>
                    </a:lnTo>
                    <a:lnTo>
                      <a:pt x="2692" y="91"/>
                    </a:lnTo>
                    <a:lnTo>
                      <a:pt x="2687" y="84"/>
                    </a:lnTo>
                    <a:lnTo>
                      <a:pt x="2680" y="77"/>
                    </a:lnTo>
                    <a:lnTo>
                      <a:pt x="2676" y="68"/>
                    </a:lnTo>
                    <a:lnTo>
                      <a:pt x="2688" y="64"/>
                    </a:lnTo>
                    <a:lnTo>
                      <a:pt x="2687" y="63"/>
                    </a:lnTo>
                    <a:lnTo>
                      <a:pt x="2685" y="63"/>
                    </a:lnTo>
                    <a:lnTo>
                      <a:pt x="2685" y="63"/>
                    </a:lnTo>
                    <a:lnTo>
                      <a:pt x="2683" y="63"/>
                    </a:lnTo>
                    <a:lnTo>
                      <a:pt x="2680" y="61"/>
                    </a:lnTo>
                    <a:lnTo>
                      <a:pt x="2674" y="56"/>
                    </a:lnTo>
                    <a:lnTo>
                      <a:pt x="2669" y="54"/>
                    </a:lnTo>
                    <a:lnTo>
                      <a:pt x="2662" y="51"/>
                    </a:lnTo>
                    <a:lnTo>
                      <a:pt x="2654" y="49"/>
                    </a:lnTo>
                    <a:close/>
                    <a:moveTo>
                      <a:pt x="2933" y="45"/>
                    </a:moveTo>
                    <a:lnTo>
                      <a:pt x="2922" y="54"/>
                    </a:lnTo>
                    <a:lnTo>
                      <a:pt x="2910" y="59"/>
                    </a:lnTo>
                    <a:lnTo>
                      <a:pt x="2898" y="64"/>
                    </a:lnTo>
                    <a:lnTo>
                      <a:pt x="2887" y="73"/>
                    </a:lnTo>
                    <a:lnTo>
                      <a:pt x="2880" y="84"/>
                    </a:lnTo>
                    <a:lnTo>
                      <a:pt x="2877" y="99"/>
                    </a:lnTo>
                    <a:lnTo>
                      <a:pt x="2882" y="115"/>
                    </a:lnTo>
                    <a:lnTo>
                      <a:pt x="2893" y="131"/>
                    </a:lnTo>
                    <a:lnTo>
                      <a:pt x="2903" y="147"/>
                    </a:lnTo>
                    <a:lnTo>
                      <a:pt x="2915" y="160"/>
                    </a:lnTo>
                    <a:lnTo>
                      <a:pt x="2922" y="173"/>
                    </a:lnTo>
                    <a:lnTo>
                      <a:pt x="2910" y="173"/>
                    </a:lnTo>
                    <a:lnTo>
                      <a:pt x="2910" y="195"/>
                    </a:lnTo>
                    <a:lnTo>
                      <a:pt x="2914" y="211"/>
                    </a:lnTo>
                    <a:lnTo>
                      <a:pt x="2924" y="220"/>
                    </a:lnTo>
                    <a:lnTo>
                      <a:pt x="2942" y="223"/>
                    </a:lnTo>
                    <a:lnTo>
                      <a:pt x="2968" y="222"/>
                    </a:lnTo>
                    <a:lnTo>
                      <a:pt x="2966" y="202"/>
                    </a:lnTo>
                    <a:lnTo>
                      <a:pt x="2962" y="190"/>
                    </a:lnTo>
                    <a:lnTo>
                      <a:pt x="2957" y="180"/>
                    </a:lnTo>
                    <a:lnTo>
                      <a:pt x="2955" y="169"/>
                    </a:lnTo>
                    <a:lnTo>
                      <a:pt x="2957" y="153"/>
                    </a:lnTo>
                    <a:lnTo>
                      <a:pt x="2961" y="155"/>
                    </a:lnTo>
                    <a:lnTo>
                      <a:pt x="2964" y="155"/>
                    </a:lnTo>
                    <a:lnTo>
                      <a:pt x="2968" y="155"/>
                    </a:lnTo>
                    <a:lnTo>
                      <a:pt x="2971" y="155"/>
                    </a:lnTo>
                    <a:lnTo>
                      <a:pt x="2976" y="153"/>
                    </a:lnTo>
                    <a:lnTo>
                      <a:pt x="2973" y="150"/>
                    </a:lnTo>
                    <a:lnTo>
                      <a:pt x="2969" y="148"/>
                    </a:lnTo>
                    <a:lnTo>
                      <a:pt x="2968" y="147"/>
                    </a:lnTo>
                    <a:lnTo>
                      <a:pt x="2964" y="143"/>
                    </a:lnTo>
                    <a:lnTo>
                      <a:pt x="2961" y="141"/>
                    </a:lnTo>
                    <a:lnTo>
                      <a:pt x="2959" y="143"/>
                    </a:lnTo>
                    <a:lnTo>
                      <a:pt x="2959" y="147"/>
                    </a:lnTo>
                    <a:lnTo>
                      <a:pt x="2957" y="150"/>
                    </a:lnTo>
                    <a:lnTo>
                      <a:pt x="2957" y="152"/>
                    </a:lnTo>
                    <a:lnTo>
                      <a:pt x="2955" y="153"/>
                    </a:lnTo>
                    <a:lnTo>
                      <a:pt x="2954" y="152"/>
                    </a:lnTo>
                    <a:lnTo>
                      <a:pt x="2952" y="148"/>
                    </a:lnTo>
                    <a:lnTo>
                      <a:pt x="2947" y="140"/>
                    </a:lnTo>
                    <a:lnTo>
                      <a:pt x="2942" y="131"/>
                    </a:lnTo>
                    <a:lnTo>
                      <a:pt x="2943" y="127"/>
                    </a:lnTo>
                    <a:lnTo>
                      <a:pt x="2945" y="127"/>
                    </a:lnTo>
                    <a:lnTo>
                      <a:pt x="2947" y="126"/>
                    </a:lnTo>
                    <a:lnTo>
                      <a:pt x="2948" y="122"/>
                    </a:lnTo>
                    <a:lnTo>
                      <a:pt x="2933" y="113"/>
                    </a:lnTo>
                    <a:lnTo>
                      <a:pt x="2921" y="99"/>
                    </a:lnTo>
                    <a:lnTo>
                      <a:pt x="2914" y="84"/>
                    </a:lnTo>
                    <a:lnTo>
                      <a:pt x="2933" y="82"/>
                    </a:lnTo>
                    <a:lnTo>
                      <a:pt x="2947" y="77"/>
                    </a:lnTo>
                    <a:lnTo>
                      <a:pt x="2954" y="64"/>
                    </a:lnTo>
                    <a:lnTo>
                      <a:pt x="2957" y="49"/>
                    </a:lnTo>
                    <a:lnTo>
                      <a:pt x="2952" y="47"/>
                    </a:lnTo>
                    <a:lnTo>
                      <a:pt x="2947" y="47"/>
                    </a:lnTo>
                    <a:lnTo>
                      <a:pt x="2942" y="45"/>
                    </a:lnTo>
                    <a:lnTo>
                      <a:pt x="2933" y="45"/>
                    </a:lnTo>
                    <a:close/>
                    <a:moveTo>
                      <a:pt x="2746" y="42"/>
                    </a:moveTo>
                    <a:lnTo>
                      <a:pt x="2732" y="49"/>
                    </a:lnTo>
                    <a:lnTo>
                      <a:pt x="2715" y="54"/>
                    </a:lnTo>
                    <a:lnTo>
                      <a:pt x="2715" y="68"/>
                    </a:lnTo>
                    <a:lnTo>
                      <a:pt x="2722" y="70"/>
                    </a:lnTo>
                    <a:lnTo>
                      <a:pt x="2730" y="71"/>
                    </a:lnTo>
                    <a:lnTo>
                      <a:pt x="2741" y="71"/>
                    </a:lnTo>
                    <a:lnTo>
                      <a:pt x="2741" y="64"/>
                    </a:lnTo>
                    <a:lnTo>
                      <a:pt x="2744" y="59"/>
                    </a:lnTo>
                    <a:lnTo>
                      <a:pt x="2746" y="54"/>
                    </a:lnTo>
                    <a:lnTo>
                      <a:pt x="2746" y="49"/>
                    </a:lnTo>
                    <a:lnTo>
                      <a:pt x="2746" y="45"/>
                    </a:lnTo>
                    <a:lnTo>
                      <a:pt x="2746" y="42"/>
                    </a:lnTo>
                    <a:close/>
                    <a:moveTo>
                      <a:pt x="1390" y="33"/>
                    </a:moveTo>
                    <a:lnTo>
                      <a:pt x="1393" y="42"/>
                    </a:lnTo>
                    <a:lnTo>
                      <a:pt x="1395" y="54"/>
                    </a:lnTo>
                    <a:lnTo>
                      <a:pt x="1397" y="64"/>
                    </a:lnTo>
                    <a:lnTo>
                      <a:pt x="1395" y="66"/>
                    </a:lnTo>
                    <a:lnTo>
                      <a:pt x="1393" y="66"/>
                    </a:lnTo>
                    <a:lnTo>
                      <a:pt x="1392" y="66"/>
                    </a:lnTo>
                    <a:lnTo>
                      <a:pt x="1392" y="68"/>
                    </a:lnTo>
                    <a:lnTo>
                      <a:pt x="1390" y="68"/>
                    </a:lnTo>
                    <a:lnTo>
                      <a:pt x="1383" y="68"/>
                    </a:lnTo>
                    <a:lnTo>
                      <a:pt x="1381" y="66"/>
                    </a:lnTo>
                    <a:lnTo>
                      <a:pt x="1381" y="64"/>
                    </a:lnTo>
                    <a:lnTo>
                      <a:pt x="1381" y="63"/>
                    </a:lnTo>
                    <a:lnTo>
                      <a:pt x="1379" y="63"/>
                    </a:lnTo>
                    <a:lnTo>
                      <a:pt x="1378" y="61"/>
                    </a:lnTo>
                    <a:lnTo>
                      <a:pt x="1390" y="33"/>
                    </a:lnTo>
                    <a:close/>
                    <a:moveTo>
                      <a:pt x="1002" y="0"/>
                    </a:moveTo>
                    <a:lnTo>
                      <a:pt x="994" y="12"/>
                    </a:lnTo>
                    <a:lnTo>
                      <a:pt x="985" y="23"/>
                    </a:lnTo>
                    <a:lnTo>
                      <a:pt x="980" y="38"/>
                    </a:lnTo>
                    <a:lnTo>
                      <a:pt x="990" y="37"/>
                    </a:lnTo>
                    <a:lnTo>
                      <a:pt x="997" y="40"/>
                    </a:lnTo>
                    <a:lnTo>
                      <a:pt x="1002" y="45"/>
                    </a:lnTo>
                    <a:lnTo>
                      <a:pt x="1009" y="54"/>
                    </a:lnTo>
                    <a:lnTo>
                      <a:pt x="1011" y="47"/>
                    </a:lnTo>
                    <a:lnTo>
                      <a:pt x="1011" y="42"/>
                    </a:lnTo>
                    <a:lnTo>
                      <a:pt x="1013" y="38"/>
                    </a:lnTo>
                    <a:lnTo>
                      <a:pt x="1013" y="33"/>
                    </a:lnTo>
                    <a:lnTo>
                      <a:pt x="1022" y="33"/>
                    </a:lnTo>
                    <a:lnTo>
                      <a:pt x="1027" y="45"/>
                    </a:lnTo>
                    <a:lnTo>
                      <a:pt x="1035" y="49"/>
                    </a:lnTo>
                    <a:lnTo>
                      <a:pt x="1042" y="52"/>
                    </a:lnTo>
                    <a:lnTo>
                      <a:pt x="1049" y="56"/>
                    </a:lnTo>
                    <a:lnTo>
                      <a:pt x="1056" y="64"/>
                    </a:lnTo>
                    <a:lnTo>
                      <a:pt x="1049" y="75"/>
                    </a:lnTo>
                    <a:lnTo>
                      <a:pt x="1041" y="87"/>
                    </a:lnTo>
                    <a:lnTo>
                      <a:pt x="1034" y="103"/>
                    </a:lnTo>
                    <a:lnTo>
                      <a:pt x="1028" y="117"/>
                    </a:lnTo>
                    <a:lnTo>
                      <a:pt x="1028" y="126"/>
                    </a:lnTo>
                    <a:lnTo>
                      <a:pt x="1030" y="131"/>
                    </a:lnTo>
                    <a:lnTo>
                      <a:pt x="1030" y="134"/>
                    </a:lnTo>
                    <a:lnTo>
                      <a:pt x="1032" y="136"/>
                    </a:lnTo>
                    <a:lnTo>
                      <a:pt x="1034" y="138"/>
                    </a:lnTo>
                    <a:lnTo>
                      <a:pt x="1035" y="140"/>
                    </a:lnTo>
                    <a:lnTo>
                      <a:pt x="1041" y="141"/>
                    </a:lnTo>
                    <a:lnTo>
                      <a:pt x="1041" y="138"/>
                    </a:lnTo>
                    <a:lnTo>
                      <a:pt x="1044" y="131"/>
                    </a:lnTo>
                    <a:lnTo>
                      <a:pt x="1049" y="120"/>
                    </a:lnTo>
                    <a:lnTo>
                      <a:pt x="1055" y="106"/>
                    </a:lnTo>
                    <a:lnTo>
                      <a:pt x="1060" y="94"/>
                    </a:lnTo>
                    <a:lnTo>
                      <a:pt x="1065" y="84"/>
                    </a:lnTo>
                    <a:lnTo>
                      <a:pt x="1067" y="77"/>
                    </a:lnTo>
                    <a:lnTo>
                      <a:pt x="1079" y="77"/>
                    </a:lnTo>
                    <a:lnTo>
                      <a:pt x="1081" y="96"/>
                    </a:lnTo>
                    <a:lnTo>
                      <a:pt x="1081" y="113"/>
                    </a:lnTo>
                    <a:lnTo>
                      <a:pt x="1081" y="134"/>
                    </a:lnTo>
                    <a:lnTo>
                      <a:pt x="1083" y="157"/>
                    </a:lnTo>
                    <a:lnTo>
                      <a:pt x="1105" y="160"/>
                    </a:lnTo>
                    <a:lnTo>
                      <a:pt x="1114" y="147"/>
                    </a:lnTo>
                    <a:lnTo>
                      <a:pt x="1130" y="138"/>
                    </a:lnTo>
                    <a:lnTo>
                      <a:pt x="1147" y="129"/>
                    </a:lnTo>
                    <a:lnTo>
                      <a:pt x="1165" y="122"/>
                    </a:lnTo>
                    <a:lnTo>
                      <a:pt x="1182" y="115"/>
                    </a:lnTo>
                    <a:lnTo>
                      <a:pt x="1198" y="106"/>
                    </a:lnTo>
                    <a:lnTo>
                      <a:pt x="1205" y="96"/>
                    </a:lnTo>
                    <a:lnTo>
                      <a:pt x="1201" y="96"/>
                    </a:lnTo>
                    <a:lnTo>
                      <a:pt x="1200" y="92"/>
                    </a:lnTo>
                    <a:lnTo>
                      <a:pt x="1200" y="91"/>
                    </a:lnTo>
                    <a:lnTo>
                      <a:pt x="1198" y="89"/>
                    </a:lnTo>
                    <a:lnTo>
                      <a:pt x="1198" y="89"/>
                    </a:lnTo>
                    <a:lnTo>
                      <a:pt x="1196" y="89"/>
                    </a:lnTo>
                    <a:lnTo>
                      <a:pt x="1194" y="89"/>
                    </a:lnTo>
                    <a:lnTo>
                      <a:pt x="1191" y="87"/>
                    </a:lnTo>
                    <a:lnTo>
                      <a:pt x="1184" y="92"/>
                    </a:lnTo>
                    <a:lnTo>
                      <a:pt x="1172" y="99"/>
                    </a:lnTo>
                    <a:lnTo>
                      <a:pt x="1158" y="110"/>
                    </a:lnTo>
                    <a:lnTo>
                      <a:pt x="1140" y="119"/>
                    </a:lnTo>
                    <a:lnTo>
                      <a:pt x="1124" y="129"/>
                    </a:lnTo>
                    <a:lnTo>
                      <a:pt x="1109" y="136"/>
                    </a:lnTo>
                    <a:lnTo>
                      <a:pt x="1098" y="140"/>
                    </a:lnTo>
                    <a:lnTo>
                      <a:pt x="1095" y="141"/>
                    </a:lnTo>
                    <a:lnTo>
                      <a:pt x="1093" y="140"/>
                    </a:lnTo>
                    <a:lnTo>
                      <a:pt x="1091" y="138"/>
                    </a:lnTo>
                    <a:lnTo>
                      <a:pt x="1091" y="136"/>
                    </a:lnTo>
                    <a:lnTo>
                      <a:pt x="1091" y="134"/>
                    </a:lnTo>
                    <a:lnTo>
                      <a:pt x="1090" y="131"/>
                    </a:lnTo>
                    <a:lnTo>
                      <a:pt x="1095" y="122"/>
                    </a:lnTo>
                    <a:lnTo>
                      <a:pt x="1095" y="115"/>
                    </a:lnTo>
                    <a:lnTo>
                      <a:pt x="1093" y="110"/>
                    </a:lnTo>
                    <a:lnTo>
                      <a:pt x="1091" y="101"/>
                    </a:lnTo>
                    <a:lnTo>
                      <a:pt x="1095" y="91"/>
                    </a:lnTo>
                    <a:lnTo>
                      <a:pt x="1097" y="89"/>
                    </a:lnTo>
                    <a:lnTo>
                      <a:pt x="1098" y="87"/>
                    </a:lnTo>
                    <a:lnTo>
                      <a:pt x="1100" y="85"/>
                    </a:lnTo>
                    <a:lnTo>
                      <a:pt x="1102" y="85"/>
                    </a:lnTo>
                    <a:lnTo>
                      <a:pt x="1104" y="85"/>
                    </a:lnTo>
                    <a:lnTo>
                      <a:pt x="1105" y="84"/>
                    </a:lnTo>
                    <a:lnTo>
                      <a:pt x="1107" y="82"/>
                    </a:lnTo>
                    <a:lnTo>
                      <a:pt x="1107" y="78"/>
                    </a:lnTo>
                    <a:lnTo>
                      <a:pt x="1109" y="73"/>
                    </a:lnTo>
                    <a:lnTo>
                      <a:pt x="1109" y="64"/>
                    </a:lnTo>
                    <a:lnTo>
                      <a:pt x="1100" y="59"/>
                    </a:lnTo>
                    <a:lnTo>
                      <a:pt x="1091" y="57"/>
                    </a:lnTo>
                    <a:lnTo>
                      <a:pt x="1084" y="57"/>
                    </a:lnTo>
                    <a:lnTo>
                      <a:pt x="1076" y="54"/>
                    </a:lnTo>
                    <a:lnTo>
                      <a:pt x="1063" y="45"/>
                    </a:lnTo>
                    <a:lnTo>
                      <a:pt x="1055" y="37"/>
                    </a:lnTo>
                    <a:lnTo>
                      <a:pt x="1049" y="26"/>
                    </a:lnTo>
                    <a:lnTo>
                      <a:pt x="1042" y="16"/>
                    </a:lnTo>
                    <a:lnTo>
                      <a:pt x="1034" y="9"/>
                    </a:lnTo>
                    <a:lnTo>
                      <a:pt x="1020" y="2"/>
                    </a:lnTo>
                    <a:lnTo>
                      <a:pt x="1002" y="0"/>
                    </a:lnTo>
                    <a:close/>
                  </a:path>
                </a:pathLst>
              </a:custGeom>
              <a:solidFill>
                <a:schemeClr val="accent1">
                  <a:lumMod val="60000"/>
                  <a:lumOff val="40000"/>
                </a:schemeClr>
              </a:solidFill>
              <a:ln w="3175">
                <a:noFill/>
                <a:round/>
                <a:headEnd/>
                <a:tailEnd/>
              </a:ln>
            </p:spPr>
            <p:txBody>
              <a:bodyPr vert="horz" wrap="square" lIns="91440" tIns="45720" rIns="91440" bIns="45720" numCol="1" anchor="t" anchorCtr="0" compatLnSpc="1">
                <a:prstTxWarp prst="textNoShape">
                  <a:avLst/>
                </a:prstTxWarp>
              </a:bodyP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Arial"/>
                  <a:cs typeface="+mn-cs"/>
                </a:endParaRPr>
              </a:p>
            </p:txBody>
          </p:sp>
          <p:sp>
            <p:nvSpPr>
              <p:cNvPr id="27" name="Freeform 9">
                <a:extLst>
                  <a:ext uri="{FF2B5EF4-FFF2-40B4-BE49-F238E27FC236}">
                    <a16:creationId xmlns:a16="http://schemas.microsoft.com/office/drawing/2014/main" id="{BA8C5A51-FBF1-46F8-9784-43764208E46E}"/>
                  </a:ext>
                </a:extLst>
              </p:cNvPr>
              <p:cNvSpPr>
                <a:spLocks noEditPoints="1"/>
              </p:cNvSpPr>
              <p:nvPr/>
            </p:nvSpPr>
            <p:spPr bwMode="auto">
              <a:xfrm>
                <a:off x="635000" y="2108200"/>
                <a:ext cx="7697788" cy="3846513"/>
              </a:xfrm>
              <a:custGeom>
                <a:avLst/>
                <a:gdLst>
                  <a:gd name="T0" fmla="*/ 1599 w 4849"/>
                  <a:gd name="T1" fmla="*/ 786 h 2423"/>
                  <a:gd name="T2" fmla="*/ 1536 w 4849"/>
                  <a:gd name="T3" fmla="*/ 779 h 2423"/>
                  <a:gd name="T4" fmla="*/ 529 w 4849"/>
                  <a:gd name="T5" fmla="*/ 651 h 2423"/>
                  <a:gd name="T6" fmla="*/ 4301 w 4849"/>
                  <a:gd name="T7" fmla="*/ 791 h 2423"/>
                  <a:gd name="T8" fmla="*/ 2510 w 4849"/>
                  <a:gd name="T9" fmla="*/ 575 h 2423"/>
                  <a:gd name="T10" fmla="*/ 2579 w 4849"/>
                  <a:gd name="T11" fmla="*/ 552 h 2423"/>
                  <a:gd name="T12" fmla="*/ 2649 w 4849"/>
                  <a:gd name="T13" fmla="*/ 522 h 2423"/>
                  <a:gd name="T14" fmla="*/ 2347 w 4849"/>
                  <a:gd name="T15" fmla="*/ 611 h 2423"/>
                  <a:gd name="T16" fmla="*/ 2304 w 4849"/>
                  <a:gd name="T17" fmla="*/ 615 h 2423"/>
                  <a:gd name="T18" fmla="*/ 2269 w 4849"/>
                  <a:gd name="T19" fmla="*/ 580 h 2423"/>
                  <a:gd name="T20" fmla="*/ 1234 w 4849"/>
                  <a:gd name="T21" fmla="*/ 424 h 2423"/>
                  <a:gd name="T22" fmla="*/ 1297 w 4849"/>
                  <a:gd name="T23" fmla="*/ 367 h 2423"/>
                  <a:gd name="T24" fmla="*/ 1178 w 4849"/>
                  <a:gd name="T25" fmla="*/ 307 h 2423"/>
                  <a:gd name="T26" fmla="*/ 1171 w 4849"/>
                  <a:gd name="T27" fmla="*/ 369 h 2423"/>
                  <a:gd name="T28" fmla="*/ 2044 w 4849"/>
                  <a:gd name="T29" fmla="*/ 365 h 2423"/>
                  <a:gd name="T30" fmla="*/ 2082 w 4849"/>
                  <a:gd name="T31" fmla="*/ 288 h 2423"/>
                  <a:gd name="T32" fmla="*/ 1297 w 4849"/>
                  <a:gd name="T33" fmla="*/ 215 h 2423"/>
                  <a:gd name="T34" fmla="*/ 2979 w 4849"/>
                  <a:gd name="T35" fmla="*/ 177 h 2423"/>
                  <a:gd name="T36" fmla="*/ 4833 w 4849"/>
                  <a:gd name="T37" fmla="*/ 109 h 2423"/>
                  <a:gd name="T38" fmla="*/ 1082 w 4849"/>
                  <a:gd name="T39" fmla="*/ 131 h 2423"/>
                  <a:gd name="T40" fmla="*/ 1167 w 4849"/>
                  <a:gd name="T41" fmla="*/ 154 h 2423"/>
                  <a:gd name="T42" fmla="*/ 1197 w 4849"/>
                  <a:gd name="T43" fmla="*/ 273 h 2423"/>
                  <a:gd name="T44" fmla="*/ 1078 w 4849"/>
                  <a:gd name="T45" fmla="*/ 379 h 2423"/>
                  <a:gd name="T46" fmla="*/ 1164 w 4849"/>
                  <a:gd name="T47" fmla="*/ 582 h 2423"/>
                  <a:gd name="T48" fmla="*/ 1281 w 4849"/>
                  <a:gd name="T49" fmla="*/ 575 h 2423"/>
                  <a:gd name="T50" fmla="*/ 1386 w 4849"/>
                  <a:gd name="T51" fmla="*/ 484 h 2423"/>
                  <a:gd name="T52" fmla="*/ 1501 w 4849"/>
                  <a:gd name="T53" fmla="*/ 564 h 2423"/>
                  <a:gd name="T54" fmla="*/ 1396 w 4849"/>
                  <a:gd name="T55" fmla="*/ 721 h 2423"/>
                  <a:gd name="T56" fmla="*/ 1459 w 4849"/>
                  <a:gd name="T57" fmla="*/ 798 h 2423"/>
                  <a:gd name="T58" fmla="*/ 1298 w 4849"/>
                  <a:gd name="T59" fmla="*/ 955 h 2423"/>
                  <a:gd name="T60" fmla="*/ 1124 w 4849"/>
                  <a:gd name="T61" fmla="*/ 1077 h 2423"/>
                  <a:gd name="T62" fmla="*/ 1085 w 4849"/>
                  <a:gd name="T63" fmla="*/ 1234 h 2423"/>
                  <a:gd name="T64" fmla="*/ 1194 w 4849"/>
                  <a:gd name="T65" fmla="*/ 1320 h 2423"/>
                  <a:gd name="T66" fmla="*/ 1361 w 4849"/>
                  <a:gd name="T67" fmla="*/ 1344 h 2423"/>
                  <a:gd name="T68" fmla="*/ 1616 w 4849"/>
                  <a:gd name="T69" fmla="*/ 1421 h 2423"/>
                  <a:gd name="T70" fmla="*/ 1866 w 4849"/>
                  <a:gd name="T71" fmla="*/ 1604 h 2423"/>
                  <a:gd name="T72" fmla="*/ 1647 w 4849"/>
                  <a:gd name="T73" fmla="*/ 1966 h 2423"/>
                  <a:gd name="T74" fmla="*/ 1496 w 4849"/>
                  <a:gd name="T75" fmla="*/ 2105 h 2423"/>
                  <a:gd name="T76" fmla="*/ 1431 w 4849"/>
                  <a:gd name="T77" fmla="*/ 2215 h 2423"/>
                  <a:gd name="T78" fmla="*/ 1396 w 4849"/>
                  <a:gd name="T79" fmla="*/ 2371 h 2423"/>
                  <a:gd name="T80" fmla="*/ 1302 w 4849"/>
                  <a:gd name="T81" fmla="*/ 2315 h 2423"/>
                  <a:gd name="T82" fmla="*/ 1270 w 4849"/>
                  <a:gd name="T83" fmla="*/ 1667 h 2423"/>
                  <a:gd name="T84" fmla="*/ 1269 w 4849"/>
                  <a:gd name="T85" fmla="*/ 1400 h 2423"/>
                  <a:gd name="T86" fmla="*/ 1056 w 4849"/>
                  <a:gd name="T87" fmla="*/ 1288 h 2423"/>
                  <a:gd name="T88" fmla="*/ 813 w 4849"/>
                  <a:gd name="T89" fmla="*/ 1102 h 2423"/>
                  <a:gd name="T90" fmla="*/ 818 w 4849"/>
                  <a:gd name="T91" fmla="*/ 1171 h 2423"/>
                  <a:gd name="T92" fmla="*/ 642 w 4849"/>
                  <a:gd name="T93" fmla="*/ 939 h 2423"/>
                  <a:gd name="T94" fmla="*/ 639 w 4849"/>
                  <a:gd name="T95" fmla="*/ 739 h 2423"/>
                  <a:gd name="T96" fmla="*/ 490 w 4849"/>
                  <a:gd name="T97" fmla="*/ 522 h 2423"/>
                  <a:gd name="T98" fmla="*/ 141 w 4849"/>
                  <a:gd name="T99" fmla="*/ 576 h 2423"/>
                  <a:gd name="T100" fmla="*/ 115 w 4849"/>
                  <a:gd name="T101" fmla="*/ 482 h 2423"/>
                  <a:gd name="T102" fmla="*/ 85 w 4849"/>
                  <a:gd name="T103" fmla="*/ 334 h 2423"/>
                  <a:gd name="T104" fmla="*/ 110 w 4849"/>
                  <a:gd name="T105" fmla="*/ 255 h 2423"/>
                  <a:gd name="T106" fmla="*/ 234 w 4849"/>
                  <a:gd name="T107" fmla="*/ 107 h 2423"/>
                  <a:gd name="T108" fmla="*/ 499 w 4849"/>
                  <a:gd name="T109" fmla="*/ 136 h 2423"/>
                  <a:gd name="T110" fmla="*/ 632 w 4849"/>
                  <a:gd name="T111" fmla="*/ 149 h 2423"/>
                  <a:gd name="T112" fmla="*/ 771 w 4849"/>
                  <a:gd name="T113" fmla="*/ 218 h 2423"/>
                  <a:gd name="T114" fmla="*/ 979 w 4849"/>
                  <a:gd name="T115" fmla="*/ 222 h 2423"/>
                  <a:gd name="T116" fmla="*/ 918 w 4849"/>
                  <a:gd name="T117" fmla="*/ 131 h 2423"/>
                  <a:gd name="T118" fmla="*/ 733 w 4849"/>
                  <a:gd name="T119" fmla="*/ 157 h 2423"/>
                  <a:gd name="T120" fmla="*/ 776 w 4849"/>
                  <a:gd name="T121" fmla="*/ 42 h 2423"/>
                  <a:gd name="T122" fmla="*/ 902 w 4849"/>
                  <a:gd name="T123" fmla="*/ 28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49" h="2423">
                    <a:moveTo>
                      <a:pt x="1469" y="711"/>
                    </a:moveTo>
                    <a:lnTo>
                      <a:pt x="1482" y="712"/>
                    </a:lnTo>
                    <a:lnTo>
                      <a:pt x="1490" y="714"/>
                    </a:lnTo>
                    <a:lnTo>
                      <a:pt x="1501" y="718"/>
                    </a:lnTo>
                    <a:lnTo>
                      <a:pt x="1501" y="726"/>
                    </a:lnTo>
                    <a:lnTo>
                      <a:pt x="1497" y="726"/>
                    </a:lnTo>
                    <a:lnTo>
                      <a:pt x="1494" y="728"/>
                    </a:lnTo>
                    <a:lnTo>
                      <a:pt x="1490" y="728"/>
                    </a:lnTo>
                    <a:lnTo>
                      <a:pt x="1487" y="728"/>
                    </a:lnTo>
                    <a:lnTo>
                      <a:pt x="1482" y="730"/>
                    </a:lnTo>
                    <a:lnTo>
                      <a:pt x="1478" y="725"/>
                    </a:lnTo>
                    <a:lnTo>
                      <a:pt x="1476" y="723"/>
                    </a:lnTo>
                    <a:lnTo>
                      <a:pt x="1475" y="719"/>
                    </a:lnTo>
                    <a:lnTo>
                      <a:pt x="1473" y="716"/>
                    </a:lnTo>
                    <a:lnTo>
                      <a:pt x="1469" y="711"/>
                    </a:lnTo>
                    <a:close/>
                    <a:moveTo>
                      <a:pt x="1551" y="691"/>
                    </a:moveTo>
                    <a:lnTo>
                      <a:pt x="1562" y="691"/>
                    </a:lnTo>
                    <a:lnTo>
                      <a:pt x="1562" y="705"/>
                    </a:lnTo>
                    <a:lnTo>
                      <a:pt x="1562" y="718"/>
                    </a:lnTo>
                    <a:lnTo>
                      <a:pt x="1564" y="728"/>
                    </a:lnTo>
                    <a:lnTo>
                      <a:pt x="1565" y="740"/>
                    </a:lnTo>
                    <a:lnTo>
                      <a:pt x="1585" y="740"/>
                    </a:lnTo>
                    <a:lnTo>
                      <a:pt x="1585" y="760"/>
                    </a:lnTo>
                    <a:lnTo>
                      <a:pt x="1593" y="760"/>
                    </a:lnTo>
                    <a:lnTo>
                      <a:pt x="1595" y="761"/>
                    </a:lnTo>
                    <a:lnTo>
                      <a:pt x="1597" y="761"/>
                    </a:lnTo>
                    <a:lnTo>
                      <a:pt x="1599" y="761"/>
                    </a:lnTo>
                    <a:lnTo>
                      <a:pt x="1600" y="761"/>
                    </a:lnTo>
                    <a:lnTo>
                      <a:pt x="1602" y="761"/>
                    </a:lnTo>
                    <a:lnTo>
                      <a:pt x="1604" y="763"/>
                    </a:lnTo>
                    <a:lnTo>
                      <a:pt x="1602" y="774"/>
                    </a:lnTo>
                    <a:lnTo>
                      <a:pt x="1599" y="786"/>
                    </a:lnTo>
                    <a:lnTo>
                      <a:pt x="1597" y="798"/>
                    </a:lnTo>
                    <a:lnTo>
                      <a:pt x="1593" y="798"/>
                    </a:lnTo>
                    <a:lnTo>
                      <a:pt x="1592" y="794"/>
                    </a:lnTo>
                    <a:lnTo>
                      <a:pt x="1592" y="793"/>
                    </a:lnTo>
                    <a:lnTo>
                      <a:pt x="1592" y="791"/>
                    </a:lnTo>
                    <a:lnTo>
                      <a:pt x="1590" y="789"/>
                    </a:lnTo>
                    <a:lnTo>
                      <a:pt x="1590" y="787"/>
                    </a:lnTo>
                    <a:lnTo>
                      <a:pt x="1588" y="791"/>
                    </a:lnTo>
                    <a:lnTo>
                      <a:pt x="1586" y="791"/>
                    </a:lnTo>
                    <a:lnTo>
                      <a:pt x="1586" y="793"/>
                    </a:lnTo>
                    <a:lnTo>
                      <a:pt x="1586" y="793"/>
                    </a:lnTo>
                    <a:lnTo>
                      <a:pt x="1586" y="793"/>
                    </a:lnTo>
                    <a:lnTo>
                      <a:pt x="1585" y="793"/>
                    </a:lnTo>
                    <a:lnTo>
                      <a:pt x="1581" y="794"/>
                    </a:lnTo>
                    <a:lnTo>
                      <a:pt x="1581" y="787"/>
                    </a:lnTo>
                    <a:lnTo>
                      <a:pt x="1583" y="786"/>
                    </a:lnTo>
                    <a:lnTo>
                      <a:pt x="1583" y="784"/>
                    </a:lnTo>
                    <a:lnTo>
                      <a:pt x="1585" y="782"/>
                    </a:lnTo>
                    <a:lnTo>
                      <a:pt x="1585" y="779"/>
                    </a:lnTo>
                    <a:lnTo>
                      <a:pt x="1585" y="775"/>
                    </a:lnTo>
                    <a:lnTo>
                      <a:pt x="1581" y="775"/>
                    </a:lnTo>
                    <a:lnTo>
                      <a:pt x="1574" y="782"/>
                    </a:lnTo>
                    <a:lnTo>
                      <a:pt x="1567" y="789"/>
                    </a:lnTo>
                    <a:lnTo>
                      <a:pt x="1558" y="794"/>
                    </a:lnTo>
                    <a:lnTo>
                      <a:pt x="1558" y="789"/>
                    </a:lnTo>
                    <a:lnTo>
                      <a:pt x="1558" y="784"/>
                    </a:lnTo>
                    <a:lnTo>
                      <a:pt x="1558" y="782"/>
                    </a:lnTo>
                    <a:lnTo>
                      <a:pt x="1557" y="781"/>
                    </a:lnTo>
                    <a:lnTo>
                      <a:pt x="1553" y="779"/>
                    </a:lnTo>
                    <a:lnTo>
                      <a:pt x="1548" y="779"/>
                    </a:lnTo>
                    <a:lnTo>
                      <a:pt x="1539" y="779"/>
                    </a:lnTo>
                    <a:lnTo>
                      <a:pt x="1536" y="779"/>
                    </a:lnTo>
                    <a:lnTo>
                      <a:pt x="1532" y="779"/>
                    </a:lnTo>
                    <a:lnTo>
                      <a:pt x="1527" y="777"/>
                    </a:lnTo>
                    <a:lnTo>
                      <a:pt x="1522" y="777"/>
                    </a:lnTo>
                    <a:lnTo>
                      <a:pt x="1517" y="775"/>
                    </a:lnTo>
                    <a:lnTo>
                      <a:pt x="1513" y="772"/>
                    </a:lnTo>
                    <a:lnTo>
                      <a:pt x="1523" y="758"/>
                    </a:lnTo>
                    <a:lnTo>
                      <a:pt x="1534" y="737"/>
                    </a:lnTo>
                    <a:lnTo>
                      <a:pt x="1541" y="714"/>
                    </a:lnTo>
                    <a:lnTo>
                      <a:pt x="1551" y="691"/>
                    </a:lnTo>
                    <a:close/>
                    <a:moveTo>
                      <a:pt x="1220" y="630"/>
                    </a:moveTo>
                    <a:lnTo>
                      <a:pt x="1235" y="630"/>
                    </a:lnTo>
                    <a:lnTo>
                      <a:pt x="1235" y="637"/>
                    </a:lnTo>
                    <a:lnTo>
                      <a:pt x="1232" y="637"/>
                    </a:lnTo>
                    <a:lnTo>
                      <a:pt x="1230" y="639"/>
                    </a:lnTo>
                    <a:lnTo>
                      <a:pt x="1229" y="639"/>
                    </a:lnTo>
                    <a:lnTo>
                      <a:pt x="1227" y="639"/>
                    </a:lnTo>
                    <a:lnTo>
                      <a:pt x="1225" y="641"/>
                    </a:lnTo>
                    <a:lnTo>
                      <a:pt x="1220" y="641"/>
                    </a:lnTo>
                    <a:lnTo>
                      <a:pt x="1220" y="630"/>
                    </a:lnTo>
                    <a:close/>
                    <a:moveTo>
                      <a:pt x="515" y="622"/>
                    </a:moveTo>
                    <a:lnTo>
                      <a:pt x="522" y="622"/>
                    </a:lnTo>
                    <a:lnTo>
                      <a:pt x="525" y="623"/>
                    </a:lnTo>
                    <a:lnTo>
                      <a:pt x="529" y="625"/>
                    </a:lnTo>
                    <a:lnTo>
                      <a:pt x="534" y="625"/>
                    </a:lnTo>
                    <a:lnTo>
                      <a:pt x="541" y="625"/>
                    </a:lnTo>
                    <a:lnTo>
                      <a:pt x="543" y="639"/>
                    </a:lnTo>
                    <a:lnTo>
                      <a:pt x="546" y="650"/>
                    </a:lnTo>
                    <a:lnTo>
                      <a:pt x="548" y="664"/>
                    </a:lnTo>
                    <a:lnTo>
                      <a:pt x="541" y="664"/>
                    </a:lnTo>
                    <a:lnTo>
                      <a:pt x="537" y="658"/>
                    </a:lnTo>
                    <a:lnTo>
                      <a:pt x="534" y="655"/>
                    </a:lnTo>
                    <a:lnTo>
                      <a:pt x="529" y="651"/>
                    </a:lnTo>
                    <a:lnTo>
                      <a:pt x="525" y="648"/>
                    </a:lnTo>
                    <a:lnTo>
                      <a:pt x="522" y="643"/>
                    </a:lnTo>
                    <a:lnTo>
                      <a:pt x="518" y="637"/>
                    </a:lnTo>
                    <a:lnTo>
                      <a:pt x="516" y="634"/>
                    </a:lnTo>
                    <a:lnTo>
                      <a:pt x="515" y="630"/>
                    </a:lnTo>
                    <a:lnTo>
                      <a:pt x="515" y="627"/>
                    </a:lnTo>
                    <a:lnTo>
                      <a:pt x="515" y="622"/>
                    </a:lnTo>
                    <a:close/>
                    <a:moveTo>
                      <a:pt x="4304" y="609"/>
                    </a:moveTo>
                    <a:lnTo>
                      <a:pt x="4306" y="611"/>
                    </a:lnTo>
                    <a:lnTo>
                      <a:pt x="4306" y="611"/>
                    </a:lnTo>
                    <a:lnTo>
                      <a:pt x="4306" y="611"/>
                    </a:lnTo>
                    <a:lnTo>
                      <a:pt x="4306" y="613"/>
                    </a:lnTo>
                    <a:lnTo>
                      <a:pt x="4307" y="613"/>
                    </a:lnTo>
                    <a:lnTo>
                      <a:pt x="4307" y="615"/>
                    </a:lnTo>
                    <a:lnTo>
                      <a:pt x="4313" y="627"/>
                    </a:lnTo>
                    <a:lnTo>
                      <a:pt x="4313" y="643"/>
                    </a:lnTo>
                    <a:lnTo>
                      <a:pt x="4313" y="658"/>
                    </a:lnTo>
                    <a:lnTo>
                      <a:pt x="4316" y="676"/>
                    </a:lnTo>
                    <a:lnTo>
                      <a:pt x="4321" y="693"/>
                    </a:lnTo>
                    <a:lnTo>
                      <a:pt x="4330" y="712"/>
                    </a:lnTo>
                    <a:lnTo>
                      <a:pt x="4335" y="733"/>
                    </a:lnTo>
                    <a:lnTo>
                      <a:pt x="4311" y="730"/>
                    </a:lnTo>
                    <a:lnTo>
                      <a:pt x="4311" y="746"/>
                    </a:lnTo>
                    <a:lnTo>
                      <a:pt x="4314" y="758"/>
                    </a:lnTo>
                    <a:lnTo>
                      <a:pt x="4316" y="770"/>
                    </a:lnTo>
                    <a:lnTo>
                      <a:pt x="4320" y="787"/>
                    </a:lnTo>
                    <a:lnTo>
                      <a:pt x="4314" y="787"/>
                    </a:lnTo>
                    <a:lnTo>
                      <a:pt x="4311" y="787"/>
                    </a:lnTo>
                    <a:lnTo>
                      <a:pt x="4306" y="789"/>
                    </a:lnTo>
                    <a:lnTo>
                      <a:pt x="4304" y="789"/>
                    </a:lnTo>
                    <a:lnTo>
                      <a:pt x="4301" y="791"/>
                    </a:lnTo>
                    <a:lnTo>
                      <a:pt x="4301" y="791"/>
                    </a:lnTo>
                    <a:lnTo>
                      <a:pt x="4297" y="781"/>
                    </a:lnTo>
                    <a:lnTo>
                      <a:pt x="4295" y="761"/>
                    </a:lnTo>
                    <a:lnTo>
                      <a:pt x="4295" y="739"/>
                    </a:lnTo>
                    <a:lnTo>
                      <a:pt x="4295" y="714"/>
                    </a:lnTo>
                    <a:lnTo>
                      <a:pt x="4295" y="691"/>
                    </a:lnTo>
                    <a:lnTo>
                      <a:pt x="4292" y="676"/>
                    </a:lnTo>
                    <a:lnTo>
                      <a:pt x="4292" y="637"/>
                    </a:lnTo>
                    <a:lnTo>
                      <a:pt x="4295" y="632"/>
                    </a:lnTo>
                    <a:lnTo>
                      <a:pt x="4297" y="629"/>
                    </a:lnTo>
                    <a:lnTo>
                      <a:pt x="4299" y="625"/>
                    </a:lnTo>
                    <a:lnTo>
                      <a:pt x="4301" y="622"/>
                    </a:lnTo>
                    <a:lnTo>
                      <a:pt x="4302" y="616"/>
                    </a:lnTo>
                    <a:lnTo>
                      <a:pt x="4304" y="609"/>
                    </a:lnTo>
                    <a:close/>
                    <a:moveTo>
                      <a:pt x="2253" y="595"/>
                    </a:moveTo>
                    <a:lnTo>
                      <a:pt x="2257" y="616"/>
                    </a:lnTo>
                    <a:lnTo>
                      <a:pt x="2255" y="637"/>
                    </a:lnTo>
                    <a:lnTo>
                      <a:pt x="2250" y="660"/>
                    </a:lnTo>
                    <a:lnTo>
                      <a:pt x="2236" y="667"/>
                    </a:lnTo>
                    <a:lnTo>
                      <a:pt x="2223" y="671"/>
                    </a:lnTo>
                    <a:lnTo>
                      <a:pt x="2204" y="672"/>
                    </a:lnTo>
                    <a:lnTo>
                      <a:pt x="2204" y="664"/>
                    </a:lnTo>
                    <a:lnTo>
                      <a:pt x="2209" y="651"/>
                    </a:lnTo>
                    <a:lnTo>
                      <a:pt x="2209" y="636"/>
                    </a:lnTo>
                    <a:lnTo>
                      <a:pt x="2208" y="618"/>
                    </a:lnTo>
                    <a:lnTo>
                      <a:pt x="2218" y="609"/>
                    </a:lnTo>
                    <a:lnTo>
                      <a:pt x="2227" y="602"/>
                    </a:lnTo>
                    <a:lnTo>
                      <a:pt x="2237" y="597"/>
                    </a:lnTo>
                    <a:lnTo>
                      <a:pt x="2253" y="595"/>
                    </a:lnTo>
                    <a:close/>
                    <a:moveTo>
                      <a:pt x="2503" y="568"/>
                    </a:moveTo>
                    <a:lnTo>
                      <a:pt x="2506" y="571"/>
                    </a:lnTo>
                    <a:lnTo>
                      <a:pt x="2508" y="573"/>
                    </a:lnTo>
                    <a:lnTo>
                      <a:pt x="2510" y="575"/>
                    </a:lnTo>
                    <a:lnTo>
                      <a:pt x="2510" y="578"/>
                    </a:lnTo>
                    <a:lnTo>
                      <a:pt x="2510" y="582"/>
                    </a:lnTo>
                    <a:lnTo>
                      <a:pt x="2511" y="587"/>
                    </a:lnTo>
                    <a:lnTo>
                      <a:pt x="2510" y="590"/>
                    </a:lnTo>
                    <a:lnTo>
                      <a:pt x="2508" y="592"/>
                    </a:lnTo>
                    <a:lnTo>
                      <a:pt x="2508" y="594"/>
                    </a:lnTo>
                    <a:lnTo>
                      <a:pt x="2508" y="595"/>
                    </a:lnTo>
                    <a:lnTo>
                      <a:pt x="2508" y="597"/>
                    </a:lnTo>
                    <a:lnTo>
                      <a:pt x="2506" y="599"/>
                    </a:lnTo>
                    <a:lnTo>
                      <a:pt x="2504" y="601"/>
                    </a:lnTo>
                    <a:lnTo>
                      <a:pt x="2503" y="601"/>
                    </a:lnTo>
                    <a:lnTo>
                      <a:pt x="2501" y="601"/>
                    </a:lnTo>
                    <a:lnTo>
                      <a:pt x="2499" y="602"/>
                    </a:lnTo>
                    <a:lnTo>
                      <a:pt x="2496" y="602"/>
                    </a:lnTo>
                    <a:lnTo>
                      <a:pt x="2490" y="590"/>
                    </a:lnTo>
                    <a:lnTo>
                      <a:pt x="2487" y="585"/>
                    </a:lnTo>
                    <a:lnTo>
                      <a:pt x="2487" y="583"/>
                    </a:lnTo>
                    <a:lnTo>
                      <a:pt x="2489" y="582"/>
                    </a:lnTo>
                    <a:lnTo>
                      <a:pt x="2496" y="578"/>
                    </a:lnTo>
                    <a:lnTo>
                      <a:pt x="2503" y="568"/>
                    </a:lnTo>
                    <a:close/>
                    <a:moveTo>
                      <a:pt x="2583" y="529"/>
                    </a:moveTo>
                    <a:lnTo>
                      <a:pt x="2588" y="531"/>
                    </a:lnTo>
                    <a:lnTo>
                      <a:pt x="2590" y="531"/>
                    </a:lnTo>
                    <a:lnTo>
                      <a:pt x="2592" y="531"/>
                    </a:lnTo>
                    <a:lnTo>
                      <a:pt x="2593" y="533"/>
                    </a:lnTo>
                    <a:lnTo>
                      <a:pt x="2595" y="533"/>
                    </a:lnTo>
                    <a:lnTo>
                      <a:pt x="2592" y="538"/>
                    </a:lnTo>
                    <a:lnTo>
                      <a:pt x="2590" y="543"/>
                    </a:lnTo>
                    <a:lnTo>
                      <a:pt x="2588" y="548"/>
                    </a:lnTo>
                    <a:lnTo>
                      <a:pt x="2585" y="554"/>
                    </a:lnTo>
                    <a:lnTo>
                      <a:pt x="2579" y="557"/>
                    </a:lnTo>
                    <a:lnTo>
                      <a:pt x="2579" y="552"/>
                    </a:lnTo>
                    <a:lnTo>
                      <a:pt x="2578" y="552"/>
                    </a:lnTo>
                    <a:lnTo>
                      <a:pt x="2578" y="550"/>
                    </a:lnTo>
                    <a:lnTo>
                      <a:pt x="2578" y="550"/>
                    </a:lnTo>
                    <a:lnTo>
                      <a:pt x="2578" y="548"/>
                    </a:lnTo>
                    <a:lnTo>
                      <a:pt x="2576" y="545"/>
                    </a:lnTo>
                    <a:lnTo>
                      <a:pt x="2579" y="541"/>
                    </a:lnTo>
                    <a:lnTo>
                      <a:pt x="2581" y="538"/>
                    </a:lnTo>
                    <a:lnTo>
                      <a:pt x="2583" y="534"/>
                    </a:lnTo>
                    <a:lnTo>
                      <a:pt x="2583" y="529"/>
                    </a:lnTo>
                    <a:close/>
                    <a:moveTo>
                      <a:pt x="246" y="526"/>
                    </a:moveTo>
                    <a:lnTo>
                      <a:pt x="251" y="534"/>
                    </a:lnTo>
                    <a:lnTo>
                      <a:pt x="251" y="541"/>
                    </a:lnTo>
                    <a:lnTo>
                      <a:pt x="246" y="550"/>
                    </a:lnTo>
                    <a:lnTo>
                      <a:pt x="239" y="555"/>
                    </a:lnTo>
                    <a:lnTo>
                      <a:pt x="232" y="559"/>
                    </a:lnTo>
                    <a:lnTo>
                      <a:pt x="230" y="561"/>
                    </a:lnTo>
                    <a:lnTo>
                      <a:pt x="227" y="557"/>
                    </a:lnTo>
                    <a:lnTo>
                      <a:pt x="225" y="554"/>
                    </a:lnTo>
                    <a:lnTo>
                      <a:pt x="223" y="548"/>
                    </a:lnTo>
                    <a:lnTo>
                      <a:pt x="223" y="543"/>
                    </a:lnTo>
                    <a:lnTo>
                      <a:pt x="221" y="538"/>
                    </a:lnTo>
                    <a:lnTo>
                      <a:pt x="234" y="533"/>
                    </a:lnTo>
                    <a:lnTo>
                      <a:pt x="237" y="531"/>
                    </a:lnTo>
                    <a:lnTo>
                      <a:pt x="242" y="529"/>
                    </a:lnTo>
                    <a:lnTo>
                      <a:pt x="246" y="526"/>
                    </a:lnTo>
                    <a:close/>
                    <a:moveTo>
                      <a:pt x="2646" y="503"/>
                    </a:moveTo>
                    <a:lnTo>
                      <a:pt x="2660" y="510"/>
                    </a:lnTo>
                    <a:lnTo>
                      <a:pt x="2660" y="515"/>
                    </a:lnTo>
                    <a:lnTo>
                      <a:pt x="2656" y="515"/>
                    </a:lnTo>
                    <a:lnTo>
                      <a:pt x="2655" y="517"/>
                    </a:lnTo>
                    <a:lnTo>
                      <a:pt x="2651" y="519"/>
                    </a:lnTo>
                    <a:lnTo>
                      <a:pt x="2649" y="522"/>
                    </a:lnTo>
                    <a:lnTo>
                      <a:pt x="2646" y="520"/>
                    </a:lnTo>
                    <a:lnTo>
                      <a:pt x="2644" y="520"/>
                    </a:lnTo>
                    <a:lnTo>
                      <a:pt x="2644" y="520"/>
                    </a:lnTo>
                    <a:lnTo>
                      <a:pt x="2642" y="519"/>
                    </a:lnTo>
                    <a:lnTo>
                      <a:pt x="2641" y="519"/>
                    </a:lnTo>
                    <a:lnTo>
                      <a:pt x="2641" y="515"/>
                    </a:lnTo>
                    <a:lnTo>
                      <a:pt x="2641" y="512"/>
                    </a:lnTo>
                    <a:lnTo>
                      <a:pt x="2641" y="510"/>
                    </a:lnTo>
                    <a:lnTo>
                      <a:pt x="2641" y="510"/>
                    </a:lnTo>
                    <a:lnTo>
                      <a:pt x="2642" y="506"/>
                    </a:lnTo>
                    <a:lnTo>
                      <a:pt x="2646" y="503"/>
                    </a:lnTo>
                    <a:close/>
                    <a:moveTo>
                      <a:pt x="2272" y="494"/>
                    </a:moveTo>
                    <a:lnTo>
                      <a:pt x="2290" y="496"/>
                    </a:lnTo>
                    <a:lnTo>
                      <a:pt x="2304" y="499"/>
                    </a:lnTo>
                    <a:lnTo>
                      <a:pt x="2300" y="506"/>
                    </a:lnTo>
                    <a:lnTo>
                      <a:pt x="2298" y="512"/>
                    </a:lnTo>
                    <a:lnTo>
                      <a:pt x="2295" y="517"/>
                    </a:lnTo>
                    <a:lnTo>
                      <a:pt x="2291" y="522"/>
                    </a:lnTo>
                    <a:lnTo>
                      <a:pt x="2300" y="522"/>
                    </a:lnTo>
                    <a:lnTo>
                      <a:pt x="2304" y="519"/>
                    </a:lnTo>
                    <a:lnTo>
                      <a:pt x="2305" y="517"/>
                    </a:lnTo>
                    <a:lnTo>
                      <a:pt x="2309" y="515"/>
                    </a:lnTo>
                    <a:lnTo>
                      <a:pt x="2314" y="515"/>
                    </a:lnTo>
                    <a:lnTo>
                      <a:pt x="2314" y="522"/>
                    </a:lnTo>
                    <a:lnTo>
                      <a:pt x="2319" y="534"/>
                    </a:lnTo>
                    <a:lnTo>
                      <a:pt x="2316" y="545"/>
                    </a:lnTo>
                    <a:lnTo>
                      <a:pt x="2311" y="554"/>
                    </a:lnTo>
                    <a:lnTo>
                      <a:pt x="2307" y="561"/>
                    </a:lnTo>
                    <a:lnTo>
                      <a:pt x="2316" y="569"/>
                    </a:lnTo>
                    <a:lnTo>
                      <a:pt x="2325" y="582"/>
                    </a:lnTo>
                    <a:lnTo>
                      <a:pt x="2337" y="595"/>
                    </a:lnTo>
                    <a:lnTo>
                      <a:pt x="2347" y="611"/>
                    </a:lnTo>
                    <a:lnTo>
                      <a:pt x="2356" y="629"/>
                    </a:lnTo>
                    <a:lnTo>
                      <a:pt x="2363" y="644"/>
                    </a:lnTo>
                    <a:lnTo>
                      <a:pt x="2365" y="657"/>
                    </a:lnTo>
                    <a:lnTo>
                      <a:pt x="2361" y="669"/>
                    </a:lnTo>
                    <a:lnTo>
                      <a:pt x="2353" y="676"/>
                    </a:lnTo>
                    <a:lnTo>
                      <a:pt x="2342" y="683"/>
                    </a:lnTo>
                    <a:lnTo>
                      <a:pt x="2325" y="690"/>
                    </a:lnTo>
                    <a:lnTo>
                      <a:pt x="2304" y="695"/>
                    </a:lnTo>
                    <a:lnTo>
                      <a:pt x="2285" y="700"/>
                    </a:lnTo>
                    <a:lnTo>
                      <a:pt x="2269" y="702"/>
                    </a:lnTo>
                    <a:lnTo>
                      <a:pt x="2269" y="698"/>
                    </a:lnTo>
                    <a:lnTo>
                      <a:pt x="2279" y="683"/>
                    </a:lnTo>
                    <a:lnTo>
                      <a:pt x="2288" y="667"/>
                    </a:lnTo>
                    <a:lnTo>
                      <a:pt x="2283" y="667"/>
                    </a:lnTo>
                    <a:lnTo>
                      <a:pt x="2279" y="667"/>
                    </a:lnTo>
                    <a:lnTo>
                      <a:pt x="2276" y="665"/>
                    </a:lnTo>
                    <a:lnTo>
                      <a:pt x="2276" y="664"/>
                    </a:lnTo>
                    <a:lnTo>
                      <a:pt x="2274" y="662"/>
                    </a:lnTo>
                    <a:lnTo>
                      <a:pt x="2274" y="658"/>
                    </a:lnTo>
                    <a:lnTo>
                      <a:pt x="2272" y="653"/>
                    </a:lnTo>
                    <a:lnTo>
                      <a:pt x="2285" y="650"/>
                    </a:lnTo>
                    <a:lnTo>
                      <a:pt x="2281" y="646"/>
                    </a:lnTo>
                    <a:lnTo>
                      <a:pt x="2281" y="644"/>
                    </a:lnTo>
                    <a:lnTo>
                      <a:pt x="2279" y="643"/>
                    </a:lnTo>
                    <a:lnTo>
                      <a:pt x="2279" y="643"/>
                    </a:lnTo>
                    <a:lnTo>
                      <a:pt x="2279" y="641"/>
                    </a:lnTo>
                    <a:lnTo>
                      <a:pt x="2281" y="637"/>
                    </a:lnTo>
                    <a:lnTo>
                      <a:pt x="2283" y="630"/>
                    </a:lnTo>
                    <a:lnTo>
                      <a:pt x="2288" y="625"/>
                    </a:lnTo>
                    <a:lnTo>
                      <a:pt x="2291" y="622"/>
                    </a:lnTo>
                    <a:lnTo>
                      <a:pt x="2298" y="618"/>
                    </a:lnTo>
                    <a:lnTo>
                      <a:pt x="2304" y="615"/>
                    </a:lnTo>
                    <a:lnTo>
                      <a:pt x="2302" y="611"/>
                    </a:lnTo>
                    <a:lnTo>
                      <a:pt x="2302" y="609"/>
                    </a:lnTo>
                    <a:lnTo>
                      <a:pt x="2302" y="609"/>
                    </a:lnTo>
                    <a:lnTo>
                      <a:pt x="2300" y="608"/>
                    </a:lnTo>
                    <a:lnTo>
                      <a:pt x="2300" y="606"/>
                    </a:lnTo>
                    <a:lnTo>
                      <a:pt x="2298" y="602"/>
                    </a:lnTo>
                    <a:lnTo>
                      <a:pt x="2297" y="602"/>
                    </a:lnTo>
                    <a:lnTo>
                      <a:pt x="2297" y="601"/>
                    </a:lnTo>
                    <a:lnTo>
                      <a:pt x="2297" y="601"/>
                    </a:lnTo>
                    <a:lnTo>
                      <a:pt x="2297" y="601"/>
                    </a:lnTo>
                    <a:lnTo>
                      <a:pt x="2295" y="601"/>
                    </a:lnTo>
                    <a:lnTo>
                      <a:pt x="2291" y="599"/>
                    </a:lnTo>
                    <a:lnTo>
                      <a:pt x="2288" y="597"/>
                    </a:lnTo>
                    <a:lnTo>
                      <a:pt x="2286" y="597"/>
                    </a:lnTo>
                    <a:lnTo>
                      <a:pt x="2283" y="597"/>
                    </a:lnTo>
                    <a:lnTo>
                      <a:pt x="2279" y="595"/>
                    </a:lnTo>
                    <a:lnTo>
                      <a:pt x="2276" y="595"/>
                    </a:lnTo>
                    <a:lnTo>
                      <a:pt x="2276" y="594"/>
                    </a:lnTo>
                    <a:lnTo>
                      <a:pt x="2274" y="592"/>
                    </a:lnTo>
                    <a:lnTo>
                      <a:pt x="2274" y="590"/>
                    </a:lnTo>
                    <a:lnTo>
                      <a:pt x="2274" y="587"/>
                    </a:lnTo>
                    <a:lnTo>
                      <a:pt x="2272" y="583"/>
                    </a:lnTo>
                    <a:lnTo>
                      <a:pt x="2274" y="582"/>
                    </a:lnTo>
                    <a:lnTo>
                      <a:pt x="2274" y="580"/>
                    </a:lnTo>
                    <a:lnTo>
                      <a:pt x="2276" y="578"/>
                    </a:lnTo>
                    <a:lnTo>
                      <a:pt x="2276" y="576"/>
                    </a:lnTo>
                    <a:lnTo>
                      <a:pt x="2276" y="573"/>
                    </a:lnTo>
                    <a:lnTo>
                      <a:pt x="2272" y="573"/>
                    </a:lnTo>
                    <a:lnTo>
                      <a:pt x="2271" y="576"/>
                    </a:lnTo>
                    <a:lnTo>
                      <a:pt x="2271" y="578"/>
                    </a:lnTo>
                    <a:lnTo>
                      <a:pt x="2271" y="580"/>
                    </a:lnTo>
                    <a:lnTo>
                      <a:pt x="2269" y="580"/>
                    </a:lnTo>
                    <a:lnTo>
                      <a:pt x="2267" y="582"/>
                    </a:lnTo>
                    <a:lnTo>
                      <a:pt x="2265" y="583"/>
                    </a:lnTo>
                    <a:lnTo>
                      <a:pt x="2262" y="566"/>
                    </a:lnTo>
                    <a:lnTo>
                      <a:pt x="2258" y="550"/>
                    </a:lnTo>
                    <a:lnTo>
                      <a:pt x="2257" y="538"/>
                    </a:lnTo>
                    <a:lnTo>
                      <a:pt x="2260" y="529"/>
                    </a:lnTo>
                    <a:lnTo>
                      <a:pt x="2265" y="520"/>
                    </a:lnTo>
                    <a:lnTo>
                      <a:pt x="2271" y="510"/>
                    </a:lnTo>
                    <a:lnTo>
                      <a:pt x="2272" y="494"/>
                    </a:lnTo>
                    <a:close/>
                    <a:moveTo>
                      <a:pt x="29" y="458"/>
                    </a:moveTo>
                    <a:lnTo>
                      <a:pt x="49" y="458"/>
                    </a:lnTo>
                    <a:lnTo>
                      <a:pt x="49" y="465"/>
                    </a:lnTo>
                    <a:lnTo>
                      <a:pt x="45" y="465"/>
                    </a:lnTo>
                    <a:lnTo>
                      <a:pt x="45" y="468"/>
                    </a:lnTo>
                    <a:lnTo>
                      <a:pt x="40" y="466"/>
                    </a:lnTo>
                    <a:lnTo>
                      <a:pt x="36" y="463"/>
                    </a:lnTo>
                    <a:lnTo>
                      <a:pt x="33" y="461"/>
                    </a:lnTo>
                    <a:lnTo>
                      <a:pt x="29" y="458"/>
                    </a:lnTo>
                    <a:close/>
                    <a:moveTo>
                      <a:pt x="1239" y="403"/>
                    </a:moveTo>
                    <a:lnTo>
                      <a:pt x="1244" y="407"/>
                    </a:lnTo>
                    <a:lnTo>
                      <a:pt x="1249" y="412"/>
                    </a:lnTo>
                    <a:lnTo>
                      <a:pt x="1253" y="419"/>
                    </a:lnTo>
                    <a:lnTo>
                      <a:pt x="1255" y="426"/>
                    </a:lnTo>
                    <a:lnTo>
                      <a:pt x="1251" y="426"/>
                    </a:lnTo>
                    <a:lnTo>
                      <a:pt x="1248" y="428"/>
                    </a:lnTo>
                    <a:lnTo>
                      <a:pt x="1246" y="428"/>
                    </a:lnTo>
                    <a:lnTo>
                      <a:pt x="1241" y="430"/>
                    </a:lnTo>
                    <a:lnTo>
                      <a:pt x="1235" y="430"/>
                    </a:lnTo>
                    <a:lnTo>
                      <a:pt x="1235" y="426"/>
                    </a:lnTo>
                    <a:lnTo>
                      <a:pt x="1234" y="426"/>
                    </a:lnTo>
                    <a:lnTo>
                      <a:pt x="1234" y="424"/>
                    </a:lnTo>
                    <a:lnTo>
                      <a:pt x="1234" y="424"/>
                    </a:lnTo>
                    <a:lnTo>
                      <a:pt x="1232" y="423"/>
                    </a:lnTo>
                    <a:lnTo>
                      <a:pt x="1234" y="419"/>
                    </a:lnTo>
                    <a:lnTo>
                      <a:pt x="1234" y="417"/>
                    </a:lnTo>
                    <a:lnTo>
                      <a:pt x="1234" y="417"/>
                    </a:lnTo>
                    <a:lnTo>
                      <a:pt x="1234" y="416"/>
                    </a:lnTo>
                    <a:lnTo>
                      <a:pt x="1235" y="414"/>
                    </a:lnTo>
                    <a:lnTo>
                      <a:pt x="1239" y="403"/>
                    </a:lnTo>
                    <a:close/>
                    <a:moveTo>
                      <a:pt x="1209" y="391"/>
                    </a:moveTo>
                    <a:lnTo>
                      <a:pt x="1213" y="395"/>
                    </a:lnTo>
                    <a:lnTo>
                      <a:pt x="1215" y="397"/>
                    </a:lnTo>
                    <a:lnTo>
                      <a:pt x="1215" y="398"/>
                    </a:lnTo>
                    <a:lnTo>
                      <a:pt x="1216" y="402"/>
                    </a:lnTo>
                    <a:lnTo>
                      <a:pt x="1216" y="405"/>
                    </a:lnTo>
                    <a:lnTo>
                      <a:pt x="1216" y="410"/>
                    </a:lnTo>
                    <a:lnTo>
                      <a:pt x="1213" y="410"/>
                    </a:lnTo>
                    <a:lnTo>
                      <a:pt x="1213" y="414"/>
                    </a:lnTo>
                    <a:lnTo>
                      <a:pt x="1206" y="412"/>
                    </a:lnTo>
                    <a:lnTo>
                      <a:pt x="1199" y="410"/>
                    </a:lnTo>
                    <a:lnTo>
                      <a:pt x="1194" y="407"/>
                    </a:lnTo>
                    <a:lnTo>
                      <a:pt x="1190" y="407"/>
                    </a:lnTo>
                    <a:lnTo>
                      <a:pt x="1190" y="403"/>
                    </a:lnTo>
                    <a:lnTo>
                      <a:pt x="1197" y="400"/>
                    </a:lnTo>
                    <a:lnTo>
                      <a:pt x="1204" y="397"/>
                    </a:lnTo>
                    <a:lnTo>
                      <a:pt x="1209" y="391"/>
                    </a:lnTo>
                    <a:close/>
                    <a:moveTo>
                      <a:pt x="1286" y="360"/>
                    </a:moveTo>
                    <a:lnTo>
                      <a:pt x="1290" y="362"/>
                    </a:lnTo>
                    <a:lnTo>
                      <a:pt x="1290" y="362"/>
                    </a:lnTo>
                    <a:lnTo>
                      <a:pt x="1291" y="363"/>
                    </a:lnTo>
                    <a:lnTo>
                      <a:pt x="1291" y="363"/>
                    </a:lnTo>
                    <a:lnTo>
                      <a:pt x="1293" y="365"/>
                    </a:lnTo>
                    <a:lnTo>
                      <a:pt x="1297" y="365"/>
                    </a:lnTo>
                    <a:lnTo>
                      <a:pt x="1297" y="367"/>
                    </a:lnTo>
                    <a:lnTo>
                      <a:pt x="1297" y="369"/>
                    </a:lnTo>
                    <a:lnTo>
                      <a:pt x="1295" y="370"/>
                    </a:lnTo>
                    <a:lnTo>
                      <a:pt x="1295" y="370"/>
                    </a:lnTo>
                    <a:lnTo>
                      <a:pt x="1293" y="372"/>
                    </a:lnTo>
                    <a:lnTo>
                      <a:pt x="1291" y="374"/>
                    </a:lnTo>
                    <a:lnTo>
                      <a:pt x="1290" y="374"/>
                    </a:lnTo>
                    <a:lnTo>
                      <a:pt x="1288" y="376"/>
                    </a:lnTo>
                    <a:lnTo>
                      <a:pt x="1286" y="376"/>
                    </a:lnTo>
                    <a:lnTo>
                      <a:pt x="1283" y="376"/>
                    </a:lnTo>
                    <a:lnTo>
                      <a:pt x="1283" y="370"/>
                    </a:lnTo>
                    <a:lnTo>
                      <a:pt x="1283" y="367"/>
                    </a:lnTo>
                    <a:lnTo>
                      <a:pt x="1284" y="365"/>
                    </a:lnTo>
                    <a:lnTo>
                      <a:pt x="1286" y="360"/>
                    </a:lnTo>
                    <a:close/>
                    <a:moveTo>
                      <a:pt x="0" y="341"/>
                    </a:moveTo>
                    <a:lnTo>
                      <a:pt x="17" y="344"/>
                    </a:lnTo>
                    <a:lnTo>
                      <a:pt x="29" y="349"/>
                    </a:lnTo>
                    <a:lnTo>
                      <a:pt x="38" y="360"/>
                    </a:lnTo>
                    <a:lnTo>
                      <a:pt x="35" y="363"/>
                    </a:lnTo>
                    <a:lnTo>
                      <a:pt x="31" y="363"/>
                    </a:lnTo>
                    <a:lnTo>
                      <a:pt x="29" y="365"/>
                    </a:lnTo>
                    <a:lnTo>
                      <a:pt x="28" y="367"/>
                    </a:lnTo>
                    <a:lnTo>
                      <a:pt x="22" y="369"/>
                    </a:lnTo>
                    <a:lnTo>
                      <a:pt x="19" y="365"/>
                    </a:lnTo>
                    <a:lnTo>
                      <a:pt x="14" y="362"/>
                    </a:lnTo>
                    <a:lnTo>
                      <a:pt x="10" y="358"/>
                    </a:lnTo>
                    <a:lnTo>
                      <a:pt x="5" y="356"/>
                    </a:lnTo>
                    <a:lnTo>
                      <a:pt x="3" y="355"/>
                    </a:lnTo>
                    <a:lnTo>
                      <a:pt x="0" y="351"/>
                    </a:lnTo>
                    <a:lnTo>
                      <a:pt x="0" y="348"/>
                    </a:lnTo>
                    <a:lnTo>
                      <a:pt x="0" y="341"/>
                    </a:lnTo>
                    <a:close/>
                    <a:moveTo>
                      <a:pt x="1178" y="299"/>
                    </a:moveTo>
                    <a:lnTo>
                      <a:pt x="1178" y="307"/>
                    </a:lnTo>
                    <a:lnTo>
                      <a:pt x="1180" y="311"/>
                    </a:lnTo>
                    <a:lnTo>
                      <a:pt x="1181" y="314"/>
                    </a:lnTo>
                    <a:lnTo>
                      <a:pt x="1181" y="320"/>
                    </a:lnTo>
                    <a:lnTo>
                      <a:pt x="1181" y="327"/>
                    </a:lnTo>
                    <a:lnTo>
                      <a:pt x="1201" y="327"/>
                    </a:lnTo>
                    <a:lnTo>
                      <a:pt x="1218" y="346"/>
                    </a:lnTo>
                    <a:lnTo>
                      <a:pt x="1235" y="365"/>
                    </a:lnTo>
                    <a:lnTo>
                      <a:pt x="1235" y="367"/>
                    </a:lnTo>
                    <a:lnTo>
                      <a:pt x="1234" y="369"/>
                    </a:lnTo>
                    <a:lnTo>
                      <a:pt x="1234" y="370"/>
                    </a:lnTo>
                    <a:lnTo>
                      <a:pt x="1234" y="370"/>
                    </a:lnTo>
                    <a:lnTo>
                      <a:pt x="1232" y="372"/>
                    </a:lnTo>
                    <a:lnTo>
                      <a:pt x="1229" y="376"/>
                    </a:lnTo>
                    <a:lnTo>
                      <a:pt x="1227" y="377"/>
                    </a:lnTo>
                    <a:lnTo>
                      <a:pt x="1225" y="379"/>
                    </a:lnTo>
                    <a:lnTo>
                      <a:pt x="1223" y="379"/>
                    </a:lnTo>
                    <a:lnTo>
                      <a:pt x="1218" y="379"/>
                    </a:lnTo>
                    <a:lnTo>
                      <a:pt x="1213" y="381"/>
                    </a:lnTo>
                    <a:lnTo>
                      <a:pt x="1213" y="376"/>
                    </a:lnTo>
                    <a:lnTo>
                      <a:pt x="1213" y="370"/>
                    </a:lnTo>
                    <a:lnTo>
                      <a:pt x="1213" y="367"/>
                    </a:lnTo>
                    <a:lnTo>
                      <a:pt x="1213" y="365"/>
                    </a:lnTo>
                    <a:lnTo>
                      <a:pt x="1209" y="362"/>
                    </a:lnTo>
                    <a:lnTo>
                      <a:pt x="1206" y="360"/>
                    </a:lnTo>
                    <a:lnTo>
                      <a:pt x="1201" y="356"/>
                    </a:lnTo>
                    <a:lnTo>
                      <a:pt x="1195" y="370"/>
                    </a:lnTo>
                    <a:lnTo>
                      <a:pt x="1185" y="379"/>
                    </a:lnTo>
                    <a:lnTo>
                      <a:pt x="1171" y="384"/>
                    </a:lnTo>
                    <a:lnTo>
                      <a:pt x="1171" y="379"/>
                    </a:lnTo>
                    <a:lnTo>
                      <a:pt x="1171" y="376"/>
                    </a:lnTo>
                    <a:lnTo>
                      <a:pt x="1173" y="372"/>
                    </a:lnTo>
                    <a:lnTo>
                      <a:pt x="1171" y="369"/>
                    </a:lnTo>
                    <a:lnTo>
                      <a:pt x="1169" y="365"/>
                    </a:lnTo>
                    <a:lnTo>
                      <a:pt x="1167" y="360"/>
                    </a:lnTo>
                    <a:lnTo>
                      <a:pt x="1162" y="358"/>
                    </a:lnTo>
                    <a:lnTo>
                      <a:pt x="1159" y="356"/>
                    </a:lnTo>
                    <a:lnTo>
                      <a:pt x="1155" y="356"/>
                    </a:lnTo>
                    <a:lnTo>
                      <a:pt x="1152" y="355"/>
                    </a:lnTo>
                    <a:lnTo>
                      <a:pt x="1150" y="355"/>
                    </a:lnTo>
                    <a:lnTo>
                      <a:pt x="1146" y="353"/>
                    </a:lnTo>
                    <a:lnTo>
                      <a:pt x="1143" y="349"/>
                    </a:lnTo>
                    <a:lnTo>
                      <a:pt x="1153" y="337"/>
                    </a:lnTo>
                    <a:lnTo>
                      <a:pt x="1160" y="323"/>
                    </a:lnTo>
                    <a:lnTo>
                      <a:pt x="1167" y="309"/>
                    </a:lnTo>
                    <a:lnTo>
                      <a:pt x="1178" y="299"/>
                    </a:lnTo>
                    <a:close/>
                    <a:moveTo>
                      <a:pt x="2150" y="269"/>
                    </a:moveTo>
                    <a:lnTo>
                      <a:pt x="2152" y="273"/>
                    </a:lnTo>
                    <a:lnTo>
                      <a:pt x="2154" y="276"/>
                    </a:lnTo>
                    <a:lnTo>
                      <a:pt x="2155" y="278"/>
                    </a:lnTo>
                    <a:lnTo>
                      <a:pt x="2155" y="281"/>
                    </a:lnTo>
                    <a:lnTo>
                      <a:pt x="2157" y="285"/>
                    </a:lnTo>
                    <a:lnTo>
                      <a:pt x="2157" y="292"/>
                    </a:lnTo>
                    <a:lnTo>
                      <a:pt x="2157" y="297"/>
                    </a:lnTo>
                    <a:lnTo>
                      <a:pt x="2159" y="311"/>
                    </a:lnTo>
                    <a:lnTo>
                      <a:pt x="2161" y="327"/>
                    </a:lnTo>
                    <a:lnTo>
                      <a:pt x="2161" y="341"/>
                    </a:lnTo>
                    <a:lnTo>
                      <a:pt x="2141" y="351"/>
                    </a:lnTo>
                    <a:lnTo>
                      <a:pt x="2119" y="360"/>
                    </a:lnTo>
                    <a:lnTo>
                      <a:pt x="2098" y="370"/>
                    </a:lnTo>
                    <a:lnTo>
                      <a:pt x="2080" y="384"/>
                    </a:lnTo>
                    <a:lnTo>
                      <a:pt x="2075" y="381"/>
                    </a:lnTo>
                    <a:lnTo>
                      <a:pt x="2066" y="377"/>
                    </a:lnTo>
                    <a:lnTo>
                      <a:pt x="2054" y="370"/>
                    </a:lnTo>
                    <a:lnTo>
                      <a:pt x="2044" y="365"/>
                    </a:lnTo>
                    <a:lnTo>
                      <a:pt x="2035" y="360"/>
                    </a:lnTo>
                    <a:lnTo>
                      <a:pt x="2031" y="356"/>
                    </a:lnTo>
                    <a:lnTo>
                      <a:pt x="2033" y="355"/>
                    </a:lnTo>
                    <a:lnTo>
                      <a:pt x="2035" y="353"/>
                    </a:lnTo>
                    <a:lnTo>
                      <a:pt x="2035" y="353"/>
                    </a:lnTo>
                    <a:lnTo>
                      <a:pt x="2037" y="351"/>
                    </a:lnTo>
                    <a:lnTo>
                      <a:pt x="2037" y="349"/>
                    </a:lnTo>
                    <a:lnTo>
                      <a:pt x="2038" y="346"/>
                    </a:lnTo>
                    <a:lnTo>
                      <a:pt x="2033" y="342"/>
                    </a:lnTo>
                    <a:lnTo>
                      <a:pt x="2026" y="341"/>
                    </a:lnTo>
                    <a:lnTo>
                      <a:pt x="2021" y="337"/>
                    </a:lnTo>
                    <a:lnTo>
                      <a:pt x="2016" y="334"/>
                    </a:lnTo>
                    <a:lnTo>
                      <a:pt x="2019" y="334"/>
                    </a:lnTo>
                    <a:lnTo>
                      <a:pt x="2023" y="330"/>
                    </a:lnTo>
                    <a:lnTo>
                      <a:pt x="2024" y="328"/>
                    </a:lnTo>
                    <a:lnTo>
                      <a:pt x="2026" y="328"/>
                    </a:lnTo>
                    <a:lnTo>
                      <a:pt x="2028" y="327"/>
                    </a:lnTo>
                    <a:lnTo>
                      <a:pt x="2033" y="327"/>
                    </a:lnTo>
                    <a:lnTo>
                      <a:pt x="2038" y="327"/>
                    </a:lnTo>
                    <a:lnTo>
                      <a:pt x="2038" y="314"/>
                    </a:lnTo>
                    <a:lnTo>
                      <a:pt x="2012" y="314"/>
                    </a:lnTo>
                    <a:lnTo>
                      <a:pt x="2007" y="304"/>
                    </a:lnTo>
                    <a:lnTo>
                      <a:pt x="2016" y="297"/>
                    </a:lnTo>
                    <a:lnTo>
                      <a:pt x="2023" y="290"/>
                    </a:lnTo>
                    <a:lnTo>
                      <a:pt x="2031" y="287"/>
                    </a:lnTo>
                    <a:lnTo>
                      <a:pt x="2045" y="283"/>
                    </a:lnTo>
                    <a:lnTo>
                      <a:pt x="2051" y="288"/>
                    </a:lnTo>
                    <a:lnTo>
                      <a:pt x="2054" y="294"/>
                    </a:lnTo>
                    <a:lnTo>
                      <a:pt x="2058" y="297"/>
                    </a:lnTo>
                    <a:lnTo>
                      <a:pt x="2061" y="304"/>
                    </a:lnTo>
                    <a:lnTo>
                      <a:pt x="2072" y="295"/>
                    </a:lnTo>
                    <a:lnTo>
                      <a:pt x="2082" y="288"/>
                    </a:lnTo>
                    <a:lnTo>
                      <a:pt x="2096" y="283"/>
                    </a:lnTo>
                    <a:lnTo>
                      <a:pt x="2098" y="288"/>
                    </a:lnTo>
                    <a:lnTo>
                      <a:pt x="2101" y="290"/>
                    </a:lnTo>
                    <a:lnTo>
                      <a:pt x="2101" y="292"/>
                    </a:lnTo>
                    <a:lnTo>
                      <a:pt x="2103" y="292"/>
                    </a:lnTo>
                    <a:lnTo>
                      <a:pt x="2105" y="292"/>
                    </a:lnTo>
                    <a:lnTo>
                      <a:pt x="2108" y="292"/>
                    </a:lnTo>
                    <a:lnTo>
                      <a:pt x="2117" y="287"/>
                    </a:lnTo>
                    <a:lnTo>
                      <a:pt x="2122" y="281"/>
                    </a:lnTo>
                    <a:lnTo>
                      <a:pt x="2129" y="276"/>
                    </a:lnTo>
                    <a:lnTo>
                      <a:pt x="2136" y="271"/>
                    </a:lnTo>
                    <a:lnTo>
                      <a:pt x="2150" y="269"/>
                    </a:lnTo>
                    <a:close/>
                    <a:moveTo>
                      <a:pt x="1302" y="206"/>
                    </a:moveTo>
                    <a:lnTo>
                      <a:pt x="1305" y="208"/>
                    </a:lnTo>
                    <a:lnTo>
                      <a:pt x="1307" y="210"/>
                    </a:lnTo>
                    <a:lnTo>
                      <a:pt x="1309" y="210"/>
                    </a:lnTo>
                    <a:lnTo>
                      <a:pt x="1311" y="211"/>
                    </a:lnTo>
                    <a:lnTo>
                      <a:pt x="1311" y="213"/>
                    </a:lnTo>
                    <a:lnTo>
                      <a:pt x="1311" y="215"/>
                    </a:lnTo>
                    <a:lnTo>
                      <a:pt x="1312" y="218"/>
                    </a:lnTo>
                    <a:lnTo>
                      <a:pt x="1316" y="224"/>
                    </a:lnTo>
                    <a:lnTo>
                      <a:pt x="1318" y="229"/>
                    </a:lnTo>
                    <a:lnTo>
                      <a:pt x="1319" y="234"/>
                    </a:lnTo>
                    <a:lnTo>
                      <a:pt x="1321" y="241"/>
                    </a:lnTo>
                    <a:lnTo>
                      <a:pt x="1316" y="243"/>
                    </a:lnTo>
                    <a:lnTo>
                      <a:pt x="1311" y="245"/>
                    </a:lnTo>
                    <a:lnTo>
                      <a:pt x="1305" y="245"/>
                    </a:lnTo>
                    <a:lnTo>
                      <a:pt x="1297" y="246"/>
                    </a:lnTo>
                    <a:lnTo>
                      <a:pt x="1295" y="238"/>
                    </a:lnTo>
                    <a:lnTo>
                      <a:pt x="1293" y="229"/>
                    </a:lnTo>
                    <a:lnTo>
                      <a:pt x="1293" y="218"/>
                    </a:lnTo>
                    <a:lnTo>
                      <a:pt x="1297" y="215"/>
                    </a:lnTo>
                    <a:lnTo>
                      <a:pt x="1298" y="211"/>
                    </a:lnTo>
                    <a:lnTo>
                      <a:pt x="1302" y="206"/>
                    </a:lnTo>
                    <a:close/>
                    <a:moveTo>
                      <a:pt x="1604" y="177"/>
                    </a:moveTo>
                    <a:lnTo>
                      <a:pt x="1611" y="180"/>
                    </a:lnTo>
                    <a:lnTo>
                      <a:pt x="1618" y="184"/>
                    </a:lnTo>
                    <a:lnTo>
                      <a:pt x="1621" y="187"/>
                    </a:lnTo>
                    <a:lnTo>
                      <a:pt x="1626" y="191"/>
                    </a:lnTo>
                    <a:lnTo>
                      <a:pt x="1632" y="196"/>
                    </a:lnTo>
                    <a:lnTo>
                      <a:pt x="1630" y="199"/>
                    </a:lnTo>
                    <a:lnTo>
                      <a:pt x="1630" y="199"/>
                    </a:lnTo>
                    <a:lnTo>
                      <a:pt x="1630" y="201"/>
                    </a:lnTo>
                    <a:lnTo>
                      <a:pt x="1628" y="201"/>
                    </a:lnTo>
                    <a:lnTo>
                      <a:pt x="1628" y="203"/>
                    </a:lnTo>
                    <a:lnTo>
                      <a:pt x="1625" y="206"/>
                    </a:lnTo>
                    <a:lnTo>
                      <a:pt x="1625" y="208"/>
                    </a:lnTo>
                    <a:lnTo>
                      <a:pt x="1623" y="208"/>
                    </a:lnTo>
                    <a:lnTo>
                      <a:pt x="1621" y="208"/>
                    </a:lnTo>
                    <a:lnTo>
                      <a:pt x="1619" y="210"/>
                    </a:lnTo>
                    <a:lnTo>
                      <a:pt x="1616" y="211"/>
                    </a:lnTo>
                    <a:lnTo>
                      <a:pt x="1611" y="206"/>
                    </a:lnTo>
                    <a:lnTo>
                      <a:pt x="1606" y="201"/>
                    </a:lnTo>
                    <a:lnTo>
                      <a:pt x="1599" y="196"/>
                    </a:lnTo>
                    <a:lnTo>
                      <a:pt x="1593" y="192"/>
                    </a:lnTo>
                    <a:lnTo>
                      <a:pt x="1597" y="180"/>
                    </a:lnTo>
                    <a:lnTo>
                      <a:pt x="1600" y="180"/>
                    </a:lnTo>
                    <a:lnTo>
                      <a:pt x="1602" y="178"/>
                    </a:lnTo>
                    <a:lnTo>
                      <a:pt x="1602" y="178"/>
                    </a:lnTo>
                    <a:lnTo>
                      <a:pt x="1602" y="178"/>
                    </a:lnTo>
                    <a:lnTo>
                      <a:pt x="1604" y="177"/>
                    </a:lnTo>
                    <a:close/>
                    <a:moveTo>
                      <a:pt x="2963" y="170"/>
                    </a:moveTo>
                    <a:lnTo>
                      <a:pt x="2979" y="170"/>
                    </a:lnTo>
                    <a:lnTo>
                      <a:pt x="2979" y="177"/>
                    </a:lnTo>
                    <a:lnTo>
                      <a:pt x="2976" y="177"/>
                    </a:lnTo>
                    <a:lnTo>
                      <a:pt x="2972" y="180"/>
                    </a:lnTo>
                    <a:lnTo>
                      <a:pt x="2970" y="180"/>
                    </a:lnTo>
                    <a:lnTo>
                      <a:pt x="2967" y="180"/>
                    </a:lnTo>
                    <a:lnTo>
                      <a:pt x="2967" y="178"/>
                    </a:lnTo>
                    <a:lnTo>
                      <a:pt x="2965" y="175"/>
                    </a:lnTo>
                    <a:lnTo>
                      <a:pt x="2965" y="173"/>
                    </a:lnTo>
                    <a:lnTo>
                      <a:pt x="2963" y="171"/>
                    </a:lnTo>
                    <a:lnTo>
                      <a:pt x="2963" y="170"/>
                    </a:lnTo>
                    <a:close/>
                    <a:moveTo>
                      <a:pt x="989" y="149"/>
                    </a:moveTo>
                    <a:lnTo>
                      <a:pt x="1005" y="159"/>
                    </a:lnTo>
                    <a:lnTo>
                      <a:pt x="1019" y="171"/>
                    </a:lnTo>
                    <a:lnTo>
                      <a:pt x="1033" y="184"/>
                    </a:lnTo>
                    <a:lnTo>
                      <a:pt x="1028" y="184"/>
                    </a:lnTo>
                    <a:lnTo>
                      <a:pt x="1024" y="189"/>
                    </a:lnTo>
                    <a:lnTo>
                      <a:pt x="1021" y="191"/>
                    </a:lnTo>
                    <a:lnTo>
                      <a:pt x="1016" y="191"/>
                    </a:lnTo>
                    <a:lnTo>
                      <a:pt x="1010" y="192"/>
                    </a:lnTo>
                    <a:lnTo>
                      <a:pt x="1002" y="192"/>
                    </a:lnTo>
                    <a:lnTo>
                      <a:pt x="995" y="185"/>
                    </a:lnTo>
                    <a:lnTo>
                      <a:pt x="988" y="180"/>
                    </a:lnTo>
                    <a:lnTo>
                      <a:pt x="979" y="177"/>
                    </a:lnTo>
                    <a:lnTo>
                      <a:pt x="979" y="173"/>
                    </a:lnTo>
                    <a:lnTo>
                      <a:pt x="995" y="164"/>
                    </a:lnTo>
                    <a:lnTo>
                      <a:pt x="993" y="161"/>
                    </a:lnTo>
                    <a:lnTo>
                      <a:pt x="991" y="159"/>
                    </a:lnTo>
                    <a:lnTo>
                      <a:pt x="991" y="156"/>
                    </a:lnTo>
                    <a:lnTo>
                      <a:pt x="989" y="149"/>
                    </a:lnTo>
                    <a:close/>
                    <a:moveTo>
                      <a:pt x="4822" y="100"/>
                    </a:moveTo>
                    <a:lnTo>
                      <a:pt x="4826" y="105"/>
                    </a:lnTo>
                    <a:lnTo>
                      <a:pt x="4829" y="109"/>
                    </a:lnTo>
                    <a:lnTo>
                      <a:pt x="4833" y="109"/>
                    </a:lnTo>
                    <a:lnTo>
                      <a:pt x="4835" y="110"/>
                    </a:lnTo>
                    <a:lnTo>
                      <a:pt x="4836" y="110"/>
                    </a:lnTo>
                    <a:lnTo>
                      <a:pt x="4840" y="110"/>
                    </a:lnTo>
                    <a:lnTo>
                      <a:pt x="4842" y="110"/>
                    </a:lnTo>
                    <a:lnTo>
                      <a:pt x="4843" y="110"/>
                    </a:lnTo>
                    <a:lnTo>
                      <a:pt x="4847" y="112"/>
                    </a:lnTo>
                    <a:lnTo>
                      <a:pt x="4849" y="115"/>
                    </a:lnTo>
                    <a:lnTo>
                      <a:pt x="4842" y="121"/>
                    </a:lnTo>
                    <a:lnTo>
                      <a:pt x="4835" y="126"/>
                    </a:lnTo>
                    <a:lnTo>
                      <a:pt x="4800" y="129"/>
                    </a:lnTo>
                    <a:lnTo>
                      <a:pt x="4800" y="115"/>
                    </a:lnTo>
                    <a:lnTo>
                      <a:pt x="4805" y="110"/>
                    </a:lnTo>
                    <a:lnTo>
                      <a:pt x="4810" y="107"/>
                    </a:lnTo>
                    <a:lnTo>
                      <a:pt x="4815" y="103"/>
                    </a:lnTo>
                    <a:lnTo>
                      <a:pt x="4822" y="100"/>
                    </a:lnTo>
                    <a:close/>
                    <a:moveTo>
                      <a:pt x="1063" y="72"/>
                    </a:moveTo>
                    <a:lnTo>
                      <a:pt x="1064" y="79"/>
                    </a:lnTo>
                    <a:lnTo>
                      <a:pt x="1064" y="84"/>
                    </a:lnTo>
                    <a:lnTo>
                      <a:pt x="1066" y="86"/>
                    </a:lnTo>
                    <a:lnTo>
                      <a:pt x="1068" y="88"/>
                    </a:lnTo>
                    <a:lnTo>
                      <a:pt x="1070" y="89"/>
                    </a:lnTo>
                    <a:lnTo>
                      <a:pt x="1073" y="93"/>
                    </a:lnTo>
                    <a:lnTo>
                      <a:pt x="1075" y="96"/>
                    </a:lnTo>
                    <a:lnTo>
                      <a:pt x="1073" y="100"/>
                    </a:lnTo>
                    <a:lnTo>
                      <a:pt x="1071" y="105"/>
                    </a:lnTo>
                    <a:lnTo>
                      <a:pt x="1070" y="109"/>
                    </a:lnTo>
                    <a:lnTo>
                      <a:pt x="1068" y="112"/>
                    </a:lnTo>
                    <a:lnTo>
                      <a:pt x="1066" y="119"/>
                    </a:lnTo>
                    <a:lnTo>
                      <a:pt x="1073" y="121"/>
                    </a:lnTo>
                    <a:lnTo>
                      <a:pt x="1077" y="124"/>
                    </a:lnTo>
                    <a:lnTo>
                      <a:pt x="1080" y="128"/>
                    </a:lnTo>
                    <a:lnTo>
                      <a:pt x="1082" y="131"/>
                    </a:lnTo>
                    <a:lnTo>
                      <a:pt x="1082" y="138"/>
                    </a:lnTo>
                    <a:lnTo>
                      <a:pt x="1082" y="145"/>
                    </a:lnTo>
                    <a:lnTo>
                      <a:pt x="1077" y="149"/>
                    </a:lnTo>
                    <a:lnTo>
                      <a:pt x="1073" y="152"/>
                    </a:lnTo>
                    <a:lnTo>
                      <a:pt x="1071" y="157"/>
                    </a:lnTo>
                    <a:lnTo>
                      <a:pt x="1070" y="163"/>
                    </a:lnTo>
                    <a:lnTo>
                      <a:pt x="1066" y="170"/>
                    </a:lnTo>
                    <a:lnTo>
                      <a:pt x="1091" y="170"/>
                    </a:lnTo>
                    <a:lnTo>
                      <a:pt x="1091" y="185"/>
                    </a:lnTo>
                    <a:lnTo>
                      <a:pt x="1094" y="199"/>
                    </a:lnTo>
                    <a:lnTo>
                      <a:pt x="1105" y="199"/>
                    </a:lnTo>
                    <a:lnTo>
                      <a:pt x="1110" y="194"/>
                    </a:lnTo>
                    <a:lnTo>
                      <a:pt x="1115" y="189"/>
                    </a:lnTo>
                    <a:lnTo>
                      <a:pt x="1120" y="184"/>
                    </a:lnTo>
                    <a:lnTo>
                      <a:pt x="1129" y="180"/>
                    </a:lnTo>
                    <a:lnTo>
                      <a:pt x="1129" y="191"/>
                    </a:lnTo>
                    <a:lnTo>
                      <a:pt x="1127" y="205"/>
                    </a:lnTo>
                    <a:lnTo>
                      <a:pt x="1126" y="217"/>
                    </a:lnTo>
                    <a:lnTo>
                      <a:pt x="1126" y="225"/>
                    </a:lnTo>
                    <a:lnTo>
                      <a:pt x="1124" y="231"/>
                    </a:lnTo>
                    <a:lnTo>
                      <a:pt x="1127" y="234"/>
                    </a:lnTo>
                    <a:lnTo>
                      <a:pt x="1129" y="236"/>
                    </a:lnTo>
                    <a:lnTo>
                      <a:pt x="1131" y="238"/>
                    </a:lnTo>
                    <a:lnTo>
                      <a:pt x="1134" y="239"/>
                    </a:lnTo>
                    <a:lnTo>
                      <a:pt x="1139" y="241"/>
                    </a:lnTo>
                    <a:lnTo>
                      <a:pt x="1148" y="227"/>
                    </a:lnTo>
                    <a:lnTo>
                      <a:pt x="1155" y="211"/>
                    </a:lnTo>
                    <a:lnTo>
                      <a:pt x="1155" y="199"/>
                    </a:lnTo>
                    <a:lnTo>
                      <a:pt x="1153" y="187"/>
                    </a:lnTo>
                    <a:lnTo>
                      <a:pt x="1153" y="175"/>
                    </a:lnTo>
                    <a:lnTo>
                      <a:pt x="1157" y="163"/>
                    </a:lnTo>
                    <a:lnTo>
                      <a:pt x="1167" y="154"/>
                    </a:lnTo>
                    <a:lnTo>
                      <a:pt x="1171" y="150"/>
                    </a:lnTo>
                    <a:lnTo>
                      <a:pt x="1174" y="150"/>
                    </a:lnTo>
                    <a:lnTo>
                      <a:pt x="1178" y="152"/>
                    </a:lnTo>
                    <a:lnTo>
                      <a:pt x="1181" y="154"/>
                    </a:lnTo>
                    <a:lnTo>
                      <a:pt x="1183" y="157"/>
                    </a:lnTo>
                    <a:lnTo>
                      <a:pt x="1187" y="161"/>
                    </a:lnTo>
                    <a:lnTo>
                      <a:pt x="1188" y="164"/>
                    </a:lnTo>
                    <a:lnTo>
                      <a:pt x="1192" y="166"/>
                    </a:lnTo>
                    <a:lnTo>
                      <a:pt x="1194" y="170"/>
                    </a:lnTo>
                    <a:lnTo>
                      <a:pt x="1201" y="170"/>
                    </a:lnTo>
                    <a:lnTo>
                      <a:pt x="1209" y="166"/>
                    </a:lnTo>
                    <a:lnTo>
                      <a:pt x="1218" y="164"/>
                    </a:lnTo>
                    <a:lnTo>
                      <a:pt x="1225" y="170"/>
                    </a:lnTo>
                    <a:lnTo>
                      <a:pt x="1225" y="184"/>
                    </a:lnTo>
                    <a:lnTo>
                      <a:pt x="1225" y="191"/>
                    </a:lnTo>
                    <a:lnTo>
                      <a:pt x="1223" y="203"/>
                    </a:lnTo>
                    <a:lnTo>
                      <a:pt x="1222" y="218"/>
                    </a:lnTo>
                    <a:lnTo>
                      <a:pt x="1218" y="236"/>
                    </a:lnTo>
                    <a:lnTo>
                      <a:pt x="1215" y="250"/>
                    </a:lnTo>
                    <a:lnTo>
                      <a:pt x="1213" y="260"/>
                    </a:lnTo>
                    <a:lnTo>
                      <a:pt x="1206" y="260"/>
                    </a:lnTo>
                    <a:lnTo>
                      <a:pt x="1202" y="259"/>
                    </a:lnTo>
                    <a:lnTo>
                      <a:pt x="1199" y="257"/>
                    </a:lnTo>
                    <a:lnTo>
                      <a:pt x="1195" y="255"/>
                    </a:lnTo>
                    <a:lnTo>
                      <a:pt x="1190" y="253"/>
                    </a:lnTo>
                    <a:lnTo>
                      <a:pt x="1190" y="257"/>
                    </a:lnTo>
                    <a:lnTo>
                      <a:pt x="1192" y="259"/>
                    </a:lnTo>
                    <a:lnTo>
                      <a:pt x="1194" y="260"/>
                    </a:lnTo>
                    <a:lnTo>
                      <a:pt x="1195" y="262"/>
                    </a:lnTo>
                    <a:lnTo>
                      <a:pt x="1195" y="264"/>
                    </a:lnTo>
                    <a:lnTo>
                      <a:pt x="1197" y="267"/>
                    </a:lnTo>
                    <a:lnTo>
                      <a:pt x="1197" y="273"/>
                    </a:lnTo>
                    <a:lnTo>
                      <a:pt x="1148" y="276"/>
                    </a:lnTo>
                    <a:lnTo>
                      <a:pt x="1148" y="280"/>
                    </a:lnTo>
                    <a:lnTo>
                      <a:pt x="1152" y="290"/>
                    </a:lnTo>
                    <a:lnTo>
                      <a:pt x="1150" y="301"/>
                    </a:lnTo>
                    <a:lnTo>
                      <a:pt x="1148" y="318"/>
                    </a:lnTo>
                    <a:lnTo>
                      <a:pt x="1139" y="318"/>
                    </a:lnTo>
                    <a:lnTo>
                      <a:pt x="1127" y="311"/>
                    </a:lnTo>
                    <a:lnTo>
                      <a:pt x="1110" y="307"/>
                    </a:lnTo>
                    <a:lnTo>
                      <a:pt x="1110" y="311"/>
                    </a:lnTo>
                    <a:lnTo>
                      <a:pt x="1113" y="311"/>
                    </a:lnTo>
                    <a:lnTo>
                      <a:pt x="1117" y="314"/>
                    </a:lnTo>
                    <a:lnTo>
                      <a:pt x="1119" y="316"/>
                    </a:lnTo>
                    <a:lnTo>
                      <a:pt x="1120" y="318"/>
                    </a:lnTo>
                    <a:lnTo>
                      <a:pt x="1122" y="320"/>
                    </a:lnTo>
                    <a:lnTo>
                      <a:pt x="1124" y="325"/>
                    </a:lnTo>
                    <a:lnTo>
                      <a:pt x="1124" y="330"/>
                    </a:lnTo>
                    <a:lnTo>
                      <a:pt x="1122" y="334"/>
                    </a:lnTo>
                    <a:lnTo>
                      <a:pt x="1119" y="337"/>
                    </a:lnTo>
                    <a:lnTo>
                      <a:pt x="1117" y="341"/>
                    </a:lnTo>
                    <a:lnTo>
                      <a:pt x="1108" y="348"/>
                    </a:lnTo>
                    <a:lnTo>
                      <a:pt x="1101" y="355"/>
                    </a:lnTo>
                    <a:lnTo>
                      <a:pt x="1098" y="363"/>
                    </a:lnTo>
                    <a:lnTo>
                      <a:pt x="1094" y="376"/>
                    </a:lnTo>
                    <a:lnTo>
                      <a:pt x="1087" y="376"/>
                    </a:lnTo>
                    <a:lnTo>
                      <a:pt x="1082" y="374"/>
                    </a:lnTo>
                    <a:lnTo>
                      <a:pt x="1077" y="372"/>
                    </a:lnTo>
                    <a:lnTo>
                      <a:pt x="1073" y="370"/>
                    </a:lnTo>
                    <a:lnTo>
                      <a:pt x="1066" y="369"/>
                    </a:lnTo>
                    <a:lnTo>
                      <a:pt x="1066" y="372"/>
                    </a:lnTo>
                    <a:lnTo>
                      <a:pt x="1075" y="372"/>
                    </a:lnTo>
                    <a:lnTo>
                      <a:pt x="1077" y="376"/>
                    </a:lnTo>
                    <a:lnTo>
                      <a:pt x="1078" y="379"/>
                    </a:lnTo>
                    <a:lnTo>
                      <a:pt x="1080" y="381"/>
                    </a:lnTo>
                    <a:lnTo>
                      <a:pt x="1080" y="384"/>
                    </a:lnTo>
                    <a:lnTo>
                      <a:pt x="1082" y="390"/>
                    </a:lnTo>
                    <a:lnTo>
                      <a:pt x="1082" y="395"/>
                    </a:lnTo>
                    <a:lnTo>
                      <a:pt x="1066" y="400"/>
                    </a:lnTo>
                    <a:lnTo>
                      <a:pt x="1052" y="409"/>
                    </a:lnTo>
                    <a:lnTo>
                      <a:pt x="1043" y="419"/>
                    </a:lnTo>
                    <a:lnTo>
                      <a:pt x="1037" y="435"/>
                    </a:lnTo>
                    <a:lnTo>
                      <a:pt x="1037" y="458"/>
                    </a:lnTo>
                    <a:lnTo>
                      <a:pt x="1043" y="472"/>
                    </a:lnTo>
                    <a:lnTo>
                      <a:pt x="1047" y="491"/>
                    </a:lnTo>
                    <a:lnTo>
                      <a:pt x="1047" y="510"/>
                    </a:lnTo>
                    <a:lnTo>
                      <a:pt x="1066" y="510"/>
                    </a:lnTo>
                    <a:lnTo>
                      <a:pt x="1066" y="519"/>
                    </a:lnTo>
                    <a:lnTo>
                      <a:pt x="1070" y="522"/>
                    </a:lnTo>
                    <a:lnTo>
                      <a:pt x="1070" y="526"/>
                    </a:lnTo>
                    <a:lnTo>
                      <a:pt x="1070" y="529"/>
                    </a:lnTo>
                    <a:lnTo>
                      <a:pt x="1070" y="531"/>
                    </a:lnTo>
                    <a:lnTo>
                      <a:pt x="1070" y="533"/>
                    </a:lnTo>
                    <a:lnTo>
                      <a:pt x="1070" y="534"/>
                    </a:lnTo>
                    <a:lnTo>
                      <a:pt x="1071" y="536"/>
                    </a:lnTo>
                    <a:lnTo>
                      <a:pt x="1077" y="536"/>
                    </a:lnTo>
                    <a:lnTo>
                      <a:pt x="1082" y="538"/>
                    </a:lnTo>
                    <a:lnTo>
                      <a:pt x="1094" y="536"/>
                    </a:lnTo>
                    <a:lnTo>
                      <a:pt x="1106" y="541"/>
                    </a:lnTo>
                    <a:lnTo>
                      <a:pt x="1119" y="550"/>
                    </a:lnTo>
                    <a:lnTo>
                      <a:pt x="1131" y="562"/>
                    </a:lnTo>
                    <a:lnTo>
                      <a:pt x="1141" y="573"/>
                    </a:lnTo>
                    <a:lnTo>
                      <a:pt x="1152" y="580"/>
                    </a:lnTo>
                    <a:lnTo>
                      <a:pt x="1157" y="582"/>
                    </a:lnTo>
                    <a:lnTo>
                      <a:pt x="1160" y="583"/>
                    </a:lnTo>
                    <a:lnTo>
                      <a:pt x="1164" y="582"/>
                    </a:lnTo>
                    <a:lnTo>
                      <a:pt x="1167" y="582"/>
                    </a:lnTo>
                    <a:lnTo>
                      <a:pt x="1169" y="580"/>
                    </a:lnTo>
                    <a:lnTo>
                      <a:pt x="1173" y="578"/>
                    </a:lnTo>
                    <a:lnTo>
                      <a:pt x="1174" y="576"/>
                    </a:lnTo>
                    <a:lnTo>
                      <a:pt x="1178" y="576"/>
                    </a:lnTo>
                    <a:lnTo>
                      <a:pt x="1206" y="583"/>
                    </a:lnTo>
                    <a:lnTo>
                      <a:pt x="1209" y="602"/>
                    </a:lnTo>
                    <a:lnTo>
                      <a:pt x="1213" y="616"/>
                    </a:lnTo>
                    <a:lnTo>
                      <a:pt x="1215" y="627"/>
                    </a:lnTo>
                    <a:lnTo>
                      <a:pt x="1216" y="637"/>
                    </a:lnTo>
                    <a:lnTo>
                      <a:pt x="1220" y="648"/>
                    </a:lnTo>
                    <a:lnTo>
                      <a:pt x="1229" y="660"/>
                    </a:lnTo>
                    <a:lnTo>
                      <a:pt x="1239" y="676"/>
                    </a:lnTo>
                    <a:lnTo>
                      <a:pt x="1242" y="674"/>
                    </a:lnTo>
                    <a:lnTo>
                      <a:pt x="1244" y="674"/>
                    </a:lnTo>
                    <a:lnTo>
                      <a:pt x="1244" y="674"/>
                    </a:lnTo>
                    <a:lnTo>
                      <a:pt x="1246" y="672"/>
                    </a:lnTo>
                    <a:lnTo>
                      <a:pt x="1248" y="672"/>
                    </a:lnTo>
                    <a:lnTo>
                      <a:pt x="1251" y="671"/>
                    </a:lnTo>
                    <a:lnTo>
                      <a:pt x="1253" y="671"/>
                    </a:lnTo>
                    <a:lnTo>
                      <a:pt x="1253" y="669"/>
                    </a:lnTo>
                    <a:lnTo>
                      <a:pt x="1253" y="669"/>
                    </a:lnTo>
                    <a:lnTo>
                      <a:pt x="1253" y="669"/>
                    </a:lnTo>
                    <a:lnTo>
                      <a:pt x="1253" y="667"/>
                    </a:lnTo>
                    <a:lnTo>
                      <a:pt x="1255" y="664"/>
                    </a:lnTo>
                    <a:lnTo>
                      <a:pt x="1255" y="653"/>
                    </a:lnTo>
                    <a:lnTo>
                      <a:pt x="1253" y="639"/>
                    </a:lnTo>
                    <a:lnTo>
                      <a:pt x="1249" y="622"/>
                    </a:lnTo>
                    <a:lnTo>
                      <a:pt x="1244" y="606"/>
                    </a:lnTo>
                    <a:lnTo>
                      <a:pt x="1258" y="599"/>
                    </a:lnTo>
                    <a:lnTo>
                      <a:pt x="1272" y="589"/>
                    </a:lnTo>
                    <a:lnTo>
                      <a:pt x="1281" y="575"/>
                    </a:lnTo>
                    <a:lnTo>
                      <a:pt x="1286" y="557"/>
                    </a:lnTo>
                    <a:lnTo>
                      <a:pt x="1288" y="547"/>
                    </a:lnTo>
                    <a:lnTo>
                      <a:pt x="1286" y="531"/>
                    </a:lnTo>
                    <a:lnTo>
                      <a:pt x="1286" y="515"/>
                    </a:lnTo>
                    <a:lnTo>
                      <a:pt x="1279" y="512"/>
                    </a:lnTo>
                    <a:lnTo>
                      <a:pt x="1276" y="510"/>
                    </a:lnTo>
                    <a:lnTo>
                      <a:pt x="1272" y="508"/>
                    </a:lnTo>
                    <a:lnTo>
                      <a:pt x="1269" y="505"/>
                    </a:lnTo>
                    <a:lnTo>
                      <a:pt x="1267" y="499"/>
                    </a:lnTo>
                    <a:lnTo>
                      <a:pt x="1274" y="487"/>
                    </a:lnTo>
                    <a:lnTo>
                      <a:pt x="1277" y="473"/>
                    </a:lnTo>
                    <a:lnTo>
                      <a:pt x="1274" y="458"/>
                    </a:lnTo>
                    <a:lnTo>
                      <a:pt x="1270" y="442"/>
                    </a:lnTo>
                    <a:lnTo>
                      <a:pt x="1265" y="424"/>
                    </a:lnTo>
                    <a:lnTo>
                      <a:pt x="1263" y="407"/>
                    </a:lnTo>
                    <a:lnTo>
                      <a:pt x="1267" y="407"/>
                    </a:lnTo>
                    <a:lnTo>
                      <a:pt x="1267" y="403"/>
                    </a:lnTo>
                    <a:lnTo>
                      <a:pt x="1291" y="407"/>
                    </a:lnTo>
                    <a:lnTo>
                      <a:pt x="1312" y="407"/>
                    </a:lnTo>
                    <a:lnTo>
                      <a:pt x="1335" y="403"/>
                    </a:lnTo>
                    <a:lnTo>
                      <a:pt x="1340" y="412"/>
                    </a:lnTo>
                    <a:lnTo>
                      <a:pt x="1345" y="424"/>
                    </a:lnTo>
                    <a:lnTo>
                      <a:pt x="1351" y="433"/>
                    </a:lnTo>
                    <a:lnTo>
                      <a:pt x="1356" y="437"/>
                    </a:lnTo>
                    <a:lnTo>
                      <a:pt x="1359" y="438"/>
                    </a:lnTo>
                    <a:lnTo>
                      <a:pt x="1365" y="438"/>
                    </a:lnTo>
                    <a:lnTo>
                      <a:pt x="1370" y="440"/>
                    </a:lnTo>
                    <a:lnTo>
                      <a:pt x="1375" y="442"/>
                    </a:lnTo>
                    <a:lnTo>
                      <a:pt x="1379" y="445"/>
                    </a:lnTo>
                    <a:lnTo>
                      <a:pt x="1380" y="454"/>
                    </a:lnTo>
                    <a:lnTo>
                      <a:pt x="1384" y="470"/>
                    </a:lnTo>
                    <a:lnTo>
                      <a:pt x="1386" y="484"/>
                    </a:lnTo>
                    <a:lnTo>
                      <a:pt x="1389" y="494"/>
                    </a:lnTo>
                    <a:lnTo>
                      <a:pt x="1391" y="496"/>
                    </a:lnTo>
                    <a:lnTo>
                      <a:pt x="1394" y="499"/>
                    </a:lnTo>
                    <a:lnTo>
                      <a:pt x="1398" y="501"/>
                    </a:lnTo>
                    <a:lnTo>
                      <a:pt x="1401" y="505"/>
                    </a:lnTo>
                    <a:lnTo>
                      <a:pt x="1407" y="506"/>
                    </a:lnTo>
                    <a:lnTo>
                      <a:pt x="1408" y="510"/>
                    </a:lnTo>
                    <a:lnTo>
                      <a:pt x="1422" y="499"/>
                    </a:lnTo>
                    <a:lnTo>
                      <a:pt x="1433" y="486"/>
                    </a:lnTo>
                    <a:lnTo>
                      <a:pt x="1441" y="472"/>
                    </a:lnTo>
                    <a:lnTo>
                      <a:pt x="1455" y="461"/>
                    </a:lnTo>
                    <a:lnTo>
                      <a:pt x="1457" y="473"/>
                    </a:lnTo>
                    <a:lnTo>
                      <a:pt x="1462" y="480"/>
                    </a:lnTo>
                    <a:lnTo>
                      <a:pt x="1469" y="487"/>
                    </a:lnTo>
                    <a:lnTo>
                      <a:pt x="1476" y="494"/>
                    </a:lnTo>
                    <a:lnTo>
                      <a:pt x="1482" y="503"/>
                    </a:lnTo>
                    <a:lnTo>
                      <a:pt x="1482" y="506"/>
                    </a:lnTo>
                    <a:lnTo>
                      <a:pt x="1482" y="510"/>
                    </a:lnTo>
                    <a:lnTo>
                      <a:pt x="1480" y="512"/>
                    </a:lnTo>
                    <a:lnTo>
                      <a:pt x="1480" y="515"/>
                    </a:lnTo>
                    <a:lnTo>
                      <a:pt x="1478" y="519"/>
                    </a:lnTo>
                    <a:lnTo>
                      <a:pt x="1480" y="522"/>
                    </a:lnTo>
                    <a:lnTo>
                      <a:pt x="1482" y="526"/>
                    </a:lnTo>
                    <a:lnTo>
                      <a:pt x="1483" y="527"/>
                    </a:lnTo>
                    <a:lnTo>
                      <a:pt x="1487" y="527"/>
                    </a:lnTo>
                    <a:lnTo>
                      <a:pt x="1490" y="527"/>
                    </a:lnTo>
                    <a:lnTo>
                      <a:pt x="1492" y="527"/>
                    </a:lnTo>
                    <a:lnTo>
                      <a:pt x="1496" y="527"/>
                    </a:lnTo>
                    <a:lnTo>
                      <a:pt x="1497" y="529"/>
                    </a:lnTo>
                    <a:lnTo>
                      <a:pt x="1503" y="543"/>
                    </a:lnTo>
                    <a:lnTo>
                      <a:pt x="1503" y="554"/>
                    </a:lnTo>
                    <a:lnTo>
                      <a:pt x="1501" y="564"/>
                    </a:lnTo>
                    <a:lnTo>
                      <a:pt x="1504" y="573"/>
                    </a:lnTo>
                    <a:lnTo>
                      <a:pt x="1517" y="583"/>
                    </a:lnTo>
                    <a:lnTo>
                      <a:pt x="1506" y="604"/>
                    </a:lnTo>
                    <a:lnTo>
                      <a:pt x="1494" y="622"/>
                    </a:lnTo>
                    <a:lnTo>
                      <a:pt x="1497" y="622"/>
                    </a:lnTo>
                    <a:lnTo>
                      <a:pt x="1508" y="611"/>
                    </a:lnTo>
                    <a:lnTo>
                      <a:pt x="1518" y="602"/>
                    </a:lnTo>
                    <a:lnTo>
                      <a:pt x="1527" y="592"/>
                    </a:lnTo>
                    <a:lnTo>
                      <a:pt x="1539" y="595"/>
                    </a:lnTo>
                    <a:lnTo>
                      <a:pt x="1546" y="602"/>
                    </a:lnTo>
                    <a:lnTo>
                      <a:pt x="1553" y="611"/>
                    </a:lnTo>
                    <a:lnTo>
                      <a:pt x="1555" y="625"/>
                    </a:lnTo>
                    <a:lnTo>
                      <a:pt x="1571" y="625"/>
                    </a:lnTo>
                    <a:lnTo>
                      <a:pt x="1571" y="630"/>
                    </a:lnTo>
                    <a:lnTo>
                      <a:pt x="1572" y="634"/>
                    </a:lnTo>
                    <a:lnTo>
                      <a:pt x="1572" y="639"/>
                    </a:lnTo>
                    <a:lnTo>
                      <a:pt x="1574" y="644"/>
                    </a:lnTo>
                    <a:lnTo>
                      <a:pt x="1572" y="650"/>
                    </a:lnTo>
                    <a:lnTo>
                      <a:pt x="1572" y="653"/>
                    </a:lnTo>
                    <a:lnTo>
                      <a:pt x="1572" y="657"/>
                    </a:lnTo>
                    <a:lnTo>
                      <a:pt x="1574" y="658"/>
                    </a:lnTo>
                    <a:lnTo>
                      <a:pt x="1574" y="662"/>
                    </a:lnTo>
                    <a:lnTo>
                      <a:pt x="1574" y="664"/>
                    </a:lnTo>
                    <a:lnTo>
                      <a:pt x="1574" y="667"/>
                    </a:lnTo>
                    <a:lnTo>
                      <a:pt x="1555" y="681"/>
                    </a:lnTo>
                    <a:lnTo>
                      <a:pt x="1534" y="690"/>
                    </a:lnTo>
                    <a:lnTo>
                      <a:pt x="1510" y="695"/>
                    </a:lnTo>
                    <a:lnTo>
                      <a:pt x="1485" y="698"/>
                    </a:lnTo>
                    <a:lnTo>
                      <a:pt x="1461" y="702"/>
                    </a:lnTo>
                    <a:lnTo>
                      <a:pt x="1436" y="705"/>
                    </a:lnTo>
                    <a:lnTo>
                      <a:pt x="1415" y="712"/>
                    </a:lnTo>
                    <a:lnTo>
                      <a:pt x="1396" y="721"/>
                    </a:lnTo>
                    <a:lnTo>
                      <a:pt x="1382" y="737"/>
                    </a:lnTo>
                    <a:lnTo>
                      <a:pt x="1386" y="737"/>
                    </a:lnTo>
                    <a:lnTo>
                      <a:pt x="1403" y="725"/>
                    </a:lnTo>
                    <a:lnTo>
                      <a:pt x="1424" y="716"/>
                    </a:lnTo>
                    <a:lnTo>
                      <a:pt x="1447" y="711"/>
                    </a:lnTo>
                    <a:lnTo>
                      <a:pt x="1448" y="714"/>
                    </a:lnTo>
                    <a:lnTo>
                      <a:pt x="1450" y="718"/>
                    </a:lnTo>
                    <a:lnTo>
                      <a:pt x="1452" y="719"/>
                    </a:lnTo>
                    <a:lnTo>
                      <a:pt x="1455" y="721"/>
                    </a:lnTo>
                    <a:lnTo>
                      <a:pt x="1459" y="723"/>
                    </a:lnTo>
                    <a:lnTo>
                      <a:pt x="1462" y="726"/>
                    </a:lnTo>
                    <a:lnTo>
                      <a:pt x="1457" y="735"/>
                    </a:lnTo>
                    <a:lnTo>
                      <a:pt x="1454" y="742"/>
                    </a:lnTo>
                    <a:lnTo>
                      <a:pt x="1452" y="749"/>
                    </a:lnTo>
                    <a:lnTo>
                      <a:pt x="1450" y="760"/>
                    </a:lnTo>
                    <a:lnTo>
                      <a:pt x="1464" y="767"/>
                    </a:lnTo>
                    <a:lnTo>
                      <a:pt x="1473" y="777"/>
                    </a:lnTo>
                    <a:lnTo>
                      <a:pt x="1480" y="787"/>
                    </a:lnTo>
                    <a:lnTo>
                      <a:pt x="1489" y="798"/>
                    </a:lnTo>
                    <a:lnTo>
                      <a:pt x="1489" y="801"/>
                    </a:lnTo>
                    <a:lnTo>
                      <a:pt x="1489" y="803"/>
                    </a:lnTo>
                    <a:lnTo>
                      <a:pt x="1487" y="803"/>
                    </a:lnTo>
                    <a:lnTo>
                      <a:pt x="1487" y="805"/>
                    </a:lnTo>
                    <a:lnTo>
                      <a:pt x="1485" y="807"/>
                    </a:lnTo>
                    <a:lnTo>
                      <a:pt x="1475" y="819"/>
                    </a:lnTo>
                    <a:lnTo>
                      <a:pt x="1461" y="829"/>
                    </a:lnTo>
                    <a:lnTo>
                      <a:pt x="1443" y="836"/>
                    </a:lnTo>
                    <a:lnTo>
                      <a:pt x="1443" y="821"/>
                    </a:lnTo>
                    <a:lnTo>
                      <a:pt x="1452" y="815"/>
                    </a:lnTo>
                    <a:lnTo>
                      <a:pt x="1459" y="810"/>
                    </a:lnTo>
                    <a:lnTo>
                      <a:pt x="1466" y="801"/>
                    </a:lnTo>
                    <a:lnTo>
                      <a:pt x="1459" y="798"/>
                    </a:lnTo>
                    <a:lnTo>
                      <a:pt x="1459" y="794"/>
                    </a:lnTo>
                    <a:lnTo>
                      <a:pt x="1457" y="794"/>
                    </a:lnTo>
                    <a:lnTo>
                      <a:pt x="1455" y="794"/>
                    </a:lnTo>
                    <a:lnTo>
                      <a:pt x="1455" y="794"/>
                    </a:lnTo>
                    <a:lnTo>
                      <a:pt x="1455" y="796"/>
                    </a:lnTo>
                    <a:lnTo>
                      <a:pt x="1455" y="798"/>
                    </a:lnTo>
                    <a:lnTo>
                      <a:pt x="1455" y="798"/>
                    </a:lnTo>
                    <a:lnTo>
                      <a:pt x="1443" y="807"/>
                    </a:lnTo>
                    <a:lnTo>
                      <a:pt x="1427" y="814"/>
                    </a:lnTo>
                    <a:lnTo>
                      <a:pt x="1414" y="819"/>
                    </a:lnTo>
                    <a:lnTo>
                      <a:pt x="1400" y="826"/>
                    </a:lnTo>
                    <a:lnTo>
                      <a:pt x="1387" y="835"/>
                    </a:lnTo>
                    <a:lnTo>
                      <a:pt x="1379" y="847"/>
                    </a:lnTo>
                    <a:lnTo>
                      <a:pt x="1373" y="864"/>
                    </a:lnTo>
                    <a:lnTo>
                      <a:pt x="1379" y="866"/>
                    </a:lnTo>
                    <a:lnTo>
                      <a:pt x="1386" y="868"/>
                    </a:lnTo>
                    <a:lnTo>
                      <a:pt x="1389" y="871"/>
                    </a:lnTo>
                    <a:lnTo>
                      <a:pt x="1382" y="871"/>
                    </a:lnTo>
                    <a:lnTo>
                      <a:pt x="1372" y="880"/>
                    </a:lnTo>
                    <a:lnTo>
                      <a:pt x="1358" y="883"/>
                    </a:lnTo>
                    <a:lnTo>
                      <a:pt x="1345" y="885"/>
                    </a:lnTo>
                    <a:lnTo>
                      <a:pt x="1331" y="887"/>
                    </a:lnTo>
                    <a:lnTo>
                      <a:pt x="1321" y="915"/>
                    </a:lnTo>
                    <a:lnTo>
                      <a:pt x="1309" y="945"/>
                    </a:lnTo>
                    <a:lnTo>
                      <a:pt x="1305" y="941"/>
                    </a:lnTo>
                    <a:lnTo>
                      <a:pt x="1304" y="939"/>
                    </a:lnTo>
                    <a:lnTo>
                      <a:pt x="1300" y="938"/>
                    </a:lnTo>
                    <a:lnTo>
                      <a:pt x="1298" y="936"/>
                    </a:lnTo>
                    <a:lnTo>
                      <a:pt x="1293" y="932"/>
                    </a:lnTo>
                    <a:lnTo>
                      <a:pt x="1293" y="941"/>
                    </a:lnTo>
                    <a:lnTo>
                      <a:pt x="1295" y="945"/>
                    </a:lnTo>
                    <a:lnTo>
                      <a:pt x="1298" y="955"/>
                    </a:lnTo>
                    <a:lnTo>
                      <a:pt x="1302" y="967"/>
                    </a:lnTo>
                    <a:lnTo>
                      <a:pt x="1305" y="978"/>
                    </a:lnTo>
                    <a:lnTo>
                      <a:pt x="1305" y="983"/>
                    </a:lnTo>
                    <a:lnTo>
                      <a:pt x="1291" y="992"/>
                    </a:lnTo>
                    <a:lnTo>
                      <a:pt x="1276" y="1000"/>
                    </a:lnTo>
                    <a:lnTo>
                      <a:pt x="1260" y="1011"/>
                    </a:lnTo>
                    <a:lnTo>
                      <a:pt x="1244" y="1021"/>
                    </a:lnTo>
                    <a:lnTo>
                      <a:pt x="1234" y="1035"/>
                    </a:lnTo>
                    <a:lnTo>
                      <a:pt x="1229" y="1053"/>
                    </a:lnTo>
                    <a:lnTo>
                      <a:pt x="1223" y="1067"/>
                    </a:lnTo>
                    <a:lnTo>
                      <a:pt x="1225" y="1084"/>
                    </a:lnTo>
                    <a:lnTo>
                      <a:pt x="1230" y="1103"/>
                    </a:lnTo>
                    <a:lnTo>
                      <a:pt x="1237" y="1123"/>
                    </a:lnTo>
                    <a:lnTo>
                      <a:pt x="1244" y="1142"/>
                    </a:lnTo>
                    <a:lnTo>
                      <a:pt x="1248" y="1159"/>
                    </a:lnTo>
                    <a:lnTo>
                      <a:pt x="1244" y="1159"/>
                    </a:lnTo>
                    <a:lnTo>
                      <a:pt x="1244" y="1163"/>
                    </a:lnTo>
                    <a:lnTo>
                      <a:pt x="1232" y="1159"/>
                    </a:lnTo>
                    <a:lnTo>
                      <a:pt x="1227" y="1144"/>
                    </a:lnTo>
                    <a:lnTo>
                      <a:pt x="1218" y="1124"/>
                    </a:lnTo>
                    <a:lnTo>
                      <a:pt x="1208" y="1103"/>
                    </a:lnTo>
                    <a:lnTo>
                      <a:pt x="1197" y="1088"/>
                    </a:lnTo>
                    <a:lnTo>
                      <a:pt x="1187" y="1079"/>
                    </a:lnTo>
                    <a:lnTo>
                      <a:pt x="1174" y="1077"/>
                    </a:lnTo>
                    <a:lnTo>
                      <a:pt x="1159" y="1070"/>
                    </a:lnTo>
                    <a:lnTo>
                      <a:pt x="1141" y="1063"/>
                    </a:lnTo>
                    <a:lnTo>
                      <a:pt x="1120" y="1060"/>
                    </a:lnTo>
                    <a:lnTo>
                      <a:pt x="1120" y="1063"/>
                    </a:lnTo>
                    <a:lnTo>
                      <a:pt x="1117" y="1063"/>
                    </a:lnTo>
                    <a:lnTo>
                      <a:pt x="1119" y="1069"/>
                    </a:lnTo>
                    <a:lnTo>
                      <a:pt x="1122" y="1074"/>
                    </a:lnTo>
                    <a:lnTo>
                      <a:pt x="1124" y="1077"/>
                    </a:lnTo>
                    <a:lnTo>
                      <a:pt x="1126" y="1081"/>
                    </a:lnTo>
                    <a:lnTo>
                      <a:pt x="1129" y="1086"/>
                    </a:lnTo>
                    <a:lnTo>
                      <a:pt x="1113" y="1086"/>
                    </a:lnTo>
                    <a:lnTo>
                      <a:pt x="1101" y="1081"/>
                    </a:lnTo>
                    <a:lnTo>
                      <a:pt x="1085" y="1077"/>
                    </a:lnTo>
                    <a:lnTo>
                      <a:pt x="1070" y="1077"/>
                    </a:lnTo>
                    <a:lnTo>
                      <a:pt x="1054" y="1079"/>
                    </a:lnTo>
                    <a:lnTo>
                      <a:pt x="1043" y="1082"/>
                    </a:lnTo>
                    <a:lnTo>
                      <a:pt x="1031" y="1088"/>
                    </a:lnTo>
                    <a:lnTo>
                      <a:pt x="1021" y="1095"/>
                    </a:lnTo>
                    <a:lnTo>
                      <a:pt x="1014" y="1105"/>
                    </a:lnTo>
                    <a:lnTo>
                      <a:pt x="1010" y="1114"/>
                    </a:lnTo>
                    <a:lnTo>
                      <a:pt x="1012" y="1121"/>
                    </a:lnTo>
                    <a:lnTo>
                      <a:pt x="1012" y="1130"/>
                    </a:lnTo>
                    <a:lnTo>
                      <a:pt x="1009" y="1140"/>
                    </a:lnTo>
                    <a:lnTo>
                      <a:pt x="1002" y="1163"/>
                    </a:lnTo>
                    <a:lnTo>
                      <a:pt x="1002" y="1180"/>
                    </a:lnTo>
                    <a:lnTo>
                      <a:pt x="1003" y="1198"/>
                    </a:lnTo>
                    <a:lnTo>
                      <a:pt x="1010" y="1215"/>
                    </a:lnTo>
                    <a:lnTo>
                      <a:pt x="1021" y="1236"/>
                    </a:lnTo>
                    <a:lnTo>
                      <a:pt x="1033" y="1238"/>
                    </a:lnTo>
                    <a:lnTo>
                      <a:pt x="1040" y="1240"/>
                    </a:lnTo>
                    <a:lnTo>
                      <a:pt x="1043" y="1243"/>
                    </a:lnTo>
                    <a:lnTo>
                      <a:pt x="1047" y="1245"/>
                    </a:lnTo>
                    <a:lnTo>
                      <a:pt x="1052" y="1247"/>
                    </a:lnTo>
                    <a:lnTo>
                      <a:pt x="1061" y="1243"/>
                    </a:lnTo>
                    <a:lnTo>
                      <a:pt x="1075" y="1236"/>
                    </a:lnTo>
                    <a:lnTo>
                      <a:pt x="1078" y="1234"/>
                    </a:lnTo>
                    <a:lnTo>
                      <a:pt x="1080" y="1234"/>
                    </a:lnTo>
                    <a:lnTo>
                      <a:pt x="1084" y="1234"/>
                    </a:lnTo>
                    <a:lnTo>
                      <a:pt x="1084" y="1234"/>
                    </a:lnTo>
                    <a:lnTo>
                      <a:pt x="1085" y="1234"/>
                    </a:lnTo>
                    <a:lnTo>
                      <a:pt x="1087" y="1234"/>
                    </a:lnTo>
                    <a:lnTo>
                      <a:pt x="1087" y="1233"/>
                    </a:lnTo>
                    <a:lnTo>
                      <a:pt x="1091" y="1229"/>
                    </a:lnTo>
                    <a:lnTo>
                      <a:pt x="1092" y="1224"/>
                    </a:lnTo>
                    <a:lnTo>
                      <a:pt x="1094" y="1219"/>
                    </a:lnTo>
                    <a:lnTo>
                      <a:pt x="1096" y="1213"/>
                    </a:lnTo>
                    <a:lnTo>
                      <a:pt x="1098" y="1210"/>
                    </a:lnTo>
                    <a:lnTo>
                      <a:pt x="1106" y="1201"/>
                    </a:lnTo>
                    <a:lnTo>
                      <a:pt x="1117" y="1196"/>
                    </a:lnTo>
                    <a:lnTo>
                      <a:pt x="1133" y="1194"/>
                    </a:lnTo>
                    <a:lnTo>
                      <a:pt x="1134" y="1198"/>
                    </a:lnTo>
                    <a:lnTo>
                      <a:pt x="1136" y="1199"/>
                    </a:lnTo>
                    <a:lnTo>
                      <a:pt x="1136" y="1201"/>
                    </a:lnTo>
                    <a:lnTo>
                      <a:pt x="1138" y="1201"/>
                    </a:lnTo>
                    <a:lnTo>
                      <a:pt x="1138" y="1199"/>
                    </a:lnTo>
                    <a:lnTo>
                      <a:pt x="1139" y="1199"/>
                    </a:lnTo>
                    <a:lnTo>
                      <a:pt x="1143" y="1199"/>
                    </a:lnTo>
                    <a:lnTo>
                      <a:pt x="1148" y="1198"/>
                    </a:lnTo>
                    <a:lnTo>
                      <a:pt x="1148" y="1213"/>
                    </a:lnTo>
                    <a:lnTo>
                      <a:pt x="1141" y="1220"/>
                    </a:lnTo>
                    <a:lnTo>
                      <a:pt x="1136" y="1233"/>
                    </a:lnTo>
                    <a:lnTo>
                      <a:pt x="1131" y="1250"/>
                    </a:lnTo>
                    <a:lnTo>
                      <a:pt x="1126" y="1266"/>
                    </a:lnTo>
                    <a:lnTo>
                      <a:pt x="1120" y="1278"/>
                    </a:lnTo>
                    <a:lnTo>
                      <a:pt x="1138" y="1278"/>
                    </a:lnTo>
                    <a:lnTo>
                      <a:pt x="1153" y="1276"/>
                    </a:lnTo>
                    <a:lnTo>
                      <a:pt x="1167" y="1276"/>
                    </a:lnTo>
                    <a:lnTo>
                      <a:pt x="1180" y="1278"/>
                    </a:lnTo>
                    <a:lnTo>
                      <a:pt x="1188" y="1283"/>
                    </a:lnTo>
                    <a:lnTo>
                      <a:pt x="1195" y="1294"/>
                    </a:lnTo>
                    <a:lnTo>
                      <a:pt x="1197" y="1309"/>
                    </a:lnTo>
                    <a:lnTo>
                      <a:pt x="1194" y="1320"/>
                    </a:lnTo>
                    <a:lnTo>
                      <a:pt x="1190" y="1334"/>
                    </a:lnTo>
                    <a:lnTo>
                      <a:pt x="1190" y="1348"/>
                    </a:lnTo>
                    <a:lnTo>
                      <a:pt x="1199" y="1357"/>
                    </a:lnTo>
                    <a:lnTo>
                      <a:pt x="1204" y="1363"/>
                    </a:lnTo>
                    <a:lnTo>
                      <a:pt x="1211" y="1370"/>
                    </a:lnTo>
                    <a:lnTo>
                      <a:pt x="1222" y="1376"/>
                    </a:lnTo>
                    <a:lnTo>
                      <a:pt x="1235" y="1379"/>
                    </a:lnTo>
                    <a:lnTo>
                      <a:pt x="1242" y="1370"/>
                    </a:lnTo>
                    <a:lnTo>
                      <a:pt x="1251" y="1367"/>
                    </a:lnTo>
                    <a:lnTo>
                      <a:pt x="1267" y="1367"/>
                    </a:lnTo>
                    <a:lnTo>
                      <a:pt x="1269" y="1370"/>
                    </a:lnTo>
                    <a:lnTo>
                      <a:pt x="1272" y="1374"/>
                    </a:lnTo>
                    <a:lnTo>
                      <a:pt x="1274" y="1376"/>
                    </a:lnTo>
                    <a:lnTo>
                      <a:pt x="1276" y="1376"/>
                    </a:lnTo>
                    <a:lnTo>
                      <a:pt x="1281" y="1377"/>
                    </a:lnTo>
                    <a:lnTo>
                      <a:pt x="1286" y="1379"/>
                    </a:lnTo>
                    <a:lnTo>
                      <a:pt x="1293" y="1365"/>
                    </a:lnTo>
                    <a:lnTo>
                      <a:pt x="1302" y="1355"/>
                    </a:lnTo>
                    <a:lnTo>
                      <a:pt x="1312" y="1346"/>
                    </a:lnTo>
                    <a:lnTo>
                      <a:pt x="1325" y="1339"/>
                    </a:lnTo>
                    <a:lnTo>
                      <a:pt x="1344" y="1336"/>
                    </a:lnTo>
                    <a:lnTo>
                      <a:pt x="1347" y="1334"/>
                    </a:lnTo>
                    <a:lnTo>
                      <a:pt x="1349" y="1334"/>
                    </a:lnTo>
                    <a:lnTo>
                      <a:pt x="1352" y="1334"/>
                    </a:lnTo>
                    <a:lnTo>
                      <a:pt x="1354" y="1334"/>
                    </a:lnTo>
                    <a:lnTo>
                      <a:pt x="1358" y="1336"/>
                    </a:lnTo>
                    <a:lnTo>
                      <a:pt x="1363" y="1336"/>
                    </a:lnTo>
                    <a:lnTo>
                      <a:pt x="1361" y="1339"/>
                    </a:lnTo>
                    <a:lnTo>
                      <a:pt x="1361" y="1343"/>
                    </a:lnTo>
                    <a:lnTo>
                      <a:pt x="1359" y="1343"/>
                    </a:lnTo>
                    <a:lnTo>
                      <a:pt x="1359" y="1344"/>
                    </a:lnTo>
                    <a:lnTo>
                      <a:pt x="1361" y="1344"/>
                    </a:lnTo>
                    <a:lnTo>
                      <a:pt x="1363" y="1346"/>
                    </a:lnTo>
                    <a:lnTo>
                      <a:pt x="1366" y="1348"/>
                    </a:lnTo>
                    <a:lnTo>
                      <a:pt x="1366" y="1344"/>
                    </a:lnTo>
                    <a:lnTo>
                      <a:pt x="1370" y="1341"/>
                    </a:lnTo>
                    <a:lnTo>
                      <a:pt x="1372" y="1339"/>
                    </a:lnTo>
                    <a:lnTo>
                      <a:pt x="1373" y="1337"/>
                    </a:lnTo>
                    <a:lnTo>
                      <a:pt x="1375" y="1336"/>
                    </a:lnTo>
                    <a:lnTo>
                      <a:pt x="1379" y="1334"/>
                    </a:lnTo>
                    <a:lnTo>
                      <a:pt x="1382" y="1332"/>
                    </a:lnTo>
                    <a:lnTo>
                      <a:pt x="1398" y="1346"/>
                    </a:lnTo>
                    <a:lnTo>
                      <a:pt x="1419" y="1353"/>
                    </a:lnTo>
                    <a:lnTo>
                      <a:pt x="1440" y="1355"/>
                    </a:lnTo>
                    <a:lnTo>
                      <a:pt x="1464" y="1353"/>
                    </a:lnTo>
                    <a:lnTo>
                      <a:pt x="1489" y="1351"/>
                    </a:lnTo>
                    <a:lnTo>
                      <a:pt x="1489" y="1355"/>
                    </a:lnTo>
                    <a:lnTo>
                      <a:pt x="1489" y="1357"/>
                    </a:lnTo>
                    <a:lnTo>
                      <a:pt x="1487" y="1358"/>
                    </a:lnTo>
                    <a:lnTo>
                      <a:pt x="1487" y="1358"/>
                    </a:lnTo>
                    <a:lnTo>
                      <a:pt x="1487" y="1360"/>
                    </a:lnTo>
                    <a:lnTo>
                      <a:pt x="1485" y="1363"/>
                    </a:lnTo>
                    <a:lnTo>
                      <a:pt x="1497" y="1367"/>
                    </a:lnTo>
                    <a:lnTo>
                      <a:pt x="1504" y="1372"/>
                    </a:lnTo>
                    <a:lnTo>
                      <a:pt x="1511" y="1377"/>
                    </a:lnTo>
                    <a:lnTo>
                      <a:pt x="1523" y="1383"/>
                    </a:lnTo>
                    <a:lnTo>
                      <a:pt x="1523" y="1393"/>
                    </a:lnTo>
                    <a:lnTo>
                      <a:pt x="1536" y="1397"/>
                    </a:lnTo>
                    <a:lnTo>
                      <a:pt x="1544" y="1398"/>
                    </a:lnTo>
                    <a:lnTo>
                      <a:pt x="1551" y="1405"/>
                    </a:lnTo>
                    <a:lnTo>
                      <a:pt x="1555" y="1416"/>
                    </a:lnTo>
                    <a:lnTo>
                      <a:pt x="1576" y="1418"/>
                    </a:lnTo>
                    <a:lnTo>
                      <a:pt x="1593" y="1419"/>
                    </a:lnTo>
                    <a:lnTo>
                      <a:pt x="1616" y="1421"/>
                    </a:lnTo>
                    <a:lnTo>
                      <a:pt x="1632" y="1442"/>
                    </a:lnTo>
                    <a:lnTo>
                      <a:pt x="1651" y="1461"/>
                    </a:lnTo>
                    <a:lnTo>
                      <a:pt x="1672" y="1477"/>
                    </a:lnTo>
                    <a:lnTo>
                      <a:pt x="1696" y="1489"/>
                    </a:lnTo>
                    <a:lnTo>
                      <a:pt x="1695" y="1496"/>
                    </a:lnTo>
                    <a:lnTo>
                      <a:pt x="1691" y="1500"/>
                    </a:lnTo>
                    <a:lnTo>
                      <a:pt x="1688" y="1505"/>
                    </a:lnTo>
                    <a:lnTo>
                      <a:pt x="1684" y="1508"/>
                    </a:lnTo>
                    <a:lnTo>
                      <a:pt x="1681" y="1514"/>
                    </a:lnTo>
                    <a:lnTo>
                      <a:pt x="1703" y="1514"/>
                    </a:lnTo>
                    <a:lnTo>
                      <a:pt x="1724" y="1521"/>
                    </a:lnTo>
                    <a:lnTo>
                      <a:pt x="1728" y="1533"/>
                    </a:lnTo>
                    <a:lnTo>
                      <a:pt x="1733" y="1531"/>
                    </a:lnTo>
                    <a:lnTo>
                      <a:pt x="1736" y="1529"/>
                    </a:lnTo>
                    <a:lnTo>
                      <a:pt x="1742" y="1531"/>
                    </a:lnTo>
                    <a:lnTo>
                      <a:pt x="1743" y="1531"/>
                    </a:lnTo>
                    <a:lnTo>
                      <a:pt x="1747" y="1533"/>
                    </a:lnTo>
                    <a:lnTo>
                      <a:pt x="1750" y="1535"/>
                    </a:lnTo>
                    <a:lnTo>
                      <a:pt x="1754" y="1536"/>
                    </a:lnTo>
                    <a:lnTo>
                      <a:pt x="1808" y="1540"/>
                    </a:lnTo>
                    <a:lnTo>
                      <a:pt x="1813" y="1545"/>
                    </a:lnTo>
                    <a:lnTo>
                      <a:pt x="1817" y="1555"/>
                    </a:lnTo>
                    <a:lnTo>
                      <a:pt x="1818" y="1564"/>
                    </a:lnTo>
                    <a:lnTo>
                      <a:pt x="1824" y="1571"/>
                    </a:lnTo>
                    <a:lnTo>
                      <a:pt x="1832" y="1573"/>
                    </a:lnTo>
                    <a:lnTo>
                      <a:pt x="1841" y="1573"/>
                    </a:lnTo>
                    <a:lnTo>
                      <a:pt x="1848" y="1571"/>
                    </a:lnTo>
                    <a:lnTo>
                      <a:pt x="1853" y="1578"/>
                    </a:lnTo>
                    <a:lnTo>
                      <a:pt x="1859" y="1583"/>
                    </a:lnTo>
                    <a:lnTo>
                      <a:pt x="1862" y="1589"/>
                    </a:lnTo>
                    <a:lnTo>
                      <a:pt x="1864" y="1596"/>
                    </a:lnTo>
                    <a:lnTo>
                      <a:pt x="1866" y="1604"/>
                    </a:lnTo>
                    <a:lnTo>
                      <a:pt x="1853" y="1620"/>
                    </a:lnTo>
                    <a:lnTo>
                      <a:pt x="1839" y="1639"/>
                    </a:lnTo>
                    <a:lnTo>
                      <a:pt x="1825" y="1660"/>
                    </a:lnTo>
                    <a:lnTo>
                      <a:pt x="1813" y="1681"/>
                    </a:lnTo>
                    <a:lnTo>
                      <a:pt x="1805" y="1697"/>
                    </a:lnTo>
                    <a:lnTo>
                      <a:pt x="1805" y="1707"/>
                    </a:lnTo>
                    <a:lnTo>
                      <a:pt x="1806" y="1721"/>
                    </a:lnTo>
                    <a:lnTo>
                      <a:pt x="1810" y="1737"/>
                    </a:lnTo>
                    <a:lnTo>
                      <a:pt x="1808" y="1751"/>
                    </a:lnTo>
                    <a:lnTo>
                      <a:pt x="1805" y="1760"/>
                    </a:lnTo>
                    <a:lnTo>
                      <a:pt x="1798" y="1774"/>
                    </a:lnTo>
                    <a:lnTo>
                      <a:pt x="1789" y="1789"/>
                    </a:lnTo>
                    <a:lnTo>
                      <a:pt x="1780" y="1805"/>
                    </a:lnTo>
                    <a:lnTo>
                      <a:pt x="1771" y="1817"/>
                    </a:lnTo>
                    <a:lnTo>
                      <a:pt x="1766" y="1824"/>
                    </a:lnTo>
                    <a:lnTo>
                      <a:pt x="1756" y="1828"/>
                    </a:lnTo>
                    <a:lnTo>
                      <a:pt x="1740" y="1830"/>
                    </a:lnTo>
                    <a:lnTo>
                      <a:pt x="1724" y="1831"/>
                    </a:lnTo>
                    <a:lnTo>
                      <a:pt x="1709" y="1835"/>
                    </a:lnTo>
                    <a:lnTo>
                      <a:pt x="1695" y="1840"/>
                    </a:lnTo>
                    <a:lnTo>
                      <a:pt x="1686" y="1850"/>
                    </a:lnTo>
                    <a:lnTo>
                      <a:pt x="1682" y="1856"/>
                    </a:lnTo>
                    <a:lnTo>
                      <a:pt x="1682" y="1859"/>
                    </a:lnTo>
                    <a:lnTo>
                      <a:pt x="1682" y="1863"/>
                    </a:lnTo>
                    <a:lnTo>
                      <a:pt x="1684" y="1868"/>
                    </a:lnTo>
                    <a:lnTo>
                      <a:pt x="1686" y="1873"/>
                    </a:lnTo>
                    <a:lnTo>
                      <a:pt x="1674" y="1873"/>
                    </a:lnTo>
                    <a:lnTo>
                      <a:pt x="1672" y="1896"/>
                    </a:lnTo>
                    <a:lnTo>
                      <a:pt x="1668" y="1915"/>
                    </a:lnTo>
                    <a:lnTo>
                      <a:pt x="1661" y="1931"/>
                    </a:lnTo>
                    <a:lnTo>
                      <a:pt x="1654" y="1946"/>
                    </a:lnTo>
                    <a:lnTo>
                      <a:pt x="1647" y="1966"/>
                    </a:lnTo>
                    <a:lnTo>
                      <a:pt x="1642" y="1966"/>
                    </a:lnTo>
                    <a:lnTo>
                      <a:pt x="1642" y="1959"/>
                    </a:lnTo>
                    <a:lnTo>
                      <a:pt x="1642" y="1955"/>
                    </a:lnTo>
                    <a:lnTo>
                      <a:pt x="1640" y="1950"/>
                    </a:lnTo>
                    <a:lnTo>
                      <a:pt x="1639" y="1946"/>
                    </a:lnTo>
                    <a:lnTo>
                      <a:pt x="1637" y="1948"/>
                    </a:lnTo>
                    <a:lnTo>
                      <a:pt x="1637" y="1948"/>
                    </a:lnTo>
                    <a:lnTo>
                      <a:pt x="1635" y="1948"/>
                    </a:lnTo>
                    <a:lnTo>
                      <a:pt x="1633" y="1950"/>
                    </a:lnTo>
                    <a:lnTo>
                      <a:pt x="1632" y="1950"/>
                    </a:lnTo>
                    <a:lnTo>
                      <a:pt x="1623" y="1971"/>
                    </a:lnTo>
                    <a:lnTo>
                      <a:pt x="1613" y="1985"/>
                    </a:lnTo>
                    <a:lnTo>
                      <a:pt x="1602" y="1997"/>
                    </a:lnTo>
                    <a:lnTo>
                      <a:pt x="1590" y="2011"/>
                    </a:lnTo>
                    <a:lnTo>
                      <a:pt x="1565" y="2006"/>
                    </a:lnTo>
                    <a:lnTo>
                      <a:pt x="1543" y="2001"/>
                    </a:lnTo>
                    <a:lnTo>
                      <a:pt x="1543" y="2008"/>
                    </a:lnTo>
                    <a:lnTo>
                      <a:pt x="1555" y="2015"/>
                    </a:lnTo>
                    <a:lnTo>
                      <a:pt x="1560" y="2025"/>
                    </a:lnTo>
                    <a:lnTo>
                      <a:pt x="1562" y="2035"/>
                    </a:lnTo>
                    <a:lnTo>
                      <a:pt x="1560" y="2048"/>
                    </a:lnTo>
                    <a:lnTo>
                      <a:pt x="1558" y="2062"/>
                    </a:lnTo>
                    <a:lnTo>
                      <a:pt x="1527" y="2063"/>
                    </a:lnTo>
                    <a:lnTo>
                      <a:pt x="1501" y="2070"/>
                    </a:lnTo>
                    <a:lnTo>
                      <a:pt x="1499" y="2074"/>
                    </a:lnTo>
                    <a:lnTo>
                      <a:pt x="1497" y="2079"/>
                    </a:lnTo>
                    <a:lnTo>
                      <a:pt x="1497" y="2086"/>
                    </a:lnTo>
                    <a:lnTo>
                      <a:pt x="1497" y="2093"/>
                    </a:lnTo>
                    <a:lnTo>
                      <a:pt x="1496" y="2097"/>
                    </a:lnTo>
                    <a:lnTo>
                      <a:pt x="1496" y="2098"/>
                    </a:lnTo>
                    <a:lnTo>
                      <a:pt x="1496" y="2102"/>
                    </a:lnTo>
                    <a:lnTo>
                      <a:pt x="1496" y="2105"/>
                    </a:lnTo>
                    <a:lnTo>
                      <a:pt x="1497" y="2112"/>
                    </a:lnTo>
                    <a:lnTo>
                      <a:pt x="1489" y="2112"/>
                    </a:lnTo>
                    <a:lnTo>
                      <a:pt x="1478" y="2114"/>
                    </a:lnTo>
                    <a:lnTo>
                      <a:pt x="1464" y="2114"/>
                    </a:lnTo>
                    <a:lnTo>
                      <a:pt x="1450" y="2116"/>
                    </a:lnTo>
                    <a:lnTo>
                      <a:pt x="1450" y="2123"/>
                    </a:lnTo>
                    <a:lnTo>
                      <a:pt x="1457" y="2126"/>
                    </a:lnTo>
                    <a:lnTo>
                      <a:pt x="1462" y="2130"/>
                    </a:lnTo>
                    <a:lnTo>
                      <a:pt x="1466" y="2131"/>
                    </a:lnTo>
                    <a:lnTo>
                      <a:pt x="1469" y="2133"/>
                    </a:lnTo>
                    <a:lnTo>
                      <a:pt x="1473" y="2137"/>
                    </a:lnTo>
                    <a:lnTo>
                      <a:pt x="1475" y="2140"/>
                    </a:lnTo>
                    <a:lnTo>
                      <a:pt x="1478" y="2145"/>
                    </a:lnTo>
                    <a:lnTo>
                      <a:pt x="1471" y="2147"/>
                    </a:lnTo>
                    <a:lnTo>
                      <a:pt x="1466" y="2149"/>
                    </a:lnTo>
                    <a:lnTo>
                      <a:pt x="1461" y="2151"/>
                    </a:lnTo>
                    <a:lnTo>
                      <a:pt x="1457" y="2152"/>
                    </a:lnTo>
                    <a:lnTo>
                      <a:pt x="1455" y="2158"/>
                    </a:lnTo>
                    <a:lnTo>
                      <a:pt x="1450" y="2168"/>
                    </a:lnTo>
                    <a:lnTo>
                      <a:pt x="1447" y="2179"/>
                    </a:lnTo>
                    <a:lnTo>
                      <a:pt x="1443" y="2189"/>
                    </a:lnTo>
                    <a:lnTo>
                      <a:pt x="1440" y="2191"/>
                    </a:lnTo>
                    <a:lnTo>
                      <a:pt x="1438" y="2191"/>
                    </a:lnTo>
                    <a:lnTo>
                      <a:pt x="1433" y="2193"/>
                    </a:lnTo>
                    <a:lnTo>
                      <a:pt x="1427" y="2193"/>
                    </a:lnTo>
                    <a:lnTo>
                      <a:pt x="1427" y="2198"/>
                    </a:lnTo>
                    <a:lnTo>
                      <a:pt x="1427" y="2201"/>
                    </a:lnTo>
                    <a:lnTo>
                      <a:pt x="1427" y="2203"/>
                    </a:lnTo>
                    <a:lnTo>
                      <a:pt x="1426" y="2205"/>
                    </a:lnTo>
                    <a:lnTo>
                      <a:pt x="1427" y="2207"/>
                    </a:lnTo>
                    <a:lnTo>
                      <a:pt x="1427" y="2208"/>
                    </a:lnTo>
                    <a:lnTo>
                      <a:pt x="1431" y="2215"/>
                    </a:lnTo>
                    <a:lnTo>
                      <a:pt x="1434" y="2221"/>
                    </a:lnTo>
                    <a:lnTo>
                      <a:pt x="1440" y="2224"/>
                    </a:lnTo>
                    <a:lnTo>
                      <a:pt x="1445" y="2227"/>
                    </a:lnTo>
                    <a:lnTo>
                      <a:pt x="1450" y="2231"/>
                    </a:lnTo>
                    <a:lnTo>
                      <a:pt x="1447" y="2243"/>
                    </a:lnTo>
                    <a:lnTo>
                      <a:pt x="1433" y="2250"/>
                    </a:lnTo>
                    <a:lnTo>
                      <a:pt x="1419" y="2264"/>
                    </a:lnTo>
                    <a:lnTo>
                      <a:pt x="1407" y="2282"/>
                    </a:lnTo>
                    <a:lnTo>
                      <a:pt x="1398" y="2299"/>
                    </a:lnTo>
                    <a:lnTo>
                      <a:pt x="1393" y="2315"/>
                    </a:lnTo>
                    <a:lnTo>
                      <a:pt x="1398" y="2320"/>
                    </a:lnTo>
                    <a:lnTo>
                      <a:pt x="1403" y="2325"/>
                    </a:lnTo>
                    <a:lnTo>
                      <a:pt x="1407" y="2330"/>
                    </a:lnTo>
                    <a:lnTo>
                      <a:pt x="1408" y="2339"/>
                    </a:lnTo>
                    <a:lnTo>
                      <a:pt x="1400" y="2341"/>
                    </a:lnTo>
                    <a:lnTo>
                      <a:pt x="1387" y="2348"/>
                    </a:lnTo>
                    <a:lnTo>
                      <a:pt x="1375" y="2358"/>
                    </a:lnTo>
                    <a:lnTo>
                      <a:pt x="1366" y="2369"/>
                    </a:lnTo>
                    <a:lnTo>
                      <a:pt x="1365" y="2372"/>
                    </a:lnTo>
                    <a:lnTo>
                      <a:pt x="1363" y="2376"/>
                    </a:lnTo>
                    <a:lnTo>
                      <a:pt x="1363" y="2379"/>
                    </a:lnTo>
                    <a:lnTo>
                      <a:pt x="1363" y="2385"/>
                    </a:lnTo>
                    <a:lnTo>
                      <a:pt x="1366" y="2385"/>
                    </a:lnTo>
                    <a:lnTo>
                      <a:pt x="1366" y="2381"/>
                    </a:lnTo>
                    <a:lnTo>
                      <a:pt x="1377" y="2369"/>
                    </a:lnTo>
                    <a:lnTo>
                      <a:pt x="1386" y="2357"/>
                    </a:lnTo>
                    <a:lnTo>
                      <a:pt x="1389" y="2358"/>
                    </a:lnTo>
                    <a:lnTo>
                      <a:pt x="1391" y="2358"/>
                    </a:lnTo>
                    <a:lnTo>
                      <a:pt x="1391" y="2360"/>
                    </a:lnTo>
                    <a:lnTo>
                      <a:pt x="1391" y="2360"/>
                    </a:lnTo>
                    <a:lnTo>
                      <a:pt x="1393" y="2362"/>
                    </a:lnTo>
                    <a:lnTo>
                      <a:pt x="1396" y="2371"/>
                    </a:lnTo>
                    <a:lnTo>
                      <a:pt x="1398" y="2381"/>
                    </a:lnTo>
                    <a:lnTo>
                      <a:pt x="1400" y="2393"/>
                    </a:lnTo>
                    <a:lnTo>
                      <a:pt x="1401" y="2404"/>
                    </a:lnTo>
                    <a:lnTo>
                      <a:pt x="1407" y="2404"/>
                    </a:lnTo>
                    <a:lnTo>
                      <a:pt x="1408" y="2404"/>
                    </a:lnTo>
                    <a:lnTo>
                      <a:pt x="1412" y="2404"/>
                    </a:lnTo>
                    <a:lnTo>
                      <a:pt x="1412" y="2406"/>
                    </a:lnTo>
                    <a:lnTo>
                      <a:pt x="1414" y="2406"/>
                    </a:lnTo>
                    <a:lnTo>
                      <a:pt x="1414" y="2407"/>
                    </a:lnTo>
                    <a:lnTo>
                      <a:pt x="1417" y="2411"/>
                    </a:lnTo>
                    <a:lnTo>
                      <a:pt x="1414" y="2413"/>
                    </a:lnTo>
                    <a:lnTo>
                      <a:pt x="1412" y="2414"/>
                    </a:lnTo>
                    <a:lnTo>
                      <a:pt x="1412" y="2416"/>
                    </a:lnTo>
                    <a:lnTo>
                      <a:pt x="1410" y="2416"/>
                    </a:lnTo>
                    <a:lnTo>
                      <a:pt x="1408" y="2418"/>
                    </a:lnTo>
                    <a:lnTo>
                      <a:pt x="1405" y="2419"/>
                    </a:lnTo>
                    <a:lnTo>
                      <a:pt x="1389" y="2423"/>
                    </a:lnTo>
                    <a:lnTo>
                      <a:pt x="1373" y="2419"/>
                    </a:lnTo>
                    <a:lnTo>
                      <a:pt x="1358" y="2411"/>
                    </a:lnTo>
                    <a:lnTo>
                      <a:pt x="1342" y="2399"/>
                    </a:lnTo>
                    <a:lnTo>
                      <a:pt x="1328" y="2385"/>
                    </a:lnTo>
                    <a:lnTo>
                      <a:pt x="1318" y="2371"/>
                    </a:lnTo>
                    <a:lnTo>
                      <a:pt x="1312" y="2357"/>
                    </a:lnTo>
                    <a:lnTo>
                      <a:pt x="1316" y="2357"/>
                    </a:lnTo>
                    <a:lnTo>
                      <a:pt x="1328" y="2369"/>
                    </a:lnTo>
                    <a:lnTo>
                      <a:pt x="1340" y="2379"/>
                    </a:lnTo>
                    <a:lnTo>
                      <a:pt x="1354" y="2388"/>
                    </a:lnTo>
                    <a:lnTo>
                      <a:pt x="1354" y="2381"/>
                    </a:lnTo>
                    <a:lnTo>
                      <a:pt x="1335" y="2371"/>
                    </a:lnTo>
                    <a:lnTo>
                      <a:pt x="1319" y="2357"/>
                    </a:lnTo>
                    <a:lnTo>
                      <a:pt x="1309" y="2337"/>
                    </a:lnTo>
                    <a:lnTo>
                      <a:pt x="1302" y="2315"/>
                    </a:lnTo>
                    <a:lnTo>
                      <a:pt x="1298" y="2292"/>
                    </a:lnTo>
                    <a:lnTo>
                      <a:pt x="1300" y="2266"/>
                    </a:lnTo>
                    <a:lnTo>
                      <a:pt x="1302" y="2241"/>
                    </a:lnTo>
                    <a:lnTo>
                      <a:pt x="1307" y="2219"/>
                    </a:lnTo>
                    <a:lnTo>
                      <a:pt x="1314" y="2198"/>
                    </a:lnTo>
                    <a:lnTo>
                      <a:pt x="1321" y="2180"/>
                    </a:lnTo>
                    <a:lnTo>
                      <a:pt x="1331" y="2180"/>
                    </a:lnTo>
                    <a:lnTo>
                      <a:pt x="1340" y="2145"/>
                    </a:lnTo>
                    <a:lnTo>
                      <a:pt x="1335" y="2145"/>
                    </a:lnTo>
                    <a:lnTo>
                      <a:pt x="1335" y="2142"/>
                    </a:lnTo>
                    <a:lnTo>
                      <a:pt x="1331" y="2145"/>
                    </a:lnTo>
                    <a:lnTo>
                      <a:pt x="1328" y="2149"/>
                    </a:lnTo>
                    <a:lnTo>
                      <a:pt x="1326" y="2152"/>
                    </a:lnTo>
                    <a:lnTo>
                      <a:pt x="1323" y="2156"/>
                    </a:lnTo>
                    <a:lnTo>
                      <a:pt x="1316" y="2158"/>
                    </a:lnTo>
                    <a:lnTo>
                      <a:pt x="1316" y="2154"/>
                    </a:lnTo>
                    <a:lnTo>
                      <a:pt x="1328" y="2081"/>
                    </a:lnTo>
                    <a:lnTo>
                      <a:pt x="1326" y="2074"/>
                    </a:lnTo>
                    <a:lnTo>
                      <a:pt x="1323" y="2062"/>
                    </a:lnTo>
                    <a:lnTo>
                      <a:pt x="1325" y="2051"/>
                    </a:lnTo>
                    <a:lnTo>
                      <a:pt x="1337" y="2009"/>
                    </a:lnTo>
                    <a:lnTo>
                      <a:pt x="1347" y="1966"/>
                    </a:lnTo>
                    <a:lnTo>
                      <a:pt x="1356" y="1919"/>
                    </a:lnTo>
                    <a:lnTo>
                      <a:pt x="1366" y="1873"/>
                    </a:lnTo>
                    <a:lnTo>
                      <a:pt x="1372" y="1843"/>
                    </a:lnTo>
                    <a:lnTo>
                      <a:pt x="1373" y="1812"/>
                    </a:lnTo>
                    <a:lnTo>
                      <a:pt x="1375" y="1782"/>
                    </a:lnTo>
                    <a:lnTo>
                      <a:pt x="1379" y="1754"/>
                    </a:lnTo>
                    <a:lnTo>
                      <a:pt x="1344" y="1741"/>
                    </a:lnTo>
                    <a:lnTo>
                      <a:pt x="1314" y="1721"/>
                    </a:lnTo>
                    <a:lnTo>
                      <a:pt x="1290" y="1695"/>
                    </a:lnTo>
                    <a:lnTo>
                      <a:pt x="1270" y="1667"/>
                    </a:lnTo>
                    <a:lnTo>
                      <a:pt x="1263" y="1651"/>
                    </a:lnTo>
                    <a:lnTo>
                      <a:pt x="1258" y="1636"/>
                    </a:lnTo>
                    <a:lnTo>
                      <a:pt x="1253" y="1618"/>
                    </a:lnTo>
                    <a:lnTo>
                      <a:pt x="1246" y="1604"/>
                    </a:lnTo>
                    <a:lnTo>
                      <a:pt x="1235" y="1594"/>
                    </a:lnTo>
                    <a:lnTo>
                      <a:pt x="1232" y="1590"/>
                    </a:lnTo>
                    <a:lnTo>
                      <a:pt x="1227" y="1590"/>
                    </a:lnTo>
                    <a:lnTo>
                      <a:pt x="1223" y="1589"/>
                    </a:lnTo>
                    <a:lnTo>
                      <a:pt x="1220" y="1585"/>
                    </a:lnTo>
                    <a:lnTo>
                      <a:pt x="1216" y="1582"/>
                    </a:lnTo>
                    <a:lnTo>
                      <a:pt x="1220" y="1575"/>
                    </a:lnTo>
                    <a:lnTo>
                      <a:pt x="1220" y="1569"/>
                    </a:lnTo>
                    <a:lnTo>
                      <a:pt x="1220" y="1562"/>
                    </a:lnTo>
                    <a:lnTo>
                      <a:pt x="1220" y="1555"/>
                    </a:lnTo>
                    <a:lnTo>
                      <a:pt x="1229" y="1550"/>
                    </a:lnTo>
                    <a:lnTo>
                      <a:pt x="1235" y="1545"/>
                    </a:lnTo>
                    <a:lnTo>
                      <a:pt x="1244" y="1540"/>
                    </a:lnTo>
                    <a:lnTo>
                      <a:pt x="1244" y="1536"/>
                    </a:lnTo>
                    <a:lnTo>
                      <a:pt x="1235" y="1536"/>
                    </a:lnTo>
                    <a:lnTo>
                      <a:pt x="1230" y="1535"/>
                    </a:lnTo>
                    <a:lnTo>
                      <a:pt x="1225" y="1535"/>
                    </a:lnTo>
                    <a:lnTo>
                      <a:pt x="1220" y="1533"/>
                    </a:lnTo>
                    <a:lnTo>
                      <a:pt x="1227" y="1517"/>
                    </a:lnTo>
                    <a:lnTo>
                      <a:pt x="1232" y="1501"/>
                    </a:lnTo>
                    <a:lnTo>
                      <a:pt x="1239" y="1486"/>
                    </a:lnTo>
                    <a:lnTo>
                      <a:pt x="1251" y="1473"/>
                    </a:lnTo>
                    <a:lnTo>
                      <a:pt x="1265" y="1461"/>
                    </a:lnTo>
                    <a:lnTo>
                      <a:pt x="1277" y="1447"/>
                    </a:lnTo>
                    <a:lnTo>
                      <a:pt x="1276" y="1437"/>
                    </a:lnTo>
                    <a:lnTo>
                      <a:pt x="1276" y="1423"/>
                    </a:lnTo>
                    <a:lnTo>
                      <a:pt x="1274" y="1409"/>
                    </a:lnTo>
                    <a:lnTo>
                      <a:pt x="1269" y="1400"/>
                    </a:lnTo>
                    <a:lnTo>
                      <a:pt x="1262" y="1390"/>
                    </a:lnTo>
                    <a:lnTo>
                      <a:pt x="1255" y="1379"/>
                    </a:lnTo>
                    <a:lnTo>
                      <a:pt x="1248" y="1379"/>
                    </a:lnTo>
                    <a:lnTo>
                      <a:pt x="1246" y="1381"/>
                    </a:lnTo>
                    <a:lnTo>
                      <a:pt x="1244" y="1383"/>
                    </a:lnTo>
                    <a:lnTo>
                      <a:pt x="1242" y="1384"/>
                    </a:lnTo>
                    <a:lnTo>
                      <a:pt x="1239" y="1386"/>
                    </a:lnTo>
                    <a:lnTo>
                      <a:pt x="1241" y="1390"/>
                    </a:lnTo>
                    <a:lnTo>
                      <a:pt x="1241" y="1393"/>
                    </a:lnTo>
                    <a:lnTo>
                      <a:pt x="1241" y="1393"/>
                    </a:lnTo>
                    <a:lnTo>
                      <a:pt x="1241" y="1395"/>
                    </a:lnTo>
                    <a:lnTo>
                      <a:pt x="1241" y="1395"/>
                    </a:lnTo>
                    <a:lnTo>
                      <a:pt x="1239" y="1398"/>
                    </a:lnTo>
                    <a:lnTo>
                      <a:pt x="1237" y="1398"/>
                    </a:lnTo>
                    <a:lnTo>
                      <a:pt x="1235" y="1400"/>
                    </a:lnTo>
                    <a:lnTo>
                      <a:pt x="1234" y="1400"/>
                    </a:lnTo>
                    <a:lnTo>
                      <a:pt x="1232" y="1400"/>
                    </a:lnTo>
                    <a:lnTo>
                      <a:pt x="1229" y="1402"/>
                    </a:lnTo>
                    <a:lnTo>
                      <a:pt x="1220" y="1395"/>
                    </a:lnTo>
                    <a:lnTo>
                      <a:pt x="1204" y="1386"/>
                    </a:lnTo>
                    <a:lnTo>
                      <a:pt x="1188" y="1377"/>
                    </a:lnTo>
                    <a:lnTo>
                      <a:pt x="1173" y="1370"/>
                    </a:lnTo>
                    <a:lnTo>
                      <a:pt x="1162" y="1367"/>
                    </a:lnTo>
                    <a:lnTo>
                      <a:pt x="1153" y="1346"/>
                    </a:lnTo>
                    <a:lnTo>
                      <a:pt x="1145" y="1334"/>
                    </a:lnTo>
                    <a:lnTo>
                      <a:pt x="1136" y="1325"/>
                    </a:lnTo>
                    <a:lnTo>
                      <a:pt x="1127" y="1322"/>
                    </a:lnTo>
                    <a:lnTo>
                      <a:pt x="1113" y="1318"/>
                    </a:lnTo>
                    <a:lnTo>
                      <a:pt x="1098" y="1313"/>
                    </a:lnTo>
                    <a:lnTo>
                      <a:pt x="1078" y="1306"/>
                    </a:lnTo>
                    <a:lnTo>
                      <a:pt x="1066" y="1297"/>
                    </a:lnTo>
                    <a:lnTo>
                      <a:pt x="1056" y="1288"/>
                    </a:lnTo>
                    <a:lnTo>
                      <a:pt x="1040" y="1281"/>
                    </a:lnTo>
                    <a:lnTo>
                      <a:pt x="1030" y="1281"/>
                    </a:lnTo>
                    <a:lnTo>
                      <a:pt x="1023" y="1285"/>
                    </a:lnTo>
                    <a:lnTo>
                      <a:pt x="1017" y="1288"/>
                    </a:lnTo>
                    <a:lnTo>
                      <a:pt x="1010" y="1292"/>
                    </a:lnTo>
                    <a:lnTo>
                      <a:pt x="1002" y="1290"/>
                    </a:lnTo>
                    <a:lnTo>
                      <a:pt x="998" y="1288"/>
                    </a:lnTo>
                    <a:lnTo>
                      <a:pt x="995" y="1285"/>
                    </a:lnTo>
                    <a:lnTo>
                      <a:pt x="991" y="1281"/>
                    </a:lnTo>
                    <a:lnTo>
                      <a:pt x="986" y="1276"/>
                    </a:lnTo>
                    <a:lnTo>
                      <a:pt x="982" y="1273"/>
                    </a:lnTo>
                    <a:lnTo>
                      <a:pt x="979" y="1271"/>
                    </a:lnTo>
                    <a:lnTo>
                      <a:pt x="956" y="1267"/>
                    </a:lnTo>
                    <a:lnTo>
                      <a:pt x="953" y="1264"/>
                    </a:lnTo>
                    <a:lnTo>
                      <a:pt x="949" y="1261"/>
                    </a:lnTo>
                    <a:lnTo>
                      <a:pt x="946" y="1257"/>
                    </a:lnTo>
                    <a:lnTo>
                      <a:pt x="942" y="1254"/>
                    </a:lnTo>
                    <a:lnTo>
                      <a:pt x="941" y="1252"/>
                    </a:lnTo>
                    <a:lnTo>
                      <a:pt x="921" y="1255"/>
                    </a:lnTo>
                    <a:lnTo>
                      <a:pt x="918" y="1254"/>
                    </a:lnTo>
                    <a:lnTo>
                      <a:pt x="913" y="1247"/>
                    </a:lnTo>
                    <a:lnTo>
                      <a:pt x="904" y="1240"/>
                    </a:lnTo>
                    <a:lnTo>
                      <a:pt x="897" y="1231"/>
                    </a:lnTo>
                    <a:lnTo>
                      <a:pt x="890" y="1224"/>
                    </a:lnTo>
                    <a:lnTo>
                      <a:pt x="886" y="1220"/>
                    </a:lnTo>
                    <a:lnTo>
                      <a:pt x="893" y="1198"/>
                    </a:lnTo>
                    <a:lnTo>
                      <a:pt x="874" y="1177"/>
                    </a:lnTo>
                    <a:lnTo>
                      <a:pt x="857" y="1154"/>
                    </a:lnTo>
                    <a:lnTo>
                      <a:pt x="839" y="1130"/>
                    </a:lnTo>
                    <a:lnTo>
                      <a:pt x="822" y="1105"/>
                    </a:lnTo>
                    <a:lnTo>
                      <a:pt x="818" y="1103"/>
                    </a:lnTo>
                    <a:lnTo>
                      <a:pt x="813" y="1102"/>
                    </a:lnTo>
                    <a:lnTo>
                      <a:pt x="810" y="1102"/>
                    </a:lnTo>
                    <a:lnTo>
                      <a:pt x="804" y="1100"/>
                    </a:lnTo>
                    <a:lnTo>
                      <a:pt x="803" y="1098"/>
                    </a:lnTo>
                    <a:lnTo>
                      <a:pt x="796" y="1089"/>
                    </a:lnTo>
                    <a:lnTo>
                      <a:pt x="792" y="1079"/>
                    </a:lnTo>
                    <a:lnTo>
                      <a:pt x="789" y="1069"/>
                    </a:lnTo>
                    <a:lnTo>
                      <a:pt x="783" y="1058"/>
                    </a:lnTo>
                    <a:lnTo>
                      <a:pt x="775" y="1053"/>
                    </a:lnTo>
                    <a:lnTo>
                      <a:pt x="771" y="1049"/>
                    </a:lnTo>
                    <a:lnTo>
                      <a:pt x="768" y="1046"/>
                    </a:lnTo>
                    <a:lnTo>
                      <a:pt x="764" y="1044"/>
                    </a:lnTo>
                    <a:lnTo>
                      <a:pt x="764" y="1063"/>
                    </a:lnTo>
                    <a:lnTo>
                      <a:pt x="769" y="1070"/>
                    </a:lnTo>
                    <a:lnTo>
                      <a:pt x="780" y="1082"/>
                    </a:lnTo>
                    <a:lnTo>
                      <a:pt x="790" y="1096"/>
                    </a:lnTo>
                    <a:lnTo>
                      <a:pt x="803" y="1114"/>
                    </a:lnTo>
                    <a:lnTo>
                      <a:pt x="813" y="1131"/>
                    </a:lnTo>
                    <a:lnTo>
                      <a:pt x="824" y="1149"/>
                    </a:lnTo>
                    <a:lnTo>
                      <a:pt x="832" y="1165"/>
                    </a:lnTo>
                    <a:lnTo>
                      <a:pt x="836" y="1175"/>
                    </a:lnTo>
                    <a:lnTo>
                      <a:pt x="836" y="1182"/>
                    </a:lnTo>
                    <a:lnTo>
                      <a:pt x="834" y="1185"/>
                    </a:lnTo>
                    <a:lnTo>
                      <a:pt x="832" y="1187"/>
                    </a:lnTo>
                    <a:lnTo>
                      <a:pt x="832" y="1189"/>
                    </a:lnTo>
                    <a:lnTo>
                      <a:pt x="829" y="1191"/>
                    </a:lnTo>
                    <a:lnTo>
                      <a:pt x="829" y="1184"/>
                    </a:lnTo>
                    <a:lnTo>
                      <a:pt x="827" y="1178"/>
                    </a:lnTo>
                    <a:lnTo>
                      <a:pt x="827" y="1175"/>
                    </a:lnTo>
                    <a:lnTo>
                      <a:pt x="825" y="1171"/>
                    </a:lnTo>
                    <a:lnTo>
                      <a:pt x="822" y="1171"/>
                    </a:lnTo>
                    <a:lnTo>
                      <a:pt x="820" y="1171"/>
                    </a:lnTo>
                    <a:lnTo>
                      <a:pt x="818" y="1171"/>
                    </a:lnTo>
                    <a:lnTo>
                      <a:pt x="817" y="1171"/>
                    </a:lnTo>
                    <a:lnTo>
                      <a:pt x="815" y="1171"/>
                    </a:lnTo>
                    <a:lnTo>
                      <a:pt x="810" y="1171"/>
                    </a:lnTo>
                    <a:lnTo>
                      <a:pt x="806" y="1159"/>
                    </a:lnTo>
                    <a:lnTo>
                      <a:pt x="803" y="1147"/>
                    </a:lnTo>
                    <a:lnTo>
                      <a:pt x="797" y="1137"/>
                    </a:lnTo>
                    <a:lnTo>
                      <a:pt x="789" y="1128"/>
                    </a:lnTo>
                    <a:lnTo>
                      <a:pt x="778" y="1121"/>
                    </a:lnTo>
                    <a:lnTo>
                      <a:pt x="768" y="1114"/>
                    </a:lnTo>
                    <a:lnTo>
                      <a:pt x="759" y="1102"/>
                    </a:lnTo>
                    <a:lnTo>
                      <a:pt x="762" y="1100"/>
                    </a:lnTo>
                    <a:lnTo>
                      <a:pt x="764" y="1100"/>
                    </a:lnTo>
                    <a:lnTo>
                      <a:pt x="764" y="1100"/>
                    </a:lnTo>
                    <a:lnTo>
                      <a:pt x="766" y="1100"/>
                    </a:lnTo>
                    <a:lnTo>
                      <a:pt x="766" y="1098"/>
                    </a:lnTo>
                    <a:lnTo>
                      <a:pt x="766" y="1096"/>
                    </a:lnTo>
                    <a:lnTo>
                      <a:pt x="768" y="1095"/>
                    </a:lnTo>
                    <a:lnTo>
                      <a:pt x="755" y="1086"/>
                    </a:lnTo>
                    <a:lnTo>
                      <a:pt x="749" y="1075"/>
                    </a:lnTo>
                    <a:lnTo>
                      <a:pt x="743" y="1063"/>
                    </a:lnTo>
                    <a:lnTo>
                      <a:pt x="740" y="1049"/>
                    </a:lnTo>
                    <a:lnTo>
                      <a:pt x="733" y="1037"/>
                    </a:lnTo>
                    <a:lnTo>
                      <a:pt x="724" y="1027"/>
                    </a:lnTo>
                    <a:lnTo>
                      <a:pt x="714" y="1021"/>
                    </a:lnTo>
                    <a:lnTo>
                      <a:pt x="701" y="1016"/>
                    </a:lnTo>
                    <a:lnTo>
                      <a:pt x="691" y="1009"/>
                    </a:lnTo>
                    <a:lnTo>
                      <a:pt x="684" y="1000"/>
                    </a:lnTo>
                    <a:lnTo>
                      <a:pt x="680" y="990"/>
                    </a:lnTo>
                    <a:lnTo>
                      <a:pt x="675" y="979"/>
                    </a:lnTo>
                    <a:lnTo>
                      <a:pt x="663" y="962"/>
                    </a:lnTo>
                    <a:lnTo>
                      <a:pt x="653" y="950"/>
                    </a:lnTo>
                    <a:lnTo>
                      <a:pt x="642" y="939"/>
                    </a:lnTo>
                    <a:lnTo>
                      <a:pt x="635" y="927"/>
                    </a:lnTo>
                    <a:lnTo>
                      <a:pt x="630" y="911"/>
                    </a:lnTo>
                    <a:lnTo>
                      <a:pt x="626" y="890"/>
                    </a:lnTo>
                    <a:lnTo>
                      <a:pt x="625" y="861"/>
                    </a:lnTo>
                    <a:lnTo>
                      <a:pt x="625" y="854"/>
                    </a:lnTo>
                    <a:lnTo>
                      <a:pt x="626" y="840"/>
                    </a:lnTo>
                    <a:lnTo>
                      <a:pt x="626" y="821"/>
                    </a:lnTo>
                    <a:lnTo>
                      <a:pt x="626" y="798"/>
                    </a:lnTo>
                    <a:lnTo>
                      <a:pt x="626" y="777"/>
                    </a:lnTo>
                    <a:lnTo>
                      <a:pt x="628" y="760"/>
                    </a:lnTo>
                    <a:lnTo>
                      <a:pt x="630" y="749"/>
                    </a:lnTo>
                    <a:lnTo>
                      <a:pt x="635" y="747"/>
                    </a:lnTo>
                    <a:lnTo>
                      <a:pt x="639" y="747"/>
                    </a:lnTo>
                    <a:lnTo>
                      <a:pt x="642" y="747"/>
                    </a:lnTo>
                    <a:lnTo>
                      <a:pt x="646" y="747"/>
                    </a:lnTo>
                    <a:lnTo>
                      <a:pt x="649" y="749"/>
                    </a:lnTo>
                    <a:lnTo>
                      <a:pt x="651" y="753"/>
                    </a:lnTo>
                    <a:lnTo>
                      <a:pt x="654" y="756"/>
                    </a:lnTo>
                    <a:lnTo>
                      <a:pt x="656" y="760"/>
                    </a:lnTo>
                    <a:lnTo>
                      <a:pt x="656" y="740"/>
                    </a:lnTo>
                    <a:lnTo>
                      <a:pt x="644" y="726"/>
                    </a:lnTo>
                    <a:lnTo>
                      <a:pt x="630" y="712"/>
                    </a:lnTo>
                    <a:lnTo>
                      <a:pt x="614" y="702"/>
                    </a:lnTo>
                    <a:lnTo>
                      <a:pt x="614" y="711"/>
                    </a:lnTo>
                    <a:lnTo>
                      <a:pt x="621" y="716"/>
                    </a:lnTo>
                    <a:lnTo>
                      <a:pt x="628" y="721"/>
                    </a:lnTo>
                    <a:lnTo>
                      <a:pt x="635" y="726"/>
                    </a:lnTo>
                    <a:lnTo>
                      <a:pt x="640" y="733"/>
                    </a:lnTo>
                    <a:lnTo>
                      <a:pt x="640" y="737"/>
                    </a:lnTo>
                    <a:lnTo>
                      <a:pt x="639" y="737"/>
                    </a:lnTo>
                    <a:lnTo>
                      <a:pt x="639" y="739"/>
                    </a:lnTo>
                    <a:lnTo>
                      <a:pt x="639" y="739"/>
                    </a:lnTo>
                    <a:lnTo>
                      <a:pt x="637" y="740"/>
                    </a:lnTo>
                    <a:lnTo>
                      <a:pt x="633" y="742"/>
                    </a:lnTo>
                    <a:lnTo>
                      <a:pt x="632" y="744"/>
                    </a:lnTo>
                    <a:lnTo>
                      <a:pt x="626" y="744"/>
                    </a:lnTo>
                    <a:lnTo>
                      <a:pt x="621" y="744"/>
                    </a:lnTo>
                    <a:lnTo>
                      <a:pt x="619" y="744"/>
                    </a:lnTo>
                    <a:lnTo>
                      <a:pt x="619" y="742"/>
                    </a:lnTo>
                    <a:lnTo>
                      <a:pt x="618" y="742"/>
                    </a:lnTo>
                    <a:lnTo>
                      <a:pt x="618" y="742"/>
                    </a:lnTo>
                    <a:lnTo>
                      <a:pt x="614" y="740"/>
                    </a:lnTo>
                    <a:lnTo>
                      <a:pt x="602" y="725"/>
                    </a:lnTo>
                    <a:lnTo>
                      <a:pt x="591" y="709"/>
                    </a:lnTo>
                    <a:lnTo>
                      <a:pt x="583" y="691"/>
                    </a:lnTo>
                    <a:lnTo>
                      <a:pt x="591" y="691"/>
                    </a:lnTo>
                    <a:lnTo>
                      <a:pt x="595" y="693"/>
                    </a:lnTo>
                    <a:lnTo>
                      <a:pt x="598" y="693"/>
                    </a:lnTo>
                    <a:lnTo>
                      <a:pt x="602" y="693"/>
                    </a:lnTo>
                    <a:lnTo>
                      <a:pt x="605" y="691"/>
                    </a:lnTo>
                    <a:lnTo>
                      <a:pt x="591" y="686"/>
                    </a:lnTo>
                    <a:lnTo>
                      <a:pt x="583" y="678"/>
                    </a:lnTo>
                    <a:lnTo>
                      <a:pt x="576" y="667"/>
                    </a:lnTo>
                    <a:lnTo>
                      <a:pt x="570" y="655"/>
                    </a:lnTo>
                    <a:lnTo>
                      <a:pt x="567" y="643"/>
                    </a:lnTo>
                    <a:lnTo>
                      <a:pt x="562" y="632"/>
                    </a:lnTo>
                    <a:lnTo>
                      <a:pt x="555" y="623"/>
                    </a:lnTo>
                    <a:lnTo>
                      <a:pt x="544" y="618"/>
                    </a:lnTo>
                    <a:lnTo>
                      <a:pt x="548" y="595"/>
                    </a:lnTo>
                    <a:lnTo>
                      <a:pt x="536" y="582"/>
                    </a:lnTo>
                    <a:lnTo>
                      <a:pt x="525" y="566"/>
                    </a:lnTo>
                    <a:lnTo>
                      <a:pt x="516" y="550"/>
                    </a:lnTo>
                    <a:lnTo>
                      <a:pt x="504" y="534"/>
                    </a:lnTo>
                    <a:lnTo>
                      <a:pt x="490" y="522"/>
                    </a:lnTo>
                    <a:lnTo>
                      <a:pt x="471" y="513"/>
                    </a:lnTo>
                    <a:lnTo>
                      <a:pt x="448" y="508"/>
                    </a:lnTo>
                    <a:lnTo>
                      <a:pt x="429" y="499"/>
                    </a:lnTo>
                    <a:lnTo>
                      <a:pt x="415" y="487"/>
                    </a:lnTo>
                    <a:lnTo>
                      <a:pt x="399" y="473"/>
                    </a:lnTo>
                    <a:lnTo>
                      <a:pt x="384" y="465"/>
                    </a:lnTo>
                    <a:lnTo>
                      <a:pt x="352" y="465"/>
                    </a:lnTo>
                    <a:lnTo>
                      <a:pt x="342" y="459"/>
                    </a:lnTo>
                    <a:lnTo>
                      <a:pt x="333" y="452"/>
                    </a:lnTo>
                    <a:lnTo>
                      <a:pt x="323" y="447"/>
                    </a:lnTo>
                    <a:lnTo>
                      <a:pt x="307" y="445"/>
                    </a:lnTo>
                    <a:lnTo>
                      <a:pt x="307" y="468"/>
                    </a:lnTo>
                    <a:lnTo>
                      <a:pt x="289" y="477"/>
                    </a:lnTo>
                    <a:lnTo>
                      <a:pt x="274" y="486"/>
                    </a:lnTo>
                    <a:lnTo>
                      <a:pt x="253" y="491"/>
                    </a:lnTo>
                    <a:lnTo>
                      <a:pt x="258" y="475"/>
                    </a:lnTo>
                    <a:lnTo>
                      <a:pt x="265" y="459"/>
                    </a:lnTo>
                    <a:lnTo>
                      <a:pt x="275" y="445"/>
                    </a:lnTo>
                    <a:lnTo>
                      <a:pt x="284" y="430"/>
                    </a:lnTo>
                    <a:lnTo>
                      <a:pt x="275" y="430"/>
                    </a:lnTo>
                    <a:lnTo>
                      <a:pt x="275" y="433"/>
                    </a:lnTo>
                    <a:lnTo>
                      <a:pt x="262" y="444"/>
                    </a:lnTo>
                    <a:lnTo>
                      <a:pt x="251" y="458"/>
                    </a:lnTo>
                    <a:lnTo>
                      <a:pt x="244" y="473"/>
                    </a:lnTo>
                    <a:lnTo>
                      <a:pt x="239" y="489"/>
                    </a:lnTo>
                    <a:lnTo>
                      <a:pt x="232" y="506"/>
                    </a:lnTo>
                    <a:lnTo>
                      <a:pt x="221" y="522"/>
                    </a:lnTo>
                    <a:lnTo>
                      <a:pt x="214" y="529"/>
                    </a:lnTo>
                    <a:lnTo>
                      <a:pt x="200" y="540"/>
                    </a:lnTo>
                    <a:lnTo>
                      <a:pt x="183" y="550"/>
                    </a:lnTo>
                    <a:lnTo>
                      <a:pt x="162" y="562"/>
                    </a:lnTo>
                    <a:lnTo>
                      <a:pt x="141" y="576"/>
                    </a:lnTo>
                    <a:lnTo>
                      <a:pt x="120" y="589"/>
                    </a:lnTo>
                    <a:lnTo>
                      <a:pt x="99" y="599"/>
                    </a:lnTo>
                    <a:lnTo>
                      <a:pt x="83" y="606"/>
                    </a:lnTo>
                    <a:lnTo>
                      <a:pt x="73" y="609"/>
                    </a:lnTo>
                    <a:lnTo>
                      <a:pt x="73" y="606"/>
                    </a:lnTo>
                    <a:lnTo>
                      <a:pt x="77" y="606"/>
                    </a:lnTo>
                    <a:lnTo>
                      <a:pt x="89" y="594"/>
                    </a:lnTo>
                    <a:lnTo>
                      <a:pt x="104" y="583"/>
                    </a:lnTo>
                    <a:lnTo>
                      <a:pt x="122" y="573"/>
                    </a:lnTo>
                    <a:lnTo>
                      <a:pt x="139" y="562"/>
                    </a:lnTo>
                    <a:lnTo>
                      <a:pt x="155" y="550"/>
                    </a:lnTo>
                    <a:lnTo>
                      <a:pt x="167" y="536"/>
                    </a:lnTo>
                    <a:lnTo>
                      <a:pt x="176" y="520"/>
                    </a:lnTo>
                    <a:lnTo>
                      <a:pt x="179" y="499"/>
                    </a:lnTo>
                    <a:lnTo>
                      <a:pt x="166" y="503"/>
                    </a:lnTo>
                    <a:lnTo>
                      <a:pt x="157" y="506"/>
                    </a:lnTo>
                    <a:lnTo>
                      <a:pt x="145" y="510"/>
                    </a:lnTo>
                    <a:lnTo>
                      <a:pt x="145" y="506"/>
                    </a:lnTo>
                    <a:lnTo>
                      <a:pt x="145" y="503"/>
                    </a:lnTo>
                    <a:lnTo>
                      <a:pt x="145" y="503"/>
                    </a:lnTo>
                    <a:lnTo>
                      <a:pt x="143" y="501"/>
                    </a:lnTo>
                    <a:lnTo>
                      <a:pt x="143" y="501"/>
                    </a:lnTo>
                    <a:lnTo>
                      <a:pt x="141" y="501"/>
                    </a:lnTo>
                    <a:lnTo>
                      <a:pt x="138" y="499"/>
                    </a:lnTo>
                    <a:lnTo>
                      <a:pt x="136" y="501"/>
                    </a:lnTo>
                    <a:lnTo>
                      <a:pt x="134" y="503"/>
                    </a:lnTo>
                    <a:lnTo>
                      <a:pt x="132" y="505"/>
                    </a:lnTo>
                    <a:lnTo>
                      <a:pt x="131" y="505"/>
                    </a:lnTo>
                    <a:lnTo>
                      <a:pt x="127" y="506"/>
                    </a:lnTo>
                    <a:lnTo>
                      <a:pt x="122" y="506"/>
                    </a:lnTo>
                    <a:lnTo>
                      <a:pt x="120" y="496"/>
                    </a:lnTo>
                    <a:lnTo>
                      <a:pt x="115" y="482"/>
                    </a:lnTo>
                    <a:lnTo>
                      <a:pt x="111" y="472"/>
                    </a:lnTo>
                    <a:lnTo>
                      <a:pt x="108" y="475"/>
                    </a:lnTo>
                    <a:lnTo>
                      <a:pt x="106" y="477"/>
                    </a:lnTo>
                    <a:lnTo>
                      <a:pt x="104" y="477"/>
                    </a:lnTo>
                    <a:lnTo>
                      <a:pt x="101" y="477"/>
                    </a:lnTo>
                    <a:lnTo>
                      <a:pt x="99" y="475"/>
                    </a:lnTo>
                    <a:lnTo>
                      <a:pt x="82" y="463"/>
                    </a:lnTo>
                    <a:lnTo>
                      <a:pt x="68" y="445"/>
                    </a:lnTo>
                    <a:lnTo>
                      <a:pt x="57" y="426"/>
                    </a:lnTo>
                    <a:lnTo>
                      <a:pt x="63" y="416"/>
                    </a:lnTo>
                    <a:lnTo>
                      <a:pt x="68" y="403"/>
                    </a:lnTo>
                    <a:lnTo>
                      <a:pt x="73" y="393"/>
                    </a:lnTo>
                    <a:lnTo>
                      <a:pt x="80" y="384"/>
                    </a:lnTo>
                    <a:lnTo>
                      <a:pt x="92" y="377"/>
                    </a:lnTo>
                    <a:lnTo>
                      <a:pt x="103" y="374"/>
                    </a:lnTo>
                    <a:lnTo>
                      <a:pt x="113" y="369"/>
                    </a:lnTo>
                    <a:lnTo>
                      <a:pt x="120" y="362"/>
                    </a:lnTo>
                    <a:lnTo>
                      <a:pt x="125" y="351"/>
                    </a:lnTo>
                    <a:lnTo>
                      <a:pt x="125" y="334"/>
                    </a:lnTo>
                    <a:lnTo>
                      <a:pt x="127" y="332"/>
                    </a:lnTo>
                    <a:lnTo>
                      <a:pt x="129" y="332"/>
                    </a:lnTo>
                    <a:lnTo>
                      <a:pt x="129" y="330"/>
                    </a:lnTo>
                    <a:lnTo>
                      <a:pt x="129" y="328"/>
                    </a:lnTo>
                    <a:lnTo>
                      <a:pt x="131" y="327"/>
                    </a:lnTo>
                    <a:lnTo>
                      <a:pt x="115" y="327"/>
                    </a:lnTo>
                    <a:lnTo>
                      <a:pt x="111" y="330"/>
                    </a:lnTo>
                    <a:lnTo>
                      <a:pt x="110" y="332"/>
                    </a:lnTo>
                    <a:lnTo>
                      <a:pt x="108" y="334"/>
                    </a:lnTo>
                    <a:lnTo>
                      <a:pt x="104" y="335"/>
                    </a:lnTo>
                    <a:lnTo>
                      <a:pt x="101" y="337"/>
                    </a:lnTo>
                    <a:lnTo>
                      <a:pt x="96" y="337"/>
                    </a:lnTo>
                    <a:lnTo>
                      <a:pt x="85" y="334"/>
                    </a:lnTo>
                    <a:lnTo>
                      <a:pt x="70" y="328"/>
                    </a:lnTo>
                    <a:lnTo>
                      <a:pt x="52" y="325"/>
                    </a:lnTo>
                    <a:lnTo>
                      <a:pt x="38" y="318"/>
                    </a:lnTo>
                    <a:lnTo>
                      <a:pt x="35" y="292"/>
                    </a:lnTo>
                    <a:lnTo>
                      <a:pt x="42" y="292"/>
                    </a:lnTo>
                    <a:lnTo>
                      <a:pt x="45" y="290"/>
                    </a:lnTo>
                    <a:lnTo>
                      <a:pt x="50" y="288"/>
                    </a:lnTo>
                    <a:lnTo>
                      <a:pt x="54" y="287"/>
                    </a:lnTo>
                    <a:lnTo>
                      <a:pt x="57" y="287"/>
                    </a:lnTo>
                    <a:lnTo>
                      <a:pt x="61" y="283"/>
                    </a:lnTo>
                    <a:lnTo>
                      <a:pt x="64" y="280"/>
                    </a:lnTo>
                    <a:lnTo>
                      <a:pt x="63" y="278"/>
                    </a:lnTo>
                    <a:lnTo>
                      <a:pt x="63" y="278"/>
                    </a:lnTo>
                    <a:lnTo>
                      <a:pt x="63" y="276"/>
                    </a:lnTo>
                    <a:lnTo>
                      <a:pt x="63" y="276"/>
                    </a:lnTo>
                    <a:lnTo>
                      <a:pt x="61" y="273"/>
                    </a:lnTo>
                    <a:lnTo>
                      <a:pt x="77" y="273"/>
                    </a:lnTo>
                    <a:lnTo>
                      <a:pt x="78" y="271"/>
                    </a:lnTo>
                    <a:lnTo>
                      <a:pt x="80" y="271"/>
                    </a:lnTo>
                    <a:lnTo>
                      <a:pt x="82" y="269"/>
                    </a:lnTo>
                    <a:lnTo>
                      <a:pt x="83" y="269"/>
                    </a:lnTo>
                    <a:lnTo>
                      <a:pt x="87" y="269"/>
                    </a:lnTo>
                    <a:lnTo>
                      <a:pt x="92" y="274"/>
                    </a:lnTo>
                    <a:lnTo>
                      <a:pt x="97" y="278"/>
                    </a:lnTo>
                    <a:lnTo>
                      <a:pt x="103" y="283"/>
                    </a:lnTo>
                    <a:lnTo>
                      <a:pt x="106" y="288"/>
                    </a:lnTo>
                    <a:lnTo>
                      <a:pt x="118" y="283"/>
                    </a:lnTo>
                    <a:lnTo>
                      <a:pt x="118" y="276"/>
                    </a:lnTo>
                    <a:lnTo>
                      <a:pt x="115" y="271"/>
                    </a:lnTo>
                    <a:lnTo>
                      <a:pt x="113" y="266"/>
                    </a:lnTo>
                    <a:lnTo>
                      <a:pt x="111" y="260"/>
                    </a:lnTo>
                    <a:lnTo>
                      <a:pt x="110" y="255"/>
                    </a:lnTo>
                    <a:lnTo>
                      <a:pt x="106" y="250"/>
                    </a:lnTo>
                    <a:lnTo>
                      <a:pt x="94" y="236"/>
                    </a:lnTo>
                    <a:lnTo>
                      <a:pt x="80" y="225"/>
                    </a:lnTo>
                    <a:lnTo>
                      <a:pt x="64" y="215"/>
                    </a:lnTo>
                    <a:lnTo>
                      <a:pt x="50" y="205"/>
                    </a:lnTo>
                    <a:lnTo>
                      <a:pt x="42" y="189"/>
                    </a:lnTo>
                    <a:lnTo>
                      <a:pt x="45" y="184"/>
                    </a:lnTo>
                    <a:lnTo>
                      <a:pt x="47" y="178"/>
                    </a:lnTo>
                    <a:lnTo>
                      <a:pt x="49" y="173"/>
                    </a:lnTo>
                    <a:lnTo>
                      <a:pt x="70" y="175"/>
                    </a:lnTo>
                    <a:lnTo>
                      <a:pt x="90" y="173"/>
                    </a:lnTo>
                    <a:lnTo>
                      <a:pt x="106" y="164"/>
                    </a:lnTo>
                    <a:lnTo>
                      <a:pt x="111" y="152"/>
                    </a:lnTo>
                    <a:lnTo>
                      <a:pt x="115" y="140"/>
                    </a:lnTo>
                    <a:lnTo>
                      <a:pt x="118" y="129"/>
                    </a:lnTo>
                    <a:lnTo>
                      <a:pt x="131" y="119"/>
                    </a:lnTo>
                    <a:lnTo>
                      <a:pt x="148" y="110"/>
                    </a:lnTo>
                    <a:lnTo>
                      <a:pt x="167" y="105"/>
                    </a:lnTo>
                    <a:lnTo>
                      <a:pt x="183" y="98"/>
                    </a:lnTo>
                    <a:lnTo>
                      <a:pt x="199" y="88"/>
                    </a:lnTo>
                    <a:lnTo>
                      <a:pt x="204" y="91"/>
                    </a:lnTo>
                    <a:lnTo>
                      <a:pt x="207" y="93"/>
                    </a:lnTo>
                    <a:lnTo>
                      <a:pt x="207" y="96"/>
                    </a:lnTo>
                    <a:lnTo>
                      <a:pt x="209" y="98"/>
                    </a:lnTo>
                    <a:lnTo>
                      <a:pt x="209" y="102"/>
                    </a:lnTo>
                    <a:lnTo>
                      <a:pt x="211" y="103"/>
                    </a:lnTo>
                    <a:lnTo>
                      <a:pt x="214" y="107"/>
                    </a:lnTo>
                    <a:lnTo>
                      <a:pt x="218" y="110"/>
                    </a:lnTo>
                    <a:lnTo>
                      <a:pt x="223" y="110"/>
                    </a:lnTo>
                    <a:lnTo>
                      <a:pt x="227" y="110"/>
                    </a:lnTo>
                    <a:lnTo>
                      <a:pt x="230" y="109"/>
                    </a:lnTo>
                    <a:lnTo>
                      <a:pt x="234" y="107"/>
                    </a:lnTo>
                    <a:lnTo>
                      <a:pt x="237" y="107"/>
                    </a:lnTo>
                    <a:lnTo>
                      <a:pt x="241" y="107"/>
                    </a:lnTo>
                    <a:lnTo>
                      <a:pt x="244" y="109"/>
                    </a:lnTo>
                    <a:lnTo>
                      <a:pt x="248" y="112"/>
                    </a:lnTo>
                    <a:lnTo>
                      <a:pt x="253" y="117"/>
                    </a:lnTo>
                    <a:lnTo>
                      <a:pt x="256" y="121"/>
                    </a:lnTo>
                    <a:lnTo>
                      <a:pt x="260" y="124"/>
                    </a:lnTo>
                    <a:lnTo>
                      <a:pt x="265" y="126"/>
                    </a:lnTo>
                    <a:lnTo>
                      <a:pt x="270" y="128"/>
                    </a:lnTo>
                    <a:lnTo>
                      <a:pt x="275" y="126"/>
                    </a:lnTo>
                    <a:lnTo>
                      <a:pt x="279" y="126"/>
                    </a:lnTo>
                    <a:lnTo>
                      <a:pt x="282" y="124"/>
                    </a:lnTo>
                    <a:lnTo>
                      <a:pt x="288" y="122"/>
                    </a:lnTo>
                    <a:lnTo>
                      <a:pt x="291" y="122"/>
                    </a:lnTo>
                    <a:lnTo>
                      <a:pt x="302" y="126"/>
                    </a:lnTo>
                    <a:lnTo>
                      <a:pt x="317" y="131"/>
                    </a:lnTo>
                    <a:lnTo>
                      <a:pt x="331" y="138"/>
                    </a:lnTo>
                    <a:lnTo>
                      <a:pt x="345" y="142"/>
                    </a:lnTo>
                    <a:lnTo>
                      <a:pt x="375" y="138"/>
                    </a:lnTo>
                    <a:lnTo>
                      <a:pt x="394" y="147"/>
                    </a:lnTo>
                    <a:lnTo>
                      <a:pt x="412" y="159"/>
                    </a:lnTo>
                    <a:lnTo>
                      <a:pt x="429" y="170"/>
                    </a:lnTo>
                    <a:lnTo>
                      <a:pt x="448" y="180"/>
                    </a:lnTo>
                    <a:lnTo>
                      <a:pt x="471" y="184"/>
                    </a:lnTo>
                    <a:lnTo>
                      <a:pt x="471" y="177"/>
                    </a:lnTo>
                    <a:lnTo>
                      <a:pt x="466" y="171"/>
                    </a:lnTo>
                    <a:lnTo>
                      <a:pt x="461" y="164"/>
                    </a:lnTo>
                    <a:lnTo>
                      <a:pt x="455" y="157"/>
                    </a:lnTo>
                    <a:lnTo>
                      <a:pt x="452" y="149"/>
                    </a:lnTo>
                    <a:lnTo>
                      <a:pt x="473" y="147"/>
                    </a:lnTo>
                    <a:lnTo>
                      <a:pt x="487" y="143"/>
                    </a:lnTo>
                    <a:lnTo>
                      <a:pt x="499" y="136"/>
                    </a:lnTo>
                    <a:lnTo>
                      <a:pt x="509" y="129"/>
                    </a:lnTo>
                    <a:lnTo>
                      <a:pt x="520" y="121"/>
                    </a:lnTo>
                    <a:lnTo>
                      <a:pt x="532" y="115"/>
                    </a:lnTo>
                    <a:lnTo>
                      <a:pt x="548" y="112"/>
                    </a:lnTo>
                    <a:lnTo>
                      <a:pt x="551" y="114"/>
                    </a:lnTo>
                    <a:lnTo>
                      <a:pt x="557" y="115"/>
                    </a:lnTo>
                    <a:lnTo>
                      <a:pt x="560" y="117"/>
                    </a:lnTo>
                    <a:lnTo>
                      <a:pt x="563" y="119"/>
                    </a:lnTo>
                    <a:lnTo>
                      <a:pt x="557" y="119"/>
                    </a:lnTo>
                    <a:lnTo>
                      <a:pt x="539" y="133"/>
                    </a:lnTo>
                    <a:lnTo>
                      <a:pt x="520" y="145"/>
                    </a:lnTo>
                    <a:lnTo>
                      <a:pt x="499" y="154"/>
                    </a:lnTo>
                    <a:lnTo>
                      <a:pt x="499" y="161"/>
                    </a:lnTo>
                    <a:lnTo>
                      <a:pt x="518" y="164"/>
                    </a:lnTo>
                    <a:lnTo>
                      <a:pt x="527" y="154"/>
                    </a:lnTo>
                    <a:lnTo>
                      <a:pt x="536" y="149"/>
                    </a:lnTo>
                    <a:lnTo>
                      <a:pt x="548" y="147"/>
                    </a:lnTo>
                    <a:lnTo>
                      <a:pt x="560" y="147"/>
                    </a:lnTo>
                    <a:lnTo>
                      <a:pt x="576" y="145"/>
                    </a:lnTo>
                    <a:lnTo>
                      <a:pt x="577" y="140"/>
                    </a:lnTo>
                    <a:lnTo>
                      <a:pt x="579" y="135"/>
                    </a:lnTo>
                    <a:lnTo>
                      <a:pt x="583" y="129"/>
                    </a:lnTo>
                    <a:lnTo>
                      <a:pt x="586" y="126"/>
                    </a:lnTo>
                    <a:lnTo>
                      <a:pt x="591" y="138"/>
                    </a:lnTo>
                    <a:lnTo>
                      <a:pt x="597" y="147"/>
                    </a:lnTo>
                    <a:lnTo>
                      <a:pt x="605" y="154"/>
                    </a:lnTo>
                    <a:lnTo>
                      <a:pt x="618" y="157"/>
                    </a:lnTo>
                    <a:lnTo>
                      <a:pt x="621" y="154"/>
                    </a:lnTo>
                    <a:lnTo>
                      <a:pt x="623" y="152"/>
                    </a:lnTo>
                    <a:lnTo>
                      <a:pt x="626" y="150"/>
                    </a:lnTo>
                    <a:lnTo>
                      <a:pt x="628" y="149"/>
                    </a:lnTo>
                    <a:lnTo>
                      <a:pt x="632" y="149"/>
                    </a:lnTo>
                    <a:lnTo>
                      <a:pt x="633" y="149"/>
                    </a:lnTo>
                    <a:lnTo>
                      <a:pt x="637" y="154"/>
                    </a:lnTo>
                    <a:lnTo>
                      <a:pt x="639" y="157"/>
                    </a:lnTo>
                    <a:lnTo>
                      <a:pt x="640" y="161"/>
                    </a:lnTo>
                    <a:lnTo>
                      <a:pt x="646" y="159"/>
                    </a:lnTo>
                    <a:lnTo>
                      <a:pt x="651" y="156"/>
                    </a:lnTo>
                    <a:lnTo>
                      <a:pt x="654" y="152"/>
                    </a:lnTo>
                    <a:lnTo>
                      <a:pt x="659" y="150"/>
                    </a:lnTo>
                    <a:lnTo>
                      <a:pt x="663" y="149"/>
                    </a:lnTo>
                    <a:lnTo>
                      <a:pt x="682" y="154"/>
                    </a:lnTo>
                    <a:lnTo>
                      <a:pt x="698" y="166"/>
                    </a:lnTo>
                    <a:lnTo>
                      <a:pt x="714" y="178"/>
                    </a:lnTo>
                    <a:lnTo>
                      <a:pt x="729" y="189"/>
                    </a:lnTo>
                    <a:lnTo>
                      <a:pt x="735" y="189"/>
                    </a:lnTo>
                    <a:lnTo>
                      <a:pt x="740" y="189"/>
                    </a:lnTo>
                    <a:lnTo>
                      <a:pt x="743" y="187"/>
                    </a:lnTo>
                    <a:lnTo>
                      <a:pt x="749" y="185"/>
                    </a:lnTo>
                    <a:lnTo>
                      <a:pt x="752" y="184"/>
                    </a:lnTo>
                    <a:lnTo>
                      <a:pt x="755" y="184"/>
                    </a:lnTo>
                    <a:lnTo>
                      <a:pt x="759" y="187"/>
                    </a:lnTo>
                    <a:lnTo>
                      <a:pt x="762" y="191"/>
                    </a:lnTo>
                    <a:lnTo>
                      <a:pt x="766" y="196"/>
                    </a:lnTo>
                    <a:lnTo>
                      <a:pt x="769" y="203"/>
                    </a:lnTo>
                    <a:lnTo>
                      <a:pt x="771" y="206"/>
                    </a:lnTo>
                    <a:lnTo>
                      <a:pt x="768" y="208"/>
                    </a:lnTo>
                    <a:lnTo>
                      <a:pt x="764" y="210"/>
                    </a:lnTo>
                    <a:lnTo>
                      <a:pt x="764" y="210"/>
                    </a:lnTo>
                    <a:lnTo>
                      <a:pt x="762" y="211"/>
                    </a:lnTo>
                    <a:lnTo>
                      <a:pt x="762" y="213"/>
                    </a:lnTo>
                    <a:lnTo>
                      <a:pt x="761" y="215"/>
                    </a:lnTo>
                    <a:lnTo>
                      <a:pt x="759" y="218"/>
                    </a:lnTo>
                    <a:lnTo>
                      <a:pt x="771" y="218"/>
                    </a:lnTo>
                    <a:lnTo>
                      <a:pt x="787" y="220"/>
                    </a:lnTo>
                    <a:lnTo>
                      <a:pt x="803" y="220"/>
                    </a:lnTo>
                    <a:lnTo>
                      <a:pt x="817" y="220"/>
                    </a:lnTo>
                    <a:lnTo>
                      <a:pt x="825" y="222"/>
                    </a:lnTo>
                    <a:lnTo>
                      <a:pt x="834" y="232"/>
                    </a:lnTo>
                    <a:lnTo>
                      <a:pt x="843" y="243"/>
                    </a:lnTo>
                    <a:lnTo>
                      <a:pt x="851" y="253"/>
                    </a:lnTo>
                    <a:lnTo>
                      <a:pt x="851" y="218"/>
                    </a:lnTo>
                    <a:lnTo>
                      <a:pt x="860" y="218"/>
                    </a:lnTo>
                    <a:lnTo>
                      <a:pt x="867" y="218"/>
                    </a:lnTo>
                    <a:lnTo>
                      <a:pt x="872" y="217"/>
                    </a:lnTo>
                    <a:lnTo>
                      <a:pt x="879" y="215"/>
                    </a:lnTo>
                    <a:lnTo>
                      <a:pt x="879" y="211"/>
                    </a:lnTo>
                    <a:lnTo>
                      <a:pt x="848" y="211"/>
                    </a:lnTo>
                    <a:lnTo>
                      <a:pt x="846" y="206"/>
                    </a:lnTo>
                    <a:lnTo>
                      <a:pt x="845" y="205"/>
                    </a:lnTo>
                    <a:lnTo>
                      <a:pt x="843" y="201"/>
                    </a:lnTo>
                    <a:lnTo>
                      <a:pt x="841" y="198"/>
                    </a:lnTo>
                    <a:lnTo>
                      <a:pt x="841" y="192"/>
                    </a:lnTo>
                    <a:lnTo>
                      <a:pt x="845" y="192"/>
                    </a:lnTo>
                    <a:lnTo>
                      <a:pt x="845" y="189"/>
                    </a:lnTo>
                    <a:lnTo>
                      <a:pt x="890" y="184"/>
                    </a:lnTo>
                    <a:lnTo>
                      <a:pt x="890" y="196"/>
                    </a:lnTo>
                    <a:lnTo>
                      <a:pt x="895" y="199"/>
                    </a:lnTo>
                    <a:lnTo>
                      <a:pt x="899" y="205"/>
                    </a:lnTo>
                    <a:lnTo>
                      <a:pt x="902" y="208"/>
                    </a:lnTo>
                    <a:lnTo>
                      <a:pt x="906" y="215"/>
                    </a:lnTo>
                    <a:lnTo>
                      <a:pt x="925" y="215"/>
                    </a:lnTo>
                    <a:lnTo>
                      <a:pt x="937" y="218"/>
                    </a:lnTo>
                    <a:lnTo>
                      <a:pt x="949" y="220"/>
                    </a:lnTo>
                    <a:lnTo>
                      <a:pt x="961" y="222"/>
                    </a:lnTo>
                    <a:lnTo>
                      <a:pt x="979" y="222"/>
                    </a:lnTo>
                    <a:lnTo>
                      <a:pt x="981" y="220"/>
                    </a:lnTo>
                    <a:lnTo>
                      <a:pt x="982" y="218"/>
                    </a:lnTo>
                    <a:lnTo>
                      <a:pt x="984" y="217"/>
                    </a:lnTo>
                    <a:lnTo>
                      <a:pt x="986" y="215"/>
                    </a:lnTo>
                    <a:lnTo>
                      <a:pt x="986" y="203"/>
                    </a:lnTo>
                    <a:lnTo>
                      <a:pt x="1009" y="203"/>
                    </a:lnTo>
                    <a:lnTo>
                      <a:pt x="1016" y="218"/>
                    </a:lnTo>
                    <a:lnTo>
                      <a:pt x="1024" y="234"/>
                    </a:lnTo>
                    <a:lnTo>
                      <a:pt x="1026" y="227"/>
                    </a:lnTo>
                    <a:lnTo>
                      <a:pt x="1026" y="224"/>
                    </a:lnTo>
                    <a:lnTo>
                      <a:pt x="1028" y="218"/>
                    </a:lnTo>
                    <a:lnTo>
                      <a:pt x="1028" y="215"/>
                    </a:lnTo>
                    <a:lnTo>
                      <a:pt x="1040" y="215"/>
                    </a:lnTo>
                    <a:lnTo>
                      <a:pt x="1040" y="201"/>
                    </a:lnTo>
                    <a:lnTo>
                      <a:pt x="1040" y="185"/>
                    </a:lnTo>
                    <a:lnTo>
                      <a:pt x="1042" y="171"/>
                    </a:lnTo>
                    <a:lnTo>
                      <a:pt x="1040" y="164"/>
                    </a:lnTo>
                    <a:lnTo>
                      <a:pt x="1028" y="150"/>
                    </a:lnTo>
                    <a:lnTo>
                      <a:pt x="1019" y="135"/>
                    </a:lnTo>
                    <a:lnTo>
                      <a:pt x="1017" y="117"/>
                    </a:lnTo>
                    <a:lnTo>
                      <a:pt x="1021" y="100"/>
                    </a:lnTo>
                    <a:lnTo>
                      <a:pt x="1033" y="81"/>
                    </a:lnTo>
                    <a:lnTo>
                      <a:pt x="1042" y="77"/>
                    </a:lnTo>
                    <a:lnTo>
                      <a:pt x="1052" y="74"/>
                    </a:lnTo>
                    <a:lnTo>
                      <a:pt x="1063" y="72"/>
                    </a:lnTo>
                    <a:close/>
                    <a:moveTo>
                      <a:pt x="851" y="23"/>
                    </a:moveTo>
                    <a:lnTo>
                      <a:pt x="872" y="37"/>
                    </a:lnTo>
                    <a:lnTo>
                      <a:pt x="885" y="54"/>
                    </a:lnTo>
                    <a:lnTo>
                      <a:pt x="892" y="75"/>
                    </a:lnTo>
                    <a:lnTo>
                      <a:pt x="897" y="102"/>
                    </a:lnTo>
                    <a:lnTo>
                      <a:pt x="902" y="129"/>
                    </a:lnTo>
                    <a:lnTo>
                      <a:pt x="918" y="131"/>
                    </a:lnTo>
                    <a:lnTo>
                      <a:pt x="928" y="133"/>
                    </a:lnTo>
                    <a:lnTo>
                      <a:pt x="937" y="140"/>
                    </a:lnTo>
                    <a:lnTo>
                      <a:pt x="942" y="149"/>
                    </a:lnTo>
                    <a:lnTo>
                      <a:pt x="944" y="164"/>
                    </a:lnTo>
                    <a:lnTo>
                      <a:pt x="941" y="164"/>
                    </a:lnTo>
                    <a:lnTo>
                      <a:pt x="939" y="163"/>
                    </a:lnTo>
                    <a:lnTo>
                      <a:pt x="937" y="161"/>
                    </a:lnTo>
                    <a:lnTo>
                      <a:pt x="935" y="159"/>
                    </a:lnTo>
                    <a:lnTo>
                      <a:pt x="932" y="157"/>
                    </a:lnTo>
                    <a:lnTo>
                      <a:pt x="932" y="164"/>
                    </a:lnTo>
                    <a:lnTo>
                      <a:pt x="935" y="168"/>
                    </a:lnTo>
                    <a:lnTo>
                      <a:pt x="937" y="170"/>
                    </a:lnTo>
                    <a:lnTo>
                      <a:pt x="939" y="170"/>
                    </a:lnTo>
                    <a:lnTo>
                      <a:pt x="939" y="173"/>
                    </a:lnTo>
                    <a:lnTo>
                      <a:pt x="939" y="175"/>
                    </a:lnTo>
                    <a:lnTo>
                      <a:pt x="941" y="180"/>
                    </a:lnTo>
                    <a:lnTo>
                      <a:pt x="932" y="182"/>
                    </a:lnTo>
                    <a:lnTo>
                      <a:pt x="923" y="184"/>
                    </a:lnTo>
                    <a:lnTo>
                      <a:pt x="913" y="184"/>
                    </a:lnTo>
                    <a:lnTo>
                      <a:pt x="895" y="177"/>
                    </a:lnTo>
                    <a:lnTo>
                      <a:pt x="878" y="175"/>
                    </a:lnTo>
                    <a:lnTo>
                      <a:pt x="858" y="178"/>
                    </a:lnTo>
                    <a:lnTo>
                      <a:pt x="839" y="184"/>
                    </a:lnTo>
                    <a:lnTo>
                      <a:pt x="820" y="187"/>
                    </a:lnTo>
                    <a:lnTo>
                      <a:pt x="799" y="187"/>
                    </a:lnTo>
                    <a:lnTo>
                      <a:pt x="775" y="180"/>
                    </a:lnTo>
                    <a:lnTo>
                      <a:pt x="762" y="177"/>
                    </a:lnTo>
                    <a:lnTo>
                      <a:pt x="752" y="175"/>
                    </a:lnTo>
                    <a:lnTo>
                      <a:pt x="743" y="173"/>
                    </a:lnTo>
                    <a:lnTo>
                      <a:pt x="735" y="168"/>
                    </a:lnTo>
                    <a:lnTo>
                      <a:pt x="729" y="157"/>
                    </a:lnTo>
                    <a:lnTo>
                      <a:pt x="733" y="157"/>
                    </a:lnTo>
                    <a:lnTo>
                      <a:pt x="742" y="149"/>
                    </a:lnTo>
                    <a:lnTo>
                      <a:pt x="755" y="145"/>
                    </a:lnTo>
                    <a:lnTo>
                      <a:pt x="771" y="143"/>
                    </a:lnTo>
                    <a:lnTo>
                      <a:pt x="787" y="142"/>
                    </a:lnTo>
                    <a:lnTo>
                      <a:pt x="787" y="138"/>
                    </a:lnTo>
                    <a:lnTo>
                      <a:pt x="780" y="133"/>
                    </a:lnTo>
                    <a:lnTo>
                      <a:pt x="775" y="129"/>
                    </a:lnTo>
                    <a:lnTo>
                      <a:pt x="768" y="128"/>
                    </a:lnTo>
                    <a:lnTo>
                      <a:pt x="755" y="126"/>
                    </a:lnTo>
                    <a:lnTo>
                      <a:pt x="749" y="126"/>
                    </a:lnTo>
                    <a:lnTo>
                      <a:pt x="736" y="126"/>
                    </a:lnTo>
                    <a:lnTo>
                      <a:pt x="721" y="126"/>
                    </a:lnTo>
                    <a:lnTo>
                      <a:pt x="719" y="115"/>
                    </a:lnTo>
                    <a:lnTo>
                      <a:pt x="714" y="105"/>
                    </a:lnTo>
                    <a:lnTo>
                      <a:pt x="710" y="96"/>
                    </a:lnTo>
                    <a:lnTo>
                      <a:pt x="707" y="86"/>
                    </a:lnTo>
                    <a:lnTo>
                      <a:pt x="707" y="68"/>
                    </a:lnTo>
                    <a:lnTo>
                      <a:pt x="714" y="58"/>
                    </a:lnTo>
                    <a:lnTo>
                      <a:pt x="721" y="46"/>
                    </a:lnTo>
                    <a:lnTo>
                      <a:pt x="729" y="35"/>
                    </a:lnTo>
                    <a:lnTo>
                      <a:pt x="740" y="28"/>
                    </a:lnTo>
                    <a:lnTo>
                      <a:pt x="752" y="30"/>
                    </a:lnTo>
                    <a:lnTo>
                      <a:pt x="755" y="30"/>
                    </a:lnTo>
                    <a:lnTo>
                      <a:pt x="755" y="33"/>
                    </a:lnTo>
                    <a:lnTo>
                      <a:pt x="755" y="35"/>
                    </a:lnTo>
                    <a:lnTo>
                      <a:pt x="754" y="35"/>
                    </a:lnTo>
                    <a:lnTo>
                      <a:pt x="754" y="37"/>
                    </a:lnTo>
                    <a:lnTo>
                      <a:pt x="754" y="37"/>
                    </a:lnTo>
                    <a:lnTo>
                      <a:pt x="755" y="39"/>
                    </a:lnTo>
                    <a:lnTo>
                      <a:pt x="755" y="42"/>
                    </a:lnTo>
                    <a:lnTo>
                      <a:pt x="764" y="42"/>
                    </a:lnTo>
                    <a:lnTo>
                      <a:pt x="776" y="42"/>
                    </a:lnTo>
                    <a:lnTo>
                      <a:pt x="787" y="42"/>
                    </a:lnTo>
                    <a:lnTo>
                      <a:pt x="794" y="42"/>
                    </a:lnTo>
                    <a:lnTo>
                      <a:pt x="797" y="44"/>
                    </a:lnTo>
                    <a:lnTo>
                      <a:pt x="799" y="46"/>
                    </a:lnTo>
                    <a:lnTo>
                      <a:pt x="801" y="49"/>
                    </a:lnTo>
                    <a:lnTo>
                      <a:pt x="803" y="53"/>
                    </a:lnTo>
                    <a:lnTo>
                      <a:pt x="806" y="54"/>
                    </a:lnTo>
                    <a:lnTo>
                      <a:pt x="810" y="58"/>
                    </a:lnTo>
                    <a:lnTo>
                      <a:pt x="811" y="53"/>
                    </a:lnTo>
                    <a:lnTo>
                      <a:pt x="813" y="51"/>
                    </a:lnTo>
                    <a:lnTo>
                      <a:pt x="817" y="49"/>
                    </a:lnTo>
                    <a:lnTo>
                      <a:pt x="818" y="47"/>
                    </a:lnTo>
                    <a:lnTo>
                      <a:pt x="824" y="47"/>
                    </a:lnTo>
                    <a:lnTo>
                      <a:pt x="829" y="46"/>
                    </a:lnTo>
                    <a:lnTo>
                      <a:pt x="836" y="60"/>
                    </a:lnTo>
                    <a:lnTo>
                      <a:pt x="843" y="70"/>
                    </a:lnTo>
                    <a:lnTo>
                      <a:pt x="848" y="77"/>
                    </a:lnTo>
                    <a:lnTo>
                      <a:pt x="850" y="72"/>
                    </a:lnTo>
                    <a:lnTo>
                      <a:pt x="851" y="67"/>
                    </a:lnTo>
                    <a:lnTo>
                      <a:pt x="851" y="61"/>
                    </a:lnTo>
                    <a:lnTo>
                      <a:pt x="851" y="54"/>
                    </a:lnTo>
                    <a:lnTo>
                      <a:pt x="845" y="44"/>
                    </a:lnTo>
                    <a:lnTo>
                      <a:pt x="846" y="33"/>
                    </a:lnTo>
                    <a:lnTo>
                      <a:pt x="851" y="23"/>
                    </a:lnTo>
                    <a:close/>
                    <a:moveTo>
                      <a:pt x="871" y="7"/>
                    </a:moveTo>
                    <a:lnTo>
                      <a:pt x="879" y="7"/>
                    </a:lnTo>
                    <a:lnTo>
                      <a:pt x="886" y="9"/>
                    </a:lnTo>
                    <a:lnTo>
                      <a:pt x="893" y="11"/>
                    </a:lnTo>
                    <a:lnTo>
                      <a:pt x="899" y="14"/>
                    </a:lnTo>
                    <a:lnTo>
                      <a:pt x="900" y="19"/>
                    </a:lnTo>
                    <a:lnTo>
                      <a:pt x="900" y="23"/>
                    </a:lnTo>
                    <a:lnTo>
                      <a:pt x="902" y="28"/>
                    </a:lnTo>
                    <a:lnTo>
                      <a:pt x="902" y="35"/>
                    </a:lnTo>
                    <a:lnTo>
                      <a:pt x="897" y="35"/>
                    </a:lnTo>
                    <a:lnTo>
                      <a:pt x="893" y="37"/>
                    </a:lnTo>
                    <a:lnTo>
                      <a:pt x="888" y="37"/>
                    </a:lnTo>
                    <a:lnTo>
                      <a:pt x="883" y="39"/>
                    </a:lnTo>
                    <a:lnTo>
                      <a:pt x="874" y="30"/>
                    </a:lnTo>
                    <a:lnTo>
                      <a:pt x="864" y="23"/>
                    </a:lnTo>
                    <a:lnTo>
                      <a:pt x="871" y="7"/>
                    </a:lnTo>
                    <a:close/>
                    <a:moveTo>
                      <a:pt x="4266" y="0"/>
                    </a:moveTo>
                    <a:lnTo>
                      <a:pt x="4285" y="0"/>
                    </a:lnTo>
                    <a:lnTo>
                      <a:pt x="4301" y="4"/>
                    </a:lnTo>
                    <a:lnTo>
                      <a:pt x="4316" y="7"/>
                    </a:lnTo>
                    <a:lnTo>
                      <a:pt x="4320" y="23"/>
                    </a:lnTo>
                    <a:lnTo>
                      <a:pt x="4269" y="23"/>
                    </a:lnTo>
                    <a:lnTo>
                      <a:pt x="4267" y="18"/>
                    </a:lnTo>
                    <a:lnTo>
                      <a:pt x="4267" y="13"/>
                    </a:lnTo>
                    <a:lnTo>
                      <a:pt x="4266" y="7"/>
                    </a:lnTo>
                    <a:lnTo>
                      <a:pt x="4266" y="0"/>
                    </a:lnTo>
                    <a:close/>
                  </a:path>
                </a:pathLst>
              </a:custGeom>
              <a:solidFill>
                <a:schemeClr val="accent1">
                  <a:lumMod val="60000"/>
                  <a:lumOff val="40000"/>
                </a:schemeClr>
              </a:solidFill>
              <a:ln w="3175">
                <a:noFill/>
                <a:round/>
                <a:headEnd/>
                <a:tailEnd/>
              </a:ln>
            </p:spPr>
            <p:txBody>
              <a:bodyPr vert="horz" wrap="square" lIns="91440" tIns="45720" rIns="91440" bIns="45720" numCol="1" anchor="t" anchorCtr="0" compatLnSpc="1">
                <a:prstTxWarp prst="textNoShape">
                  <a:avLst/>
                </a:prstTxWarp>
              </a:bodyP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Arial"/>
                  <a:cs typeface="+mn-cs"/>
                </a:endParaRPr>
              </a:p>
            </p:txBody>
          </p:sp>
          <p:sp>
            <p:nvSpPr>
              <p:cNvPr id="28" name="Freeform 10">
                <a:extLst>
                  <a:ext uri="{FF2B5EF4-FFF2-40B4-BE49-F238E27FC236}">
                    <a16:creationId xmlns:a16="http://schemas.microsoft.com/office/drawing/2014/main" id="{06C0C7F6-7E80-45C4-B1C8-E9DE6D5FF6B9}"/>
                  </a:ext>
                </a:extLst>
              </p:cNvPr>
              <p:cNvSpPr>
                <a:spLocks noEditPoints="1"/>
              </p:cNvSpPr>
              <p:nvPr/>
            </p:nvSpPr>
            <p:spPr bwMode="auto">
              <a:xfrm>
                <a:off x="1595438" y="1790700"/>
                <a:ext cx="6908800" cy="3509963"/>
              </a:xfrm>
              <a:custGeom>
                <a:avLst/>
                <a:gdLst>
                  <a:gd name="T0" fmla="*/ 660 w 4352"/>
                  <a:gd name="T1" fmla="*/ 268 h 2211"/>
                  <a:gd name="T2" fmla="*/ 761 w 4352"/>
                  <a:gd name="T3" fmla="*/ 293 h 2211"/>
                  <a:gd name="T4" fmla="*/ 891 w 4352"/>
                  <a:gd name="T5" fmla="*/ 513 h 2211"/>
                  <a:gd name="T6" fmla="*/ 763 w 4352"/>
                  <a:gd name="T7" fmla="*/ 572 h 2211"/>
                  <a:gd name="T8" fmla="*/ 541 w 4352"/>
                  <a:gd name="T9" fmla="*/ 326 h 2211"/>
                  <a:gd name="T10" fmla="*/ 381 w 4352"/>
                  <a:gd name="T11" fmla="*/ 211 h 2211"/>
                  <a:gd name="T12" fmla="*/ 442 w 4352"/>
                  <a:gd name="T13" fmla="*/ 265 h 2211"/>
                  <a:gd name="T14" fmla="*/ 20 w 4352"/>
                  <a:gd name="T15" fmla="*/ 288 h 2211"/>
                  <a:gd name="T16" fmla="*/ 452 w 4352"/>
                  <a:gd name="T17" fmla="*/ 157 h 2211"/>
                  <a:gd name="T18" fmla="*/ 3751 w 4352"/>
                  <a:gd name="T19" fmla="*/ 141 h 2211"/>
                  <a:gd name="T20" fmla="*/ 320 w 4352"/>
                  <a:gd name="T21" fmla="*/ 123 h 2211"/>
                  <a:gd name="T22" fmla="*/ 299 w 4352"/>
                  <a:gd name="T23" fmla="*/ 143 h 2211"/>
                  <a:gd name="T24" fmla="*/ 163 w 4352"/>
                  <a:gd name="T25" fmla="*/ 127 h 2211"/>
                  <a:gd name="T26" fmla="*/ 140 w 4352"/>
                  <a:gd name="T27" fmla="*/ 101 h 2211"/>
                  <a:gd name="T28" fmla="*/ 3675 w 4352"/>
                  <a:gd name="T29" fmla="*/ 153 h 2211"/>
                  <a:gd name="T30" fmla="*/ 639 w 4352"/>
                  <a:gd name="T31" fmla="*/ 162 h 2211"/>
                  <a:gd name="T32" fmla="*/ 508 w 4352"/>
                  <a:gd name="T33" fmla="*/ 150 h 2211"/>
                  <a:gd name="T34" fmla="*/ 404 w 4352"/>
                  <a:gd name="T35" fmla="*/ 89 h 2211"/>
                  <a:gd name="T36" fmla="*/ 180 w 4352"/>
                  <a:gd name="T37" fmla="*/ 82 h 2211"/>
                  <a:gd name="T38" fmla="*/ 2683 w 4352"/>
                  <a:gd name="T39" fmla="*/ 75 h 2211"/>
                  <a:gd name="T40" fmla="*/ 2475 w 4352"/>
                  <a:gd name="T41" fmla="*/ 199 h 2211"/>
                  <a:gd name="T42" fmla="*/ 407 w 4352"/>
                  <a:gd name="T43" fmla="*/ 52 h 2211"/>
                  <a:gd name="T44" fmla="*/ 3303 w 4352"/>
                  <a:gd name="T45" fmla="*/ 117 h 2211"/>
                  <a:gd name="T46" fmla="*/ 3357 w 4352"/>
                  <a:gd name="T47" fmla="*/ 195 h 2211"/>
                  <a:gd name="T48" fmla="*/ 3540 w 4352"/>
                  <a:gd name="T49" fmla="*/ 305 h 2211"/>
                  <a:gd name="T50" fmla="*/ 3767 w 4352"/>
                  <a:gd name="T51" fmla="*/ 261 h 2211"/>
                  <a:gd name="T52" fmla="*/ 4073 w 4352"/>
                  <a:gd name="T53" fmla="*/ 364 h 2211"/>
                  <a:gd name="T54" fmla="*/ 4312 w 4352"/>
                  <a:gd name="T55" fmla="*/ 511 h 2211"/>
                  <a:gd name="T56" fmla="*/ 4193 w 4352"/>
                  <a:gd name="T57" fmla="*/ 539 h 2211"/>
                  <a:gd name="T58" fmla="*/ 4015 w 4352"/>
                  <a:gd name="T59" fmla="*/ 677 h 2211"/>
                  <a:gd name="T60" fmla="*/ 3874 w 4352"/>
                  <a:gd name="T61" fmla="*/ 780 h 2211"/>
                  <a:gd name="T62" fmla="*/ 3928 w 4352"/>
                  <a:gd name="T63" fmla="*/ 640 h 2211"/>
                  <a:gd name="T64" fmla="*/ 3622 w 4352"/>
                  <a:gd name="T65" fmla="*/ 768 h 2211"/>
                  <a:gd name="T66" fmla="*/ 3591 w 4352"/>
                  <a:gd name="T67" fmla="*/ 1045 h 2211"/>
                  <a:gd name="T68" fmla="*/ 3456 w 4352"/>
                  <a:gd name="T69" fmla="*/ 1122 h 2211"/>
                  <a:gd name="T70" fmla="*/ 3402 w 4352"/>
                  <a:gd name="T71" fmla="*/ 1218 h 2211"/>
                  <a:gd name="T72" fmla="*/ 3245 w 4352"/>
                  <a:gd name="T73" fmla="*/ 1413 h 2211"/>
                  <a:gd name="T74" fmla="*/ 3168 w 4352"/>
                  <a:gd name="T75" fmla="*/ 1686 h 2211"/>
                  <a:gd name="T76" fmla="*/ 2987 w 4352"/>
                  <a:gd name="T77" fmla="*/ 1387 h 2211"/>
                  <a:gd name="T78" fmla="*/ 2720 w 4352"/>
                  <a:gd name="T79" fmla="*/ 1406 h 2211"/>
                  <a:gd name="T80" fmla="*/ 2434 w 4352"/>
                  <a:gd name="T81" fmla="*/ 1335 h 2211"/>
                  <a:gd name="T82" fmla="*/ 2339 w 4352"/>
                  <a:gd name="T83" fmla="*/ 1523 h 2211"/>
                  <a:gd name="T84" fmla="*/ 2231 w 4352"/>
                  <a:gd name="T85" fmla="*/ 1378 h 2211"/>
                  <a:gd name="T86" fmla="*/ 2310 w 4352"/>
                  <a:gd name="T87" fmla="*/ 1714 h 2211"/>
                  <a:gd name="T88" fmla="*/ 2001 w 4352"/>
                  <a:gd name="T89" fmla="*/ 2208 h 2211"/>
                  <a:gd name="T90" fmla="*/ 1920 w 4352"/>
                  <a:gd name="T91" fmla="*/ 1862 h 2211"/>
                  <a:gd name="T92" fmla="*/ 1625 w 4352"/>
                  <a:gd name="T93" fmla="*/ 1644 h 2211"/>
                  <a:gd name="T94" fmla="*/ 1636 w 4352"/>
                  <a:gd name="T95" fmla="*/ 1195 h 2211"/>
                  <a:gd name="T96" fmla="*/ 1709 w 4352"/>
                  <a:gd name="T97" fmla="*/ 1028 h 2211"/>
                  <a:gd name="T98" fmla="*/ 1793 w 4352"/>
                  <a:gd name="T99" fmla="*/ 865 h 2211"/>
                  <a:gd name="T100" fmla="*/ 1973 w 4352"/>
                  <a:gd name="T101" fmla="*/ 801 h 2211"/>
                  <a:gd name="T102" fmla="*/ 2118 w 4352"/>
                  <a:gd name="T103" fmla="*/ 659 h 2211"/>
                  <a:gd name="T104" fmla="*/ 1997 w 4352"/>
                  <a:gd name="T105" fmla="*/ 686 h 2211"/>
                  <a:gd name="T106" fmla="*/ 1831 w 4352"/>
                  <a:gd name="T107" fmla="*/ 577 h 2211"/>
                  <a:gd name="T108" fmla="*/ 2041 w 4352"/>
                  <a:gd name="T109" fmla="*/ 342 h 2211"/>
                  <a:gd name="T110" fmla="*/ 2259 w 4352"/>
                  <a:gd name="T111" fmla="*/ 391 h 2211"/>
                  <a:gd name="T112" fmla="*/ 2278 w 4352"/>
                  <a:gd name="T113" fmla="*/ 499 h 2211"/>
                  <a:gd name="T114" fmla="*/ 2439 w 4352"/>
                  <a:gd name="T115" fmla="*/ 387 h 2211"/>
                  <a:gd name="T116" fmla="*/ 2566 w 4352"/>
                  <a:gd name="T117" fmla="*/ 382 h 2211"/>
                  <a:gd name="T118" fmla="*/ 2667 w 4352"/>
                  <a:gd name="T119" fmla="*/ 261 h 2211"/>
                  <a:gd name="T120" fmla="*/ 2737 w 4352"/>
                  <a:gd name="T121" fmla="*/ 467 h 2211"/>
                  <a:gd name="T122" fmla="*/ 2861 w 4352"/>
                  <a:gd name="T123" fmla="*/ 275 h 2211"/>
                  <a:gd name="T124" fmla="*/ 3161 w 4352"/>
                  <a:gd name="T125" fmla="*/ 17 h 2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52" h="2211">
                    <a:moveTo>
                      <a:pt x="2697" y="200"/>
                    </a:moveTo>
                    <a:lnTo>
                      <a:pt x="2708" y="204"/>
                    </a:lnTo>
                    <a:lnTo>
                      <a:pt x="2708" y="211"/>
                    </a:lnTo>
                    <a:lnTo>
                      <a:pt x="2704" y="211"/>
                    </a:lnTo>
                    <a:lnTo>
                      <a:pt x="2702" y="213"/>
                    </a:lnTo>
                    <a:lnTo>
                      <a:pt x="2701" y="214"/>
                    </a:lnTo>
                    <a:lnTo>
                      <a:pt x="2699" y="214"/>
                    </a:lnTo>
                    <a:lnTo>
                      <a:pt x="2697" y="214"/>
                    </a:lnTo>
                    <a:lnTo>
                      <a:pt x="2694" y="214"/>
                    </a:lnTo>
                    <a:lnTo>
                      <a:pt x="2694" y="209"/>
                    </a:lnTo>
                    <a:lnTo>
                      <a:pt x="2694" y="206"/>
                    </a:lnTo>
                    <a:lnTo>
                      <a:pt x="2695" y="204"/>
                    </a:lnTo>
                    <a:lnTo>
                      <a:pt x="2697" y="200"/>
                    </a:lnTo>
                    <a:close/>
                    <a:moveTo>
                      <a:pt x="562" y="192"/>
                    </a:moveTo>
                    <a:lnTo>
                      <a:pt x="562" y="195"/>
                    </a:lnTo>
                    <a:lnTo>
                      <a:pt x="566" y="195"/>
                    </a:lnTo>
                    <a:lnTo>
                      <a:pt x="564" y="213"/>
                    </a:lnTo>
                    <a:lnTo>
                      <a:pt x="566" y="228"/>
                    </a:lnTo>
                    <a:lnTo>
                      <a:pt x="573" y="242"/>
                    </a:lnTo>
                    <a:lnTo>
                      <a:pt x="576" y="244"/>
                    </a:lnTo>
                    <a:lnTo>
                      <a:pt x="580" y="244"/>
                    </a:lnTo>
                    <a:lnTo>
                      <a:pt x="583" y="246"/>
                    </a:lnTo>
                    <a:lnTo>
                      <a:pt x="589" y="246"/>
                    </a:lnTo>
                    <a:lnTo>
                      <a:pt x="589" y="204"/>
                    </a:lnTo>
                    <a:lnTo>
                      <a:pt x="615" y="204"/>
                    </a:lnTo>
                    <a:lnTo>
                      <a:pt x="620" y="216"/>
                    </a:lnTo>
                    <a:lnTo>
                      <a:pt x="627" y="228"/>
                    </a:lnTo>
                    <a:lnTo>
                      <a:pt x="634" y="239"/>
                    </a:lnTo>
                    <a:lnTo>
                      <a:pt x="646" y="242"/>
                    </a:lnTo>
                    <a:lnTo>
                      <a:pt x="646" y="247"/>
                    </a:lnTo>
                    <a:lnTo>
                      <a:pt x="648" y="258"/>
                    </a:lnTo>
                    <a:lnTo>
                      <a:pt x="650" y="270"/>
                    </a:lnTo>
                    <a:lnTo>
                      <a:pt x="650" y="277"/>
                    </a:lnTo>
                    <a:lnTo>
                      <a:pt x="653" y="275"/>
                    </a:lnTo>
                    <a:lnTo>
                      <a:pt x="655" y="275"/>
                    </a:lnTo>
                    <a:lnTo>
                      <a:pt x="655" y="275"/>
                    </a:lnTo>
                    <a:lnTo>
                      <a:pt x="657" y="274"/>
                    </a:lnTo>
                    <a:lnTo>
                      <a:pt x="658" y="272"/>
                    </a:lnTo>
                    <a:lnTo>
                      <a:pt x="660" y="268"/>
                    </a:lnTo>
                    <a:lnTo>
                      <a:pt x="662" y="263"/>
                    </a:lnTo>
                    <a:lnTo>
                      <a:pt x="664" y="258"/>
                    </a:lnTo>
                    <a:lnTo>
                      <a:pt x="665" y="254"/>
                    </a:lnTo>
                    <a:lnTo>
                      <a:pt x="669" y="251"/>
                    </a:lnTo>
                    <a:lnTo>
                      <a:pt x="672" y="249"/>
                    </a:lnTo>
                    <a:lnTo>
                      <a:pt x="678" y="247"/>
                    </a:lnTo>
                    <a:lnTo>
                      <a:pt x="681" y="244"/>
                    </a:lnTo>
                    <a:lnTo>
                      <a:pt x="685" y="242"/>
                    </a:lnTo>
                    <a:lnTo>
                      <a:pt x="681" y="242"/>
                    </a:lnTo>
                    <a:lnTo>
                      <a:pt x="681" y="239"/>
                    </a:lnTo>
                    <a:lnTo>
                      <a:pt x="672" y="242"/>
                    </a:lnTo>
                    <a:lnTo>
                      <a:pt x="667" y="246"/>
                    </a:lnTo>
                    <a:lnTo>
                      <a:pt x="660" y="251"/>
                    </a:lnTo>
                    <a:lnTo>
                      <a:pt x="650" y="254"/>
                    </a:lnTo>
                    <a:lnTo>
                      <a:pt x="648" y="239"/>
                    </a:lnTo>
                    <a:lnTo>
                      <a:pt x="646" y="228"/>
                    </a:lnTo>
                    <a:lnTo>
                      <a:pt x="643" y="219"/>
                    </a:lnTo>
                    <a:lnTo>
                      <a:pt x="639" y="207"/>
                    </a:lnTo>
                    <a:lnTo>
                      <a:pt x="643" y="206"/>
                    </a:lnTo>
                    <a:lnTo>
                      <a:pt x="644" y="206"/>
                    </a:lnTo>
                    <a:lnTo>
                      <a:pt x="648" y="204"/>
                    </a:lnTo>
                    <a:lnTo>
                      <a:pt x="653" y="204"/>
                    </a:lnTo>
                    <a:lnTo>
                      <a:pt x="658" y="207"/>
                    </a:lnTo>
                    <a:lnTo>
                      <a:pt x="662" y="209"/>
                    </a:lnTo>
                    <a:lnTo>
                      <a:pt x="667" y="211"/>
                    </a:lnTo>
                    <a:lnTo>
                      <a:pt x="672" y="213"/>
                    </a:lnTo>
                    <a:lnTo>
                      <a:pt x="678" y="214"/>
                    </a:lnTo>
                    <a:lnTo>
                      <a:pt x="685" y="226"/>
                    </a:lnTo>
                    <a:lnTo>
                      <a:pt x="692" y="240"/>
                    </a:lnTo>
                    <a:lnTo>
                      <a:pt x="697" y="253"/>
                    </a:lnTo>
                    <a:lnTo>
                      <a:pt x="704" y="261"/>
                    </a:lnTo>
                    <a:lnTo>
                      <a:pt x="707" y="263"/>
                    </a:lnTo>
                    <a:lnTo>
                      <a:pt x="713" y="263"/>
                    </a:lnTo>
                    <a:lnTo>
                      <a:pt x="718" y="263"/>
                    </a:lnTo>
                    <a:lnTo>
                      <a:pt x="723" y="263"/>
                    </a:lnTo>
                    <a:lnTo>
                      <a:pt x="726" y="263"/>
                    </a:lnTo>
                    <a:lnTo>
                      <a:pt x="730" y="265"/>
                    </a:lnTo>
                    <a:lnTo>
                      <a:pt x="747" y="277"/>
                    </a:lnTo>
                    <a:lnTo>
                      <a:pt x="761" y="293"/>
                    </a:lnTo>
                    <a:lnTo>
                      <a:pt x="777" y="307"/>
                    </a:lnTo>
                    <a:lnTo>
                      <a:pt x="777" y="319"/>
                    </a:lnTo>
                    <a:lnTo>
                      <a:pt x="791" y="324"/>
                    </a:lnTo>
                    <a:lnTo>
                      <a:pt x="803" y="331"/>
                    </a:lnTo>
                    <a:lnTo>
                      <a:pt x="810" y="342"/>
                    </a:lnTo>
                    <a:lnTo>
                      <a:pt x="819" y="354"/>
                    </a:lnTo>
                    <a:lnTo>
                      <a:pt x="826" y="366"/>
                    </a:lnTo>
                    <a:lnTo>
                      <a:pt x="835" y="377"/>
                    </a:lnTo>
                    <a:lnTo>
                      <a:pt x="829" y="384"/>
                    </a:lnTo>
                    <a:lnTo>
                      <a:pt x="826" y="387"/>
                    </a:lnTo>
                    <a:lnTo>
                      <a:pt x="824" y="392"/>
                    </a:lnTo>
                    <a:lnTo>
                      <a:pt x="822" y="396"/>
                    </a:lnTo>
                    <a:lnTo>
                      <a:pt x="829" y="408"/>
                    </a:lnTo>
                    <a:lnTo>
                      <a:pt x="840" y="417"/>
                    </a:lnTo>
                    <a:lnTo>
                      <a:pt x="854" y="422"/>
                    </a:lnTo>
                    <a:lnTo>
                      <a:pt x="854" y="427"/>
                    </a:lnTo>
                    <a:lnTo>
                      <a:pt x="854" y="429"/>
                    </a:lnTo>
                    <a:lnTo>
                      <a:pt x="856" y="431"/>
                    </a:lnTo>
                    <a:lnTo>
                      <a:pt x="856" y="432"/>
                    </a:lnTo>
                    <a:lnTo>
                      <a:pt x="857" y="434"/>
                    </a:lnTo>
                    <a:lnTo>
                      <a:pt x="861" y="436"/>
                    </a:lnTo>
                    <a:lnTo>
                      <a:pt x="864" y="439"/>
                    </a:lnTo>
                    <a:lnTo>
                      <a:pt x="870" y="441"/>
                    </a:lnTo>
                    <a:lnTo>
                      <a:pt x="873" y="443"/>
                    </a:lnTo>
                    <a:lnTo>
                      <a:pt x="877" y="446"/>
                    </a:lnTo>
                    <a:lnTo>
                      <a:pt x="878" y="448"/>
                    </a:lnTo>
                    <a:lnTo>
                      <a:pt x="880" y="452"/>
                    </a:lnTo>
                    <a:lnTo>
                      <a:pt x="878" y="453"/>
                    </a:lnTo>
                    <a:lnTo>
                      <a:pt x="878" y="455"/>
                    </a:lnTo>
                    <a:lnTo>
                      <a:pt x="878" y="455"/>
                    </a:lnTo>
                    <a:lnTo>
                      <a:pt x="878" y="457"/>
                    </a:lnTo>
                    <a:lnTo>
                      <a:pt x="880" y="459"/>
                    </a:lnTo>
                    <a:lnTo>
                      <a:pt x="884" y="460"/>
                    </a:lnTo>
                    <a:lnTo>
                      <a:pt x="889" y="462"/>
                    </a:lnTo>
                    <a:lnTo>
                      <a:pt x="892" y="464"/>
                    </a:lnTo>
                    <a:lnTo>
                      <a:pt x="898" y="464"/>
                    </a:lnTo>
                    <a:lnTo>
                      <a:pt x="903" y="464"/>
                    </a:lnTo>
                    <a:lnTo>
                      <a:pt x="896" y="511"/>
                    </a:lnTo>
                    <a:lnTo>
                      <a:pt x="891" y="513"/>
                    </a:lnTo>
                    <a:lnTo>
                      <a:pt x="885" y="513"/>
                    </a:lnTo>
                    <a:lnTo>
                      <a:pt x="880" y="514"/>
                    </a:lnTo>
                    <a:lnTo>
                      <a:pt x="873" y="514"/>
                    </a:lnTo>
                    <a:lnTo>
                      <a:pt x="866" y="506"/>
                    </a:lnTo>
                    <a:lnTo>
                      <a:pt x="857" y="497"/>
                    </a:lnTo>
                    <a:lnTo>
                      <a:pt x="850" y="488"/>
                    </a:lnTo>
                    <a:lnTo>
                      <a:pt x="845" y="476"/>
                    </a:lnTo>
                    <a:lnTo>
                      <a:pt x="838" y="476"/>
                    </a:lnTo>
                    <a:lnTo>
                      <a:pt x="833" y="478"/>
                    </a:lnTo>
                    <a:lnTo>
                      <a:pt x="828" y="478"/>
                    </a:lnTo>
                    <a:lnTo>
                      <a:pt x="822" y="480"/>
                    </a:lnTo>
                    <a:lnTo>
                      <a:pt x="831" y="507"/>
                    </a:lnTo>
                    <a:lnTo>
                      <a:pt x="838" y="537"/>
                    </a:lnTo>
                    <a:lnTo>
                      <a:pt x="850" y="537"/>
                    </a:lnTo>
                    <a:lnTo>
                      <a:pt x="857" y="551"/>
                    </a:lnTo>
                    <a:lnTo>
                      <a:pt x="863" y="565"/>
                    </a:lnTo>
                    <a:lnTo>
                      <a:pt x="864" y="584"/>
                    </a:lnTo>
                    <a:lnTo>
                      <a:pt x="863" y="586"/>
                    </a:lnTo>
                    <a:lnTo>
                      <a:pt x="861" y="588"/>
                    </a:lnTo>
                    <a:lnTo>
                      <a:pt x="861" y="590"/>
                    </a:lnTo>
                    <a:lnTo>
                      <a:pt x="859" y="591"/>
                    </a:lnTo>
                    <a:lnTo>
                      <a:pt x="857" y="593"/>
                    </a:lnTo>
                    <a:lnTo>
                      <a:pt x="854" y="595"/>
                    </a:lnTo>
                    <a:lnTo>
                      <a:pt x="847" y="591"/>
                    </a:lnTo>
                    <a:lnTo>
                      <a:pt x="838" y="586"/>
                    </a:lnTo>
                    <a:lnTo>
                      <a:pt x="829" y="581"/>
                    </a:lnTo>
                    <a:lnTo>
                      <a:pt x="822" y="577"/>
                    </a:lnTo>
                    <a:lnTo>
                      <a:pt x="819" y="576"/>
                    </a:lnTo>
                    <a:lnTo>
                      <a:pt x="816" y="576"/>
                    </a:lnTo>
                    <a:lnTo>
                      <a:pt x="826" y="590"/>
                    </a:lnTo>
                    <a:lnTo>
                      <a:pt x="835" y="602"/>
                    </a:lnTo>
                    <a:lnTo>
                      <a:pt x="842" y="617"/>
                    </a:lnTo>
                    <a:lnTo>
                      <a:pt x="838" y="617"/>
                    </a:lnTo>
                    <a:lnTo>
                      <a:pt x="826" y="612"/>
                    </a:lnTo>
                    <a:lnTo>
                      <a:pt x="810" y="609"/>
                    </a:lnTo>
                    <a:lnTo>
                      <a:pt x="793" y="605"/>
                    </a:lnTo>
                    <a:lnTo>
                      <a:pt x="781" y="598"/>
                    </a:lnTo>
                    <a:lnTo>
                      <a:pt x="770" y="588"/>
                    </a:lnTo>
                    <a:lnTo>
                      <a:pt x="763" y="572"/>
                    </a:lnTo>
                    <a:lnTo>
                      <a:pt x="756" y="558"/>
                    </a:lnTo>
                    <a:lnTo>
                      <a:pt x="746" y="544"/>
                    </a:lnTo>
                    <a:lnTo>
                      <a:pt x="735" y="534"/>
                    </a:lnTo>
                    <a:lnTo>
                      <a:pt x="720" y="542"/>
                    </a:lnTo>
                    <a:lnTo>
                      <a:pt x="702" y="548"/>
                    </a:lnTo>
                    <a:lnTo>
                      <a:pt x="681" y="549"/>
                    </a:lnTo>
                    <a:lnTo>
                      <a:pt x="679" y="544"/>
                    </a:lnTo>
                    <a:lnTo>
                      <a:pt x="678" y="539"/>
                    </a:lnTo>
                    <a:lnTo>
                      <a:pt x="678" y="534"/>
                    </a:lnTo>
                    <a:lnTo>
                      <a:pt x="678" y="527"/>
                    </a:lnTo>
                    <a:lnTo>
                      <a:pt x="693" y="521"/>
                    </a:lnTo>
                    <a:lnTo>
                      <a:pt x="713" y="516"/>
                    </a:lnTo>
                    <a:lnTo>
                      <a:pt x="730" y="511"/>
                    </a:lnTo>
                    <a:lnTo>
                      <a:pt x="735" y="501"/>
                    </a:lnTo>
                    <a:lnTo>
                      <a:pt x="740" y="487"/>
                    </a:lnTo>
                    <a:lnTo>
                      <a:pt x="746" y="471"/>
                    </a:lnTo>
                    <a:lnTo>
                      <a:pt x="749" y="455"/>
                    </a:lnTo>
                    <a:lnTo>
                      <a:pt x="751" y="443"/>
                    </a:lnTo>
                    <a:lnTo>
                      <a:pt x="749" y="434"/>
                    </a:lnTo>
                    <a:lnTo>
                      <a:pt x="742" y="422"/>
                    </a:lnTo>
                    <a:lnTo>
                      <a:pt x="733" y="415"/>
                    </a:lnTo>
                    <a:lnTo>
                      <a:pt x="723" y="408"/>
                    </a:lnTo>
                    <a:lnTo>
                      <a:pt x="716" y="399"/>
                    </a:lnTo>
                    <a:lnTo>
                      <a:pt x="707" y="357"/>
                    </a:lnTo>
                    <a:lnTo>
                      <a:pt x="693" y="354"/>
                    </a:lnTo>
                    <a:lnTo>
                      <a:pt x="683" y="347"/>
                    </a:lnTo>
                    <a:lnTo>
                      <a:pt x="674" y="340"/>
                    </a:lnTo>
                    <a:lnTo>
                      <a:pt x="665" y="338"/>
                    </a:lnTo>
                    <a:lnTo>
                      <a:pt x="657" y="342"/>
                    </a:lnTo>
                    <a:lnTo>
                      <a:pt x="651" y="347"/>
                    </a:lnTo>
                    <a:lnTo>
                      <a:pt x="646" y="352"/>
                    </a:lnTo>
                    <a:lnTo>
                      <a:pt x="639" y="357"/>
                    </a:lnTo>
                    <a:lnTo>
                      <a:pt x="627" y="361"/>
                    </a:lnTo>
                    <a:lnTo>
                      <a:pt x="615" y="354"/>
                    </a:lnTo>
                    <a:lnTo>
                      <a:pt x="599" y="349"/>
                    </a:lnTo>
                    <a:lnTo>
                      <a:pt x="582" y="345"/>
                    </a:lnTo>
                    <a:lnTo>
                      <a:pt x="566" y="340"/>
                    </a:lnTo>
                    <a:lnTo>
                      <a:pt x="552" y="335"/>
                    </a:lnTo>
                    <a:lnTo>
                      <a:pt x="541" y="326"/>
                    </a:lnTo>
                    <a:lnTo>
                      <a:pt x="534" y="312"/>
                    </a:lnTo>
                    <a:lnTo>
                      <a:pt x="536" y="310"/>
                    </a:lnTo>
                    <a:lnTo>
                      <a:pt x="536" y="309"/>
                    </a:lnTo>
                    <a:lnTo>
                      <a:pt x="538" y="309"/>
                    </a:lnTo>
                    <a:lnTo>
                      <a:pt x="538" y="307"/>
                    </a:lnTo>
                    <a:lnTo>
                      <a:pt x="538" y="303"/>
                    </a:lnTo>
                    <a:lnTo>
                      <a:pt x="531" y="302"/>
                    </a:lnTo>
                    <a:lnTo>
                      <a:pt x="524" y="300"/>
                    </a:lnTo>
                    <a:lnTo>
                      <a:pt x="519" y="296"/>
                    </a:lnTo>
                    <a:lnTo>
                      <a:pt x="515" y="291"/>
                    </a:lnTo>
                    <a:lnTo>
                      <a:pt x="512" y="284"/>
                    </a:lnTo>
                    <a:lnTo>
                      <a:pt x="521" y="267"/>
                    </a:lnTo>
                    <a:lnTo>
                      <a:pt x="528" y="244"/>
                    </a:lnTo>
                    <a:lnTo>
                      <a:pt x="531" y="219"/>
                    </a:lnTo>
                    <a:lnTo>
                      <a:pt x="534" y="195"/>
                    </a:lnTo>
                    <a:lnTo>
                      <a:pt x="562" y="192"/>
                    </a:lnTo>
                    <a:close/>
                    <a:moveTo>
                      <a:pt x="400" y="188"/>
                    </a:moveTo>
                    <a:lnTo>
                      <a:pt x="416" y="188"/>
                    </a:lnTo>
                    <a:lnTo>
                      <a:pt x="425" y="223"/>
                    </a:lnTo>
                    <a:lnTo>
                      <a:pt x="432" y="261"/>
                    </a:lnTo>
                    <a:lnTo>
                      <a:pt x="428" y="261"/>
                    </a:lnTo>
                    <a:lnTo>
                      <a:pt x="423" y="268"/>
                    </a:lnTo>
                    <a:lnTo>
                      <a:pt x="412" y="265"/>
                    </a:lnTo>
                    <a:lnTo>
                      <a:pt x="409" y="268"/>
                    </a:lnTo>
                    <a:lnTo>
                      <a:pt x="409" y="272"/>
                    </a:lnTo>
                    <a:lnTo>
                      <a:pt x="409" y="275"/>
                    </a:lnTo>
                    <a:lnTo>
                      <a:pt x="409" y="277"/>
                    </a:lnTo>
                    <a:lnTo>
                      <a:pt x="407" y="279"/>
                    </a:lnTo>
                    <a:lnTo>
                      <a:pt x="405" y="282"/>
                    </a:lnTo>
                    <a:lnTo>
                      <a:pt x="400" y="284"/>
                    </a:lnTo>
                    <a:lnTo>
                      <a:pt x="395" y="281"/>
                    </a:lnTo>
                    <a:lnTo>
                      <a:pt x="388" y="275"/>
                    </a:lnTo>
                    <a:lnTo>
                      <a:pt x="381" y="272"/>
                    </a:lnTo>
                    <a:lnTo>
                      <a:pt x="381" y="261"/>
                    </a:lnTo>
                    <a:lnTo>
                      <a:pt x="358" y="258"/>
                    </a:lnTo>
                    <a:lnTo>
                      <a:pt x="362" y="226"/>
                    </a:lnTo>
                    <a:lnTo>
                      <a:pt x="369" y="223"/>
                    </a:lnTo>
                    <a:lnTo>
                      <a:pt x="376" y="218"/>
                    </a:lnTo>
                    <a:lnTo>
                      <a:pt x="381" y="211"/>
                    </a:lnTo>
                    <a:lnTo>
                      <a:pt x="376" y="209"/>
                    </a:lnTo>
                    <a:lnTo>
                      <a:pt x="372" y="207"/>
                    </a:lnTo>
                    <a:lnTo>
                      <a:pt x="369" y="206"/>
                    </a:lnTo>
                    <a:lnTo>
                      <a:pt x="365" y="202"/>
                    </a:lnTo>
                    <a:lnTo>
                      <a:pt x="363" y="199"/>
                    </a:lnTo>
                    <a:lnTo>
                      <a:pt x="362" y="192"/>
                    </a:lnTo>
                    <a:lnTo>
                      <a:pt x="381" y="190"/>
                    </a:lnTo>
                    <a:lnTo>
                      <a:pt x="400" y="188"/>
                    </a:lnTo>
                    <a:close/>
                    <a:moveTo>
                      <a:pt x="3661" y="172"/>
                    </a:moveTo>
                    <a:lnTo>
                      <a:pt x="3673" y="178"/>
                    </a:lnTo>
                    <a:lnTo>
                      <a:pt x="3673" y="185"/>
                    </a:lnTo>
                    <a:lnTo>
                      <a:pt x="3657" y="185"/>
                    </a:lnTo>
                    <a:lnTo>
                      <a:pt x="3661" y="172"/>
                    </a:lnTo>
                    <a:close/>
                    <a:moveTo>
                      <a:pt x="438" y="172"/>
                    </a:moveTo>
                    <a:lnTo>
                      <a:pt x="451" y="174"/>
                    </a:lnTo>
                    <a:lnTo>
                      <a:pt x="465" y="176"/>
                    </a:lnTo>
                    <a:lnTo>
                      <a:pt x="477" y="178"/>
                    </a:lnTo>
                    <a:lnTo>
                      <a:pt x="486" y="181"/>
                    </a:lnTo>
                    <a:lnTo>
                      <a:pt x="487" y="185"/>
                    </a:lnTo>
                    <a:lnTo>
                      <a:pt x="487" y="190"/>
                    </a:lnTo>
                    <a:lnTo>
                      <a:pt x="489" y="197"/>
                    </a:lnTo>
                    <a:lnTo>
                      <a:pt x="489" y="204"/>
                    </a:lnTo>
                    <a:lnTo>
                      <a:pt x="487" y="207"/>
                    </a:lnTo>
                    <a:lnTo>
                      <a:pt x="486" y="211"/>
                    </a:lnTo>
                    <a:lnTo>
                      <a:pt x="484" y="216"/>
                    </a:lnTo>
                    <a:lnTo>
                      <a:pt x="480" y="219"/>
                    </a:lnTo>
                    <a:lnTo>
                      <a:pt x="477" y="221"/>
                    </a:lnTo>
                    <a:lnTo>
                      <a:pt x="473" y="223"/>
                    </a:lnTo>
                    <a:lnTo>
                      <a:pt x="472" y="225"/>
                    </a:lnTo>
                    <a:lnTo>
                      <a:pt x="468" y="226"/>
                    </a:lnTo>
                    <a:lnTo>
                      <a:pt x="466" y="230"/>
                    </a:lnTo>
                    <a:lnTo>
                      <a:pt x="468" y="239"/>
                    </a:lnTo>
                    <a:lnTo>
                      <a:pt x="466" y="249"/>
                    </a:lnTo>
                    <a:lnTo>
                      <a:pt x="465" y="256"/>
                    </a:lnTo>
                    <a:lnTo>
                      <a:pt x="461" y="261"/>
                    </a:lnTo>
                    <a:lnTo>
                      <a:pt x="458" y="263"/>
                    </a:lnTo>
                    <a:lnTo>
                      <a:pt x="454" y="265"/>
                    </a:lnTo>
                    <a:lnTo>
                      <a:pt x="449" y="265"/>
                    </a:lnTo>
                    <a:lnTo>
                      <a:pt x="442" y="265"/>
                    </a:lnTo>
                    <a:lnTo>
                      <a:pt x="438" y="254"/>
                    </a:lnTo>
                    <a:lnTo>
                      <a:pt x="442" y="244"/>
                    </a:lnTo>
                    <a:lnTo>
                      <a:pt x="442" y="232"/>
                    </a:lnTo>
                    <a:lnTo>
                      <a:pt x="438" y="218"/>
                    </a:lnTo>
                    <a:lnTo>
                      <a:pt x="437" y="202"/>
                    </a:lnTo>
                    <a:lnTo>
                      <a:pt x="435" y="188"/>
                    </a:lnTo>
                    <a:lnTo>
                      <a:pt x="438" y="172"/>
                    </a:lnTo>
                    <a:close/>
                    <a:moveTo>
                      <a:pt x="60" y="171"/>
                    </a:moveTo>
                    <a:lnTo>
                      <a:pt x="74" y="172"/>
                    </a:lnTo>
                    <a:lnTo>
                      <a:pt x="74" y="185"/>
                    </a:lnTo>
                    <a:lnTo>
                      <a:pt x="91" y="185"/>
                    </a:lnTo>
                    <a:lnTo>
                      <a:pt x="105" y="185"/>
                    </a:lnTo>
                    <a:lnTo>
                      <a:pt x="121" y="185"/>
                    </a:lnTo>
                    <a:lnTo>
                      <a:pt x="124" y="192"/>
                    </a:lnTo>
                    <a:lnTo>
                      <a:pt x="128" y="200"/>
                    </a:lnTo>
                    <a:lnTo>
                      <a:pt x="131" y="209"/>
                    </a:lnTo>
                    <a:lnTo>
                      <a:pt x="135" y="216"/>
                    </a:lnTo>
                    <a:lnTo>
                      <a:pt x="135" y="219"/>
                    </a:lnTo>
                    <a:lnTo>
                      <a:pt x="124" y="232"/>
                    </a:lnTo>
                    <a:lnTo>
                      <a:pt x="110" y="237"/>
                    </a:lnTo>
                    <a:lnTo>
                      <a:pt x="96" y="242"/>
                    </a:lnTo>
                    <a:lnTo>
                      <a:pt x="88" y="258"/>
                    </a:lnTo>
                    <a:lnTo>
                      <a:pt x="81" y="272"/>
                    </a:lnTo>
                    <a:lnTo>
                      <a:pt x="79" y="288"/>
                    </a:lnTo>
                    <a:lnTo>
                      <a:pt x="82" y="303"/>
                    </a:lnTo>
                    <a:lnTo>
                      <a:pt x="67" y="305"/>
                    </a:lnTo>
                    <a:lnTo>
                      <a:pt x="53" y="310"/>
                    </a:lnTo>
                    <a:lnTo>
                      <a:pt x="35" y="315"/>
                    </a:lnTo>
                    <a:lnTo>
                      <a:pt x="34" y="312"/>
                    </a:lnTo>
                    <a:lnTo>
                      <a:pt x="32" y="309"/>
                    </a:lnTo>
                    <a:lnTo>
                      <a:pt x="30" y="307"/>
                    </a:lnTo>
                    <a:lnTo>
                      <a:pt x="30" y="303"/>
                    </a:lnTo>
                    <a:lnTo>
                      <a:pt x="28" y="300"/>
                    </a:lnTo>
                    <a:lnTo>
                      <a:pt x="30" y="298"/>
                    </a:lnTo>
                    <a:lnTo>
                      <a:pt x="30" y="296"/>
                    </a:lnTo>
                    <a:lnTo>
                      <a:pt x="30" y="295"/>
                    </a:lnTo>
                    <a:lnTo>
                      <a:pt x="32" y="291"/>
                    </a:lnTo>
                    <a:lnTo>
                      <a:pt x="32" y="288"/>
                    </a:lnTo>
                    <a:lnTo>
                      <a:pt x="20" y="288"/>
                    </a:lnTo>
                    <a:lnTo>
                      <a:pt x="20" y="282"/>
                    </a:lnTo>
                    <a:lnTo>
                      <a:pt x="20" y="281"/>
                    </a:lnTo>
                    <a:lnTo>
                      <a:pt x="18" y="279"/>
                    </a:lnTo>
                    <a:lnTo>
                      <a:pt x="18" y="277"/>
                    </a:lnTo>
                    <a:lnTo>
                      <a:pt x="16" y="275"/>
                    </a:lnTo>
                    <a:lnTo>
                      <a:pt x="13" y="272"/>
                    </a:lnTo>
                    <a:lnTo>
                      <a:pt x="11" y="272"/>
                    </a:lnTo>
                    <a:lnTo>
                      <a:pt x="9" y="272"/>
                    </a:lnTo>
                    <a:lnTo>
                      <a:pt x="9" y="272"/>
                    </a:lnTo>
                    <a:lnTo>
                      <a:pt x="7" y="272"/>
                    </a:lnTo>
                    <a:lnTo>
                      <a:pt x="6" y="272"/>
                    </a:lnTo>
                    <a:lnTo>
                      <a:pt x="0" y="272"/>
                    </a:lnTo>
                    <a:lnTo>
                      <a:pt x="0" y="261"/>
                    </a:lnTo>
                    <a:lnTo>
                      <a:pt x="13" y="247"/>
                    </a:lnTo>
                    <a:lnTo>
                      <a:pt x="21" y="228"/>
                    </a:lnTo>
                    <a:lnTo>
                      <a:pt x="28" y="207"/>
                    </a:lnTo>
                    <a:lnTo>
                      <a:pt x="23" y="204"/>
                    </a:lnTo>
                    <a:lnTo>
                      <a:pt x="21" y="199"/>
                    </a:lnTo>
                    <a:lnTo>
                      <a:pt x="20" y="195"/>
                    </a:lnTo>
                    <a:lnTo>
                      <a:pt x="18" y="188"/>
                    </a:lnTo>
                    <a:lnTo>
                      <a:pt x="16" y="181"/>
                    </a:lnTo>
                    <a:lnTo>
                      <a:pt x="30" y="178"/>
                    </a:lnTo>
                    <a:lnTo>
                      <a:pt x="41" y="176"/>
                    </a:lnTo>
                    <a:lnTo>
                      <a:pt x="49" y="172"/>
                    </a:lnTo>
                    <a:lnTo>
                      <a:pt x="60" y="171"/>
                    </a:lnTo>
                    <a:close/>
                    <a:moveTo>
                      <a:pt x="1556" y="130"/>
                    </a:moveTo>
                    <a:lnTo>
                      <a:pt x="1571" y="130"/>
                    </a:lnTo>
                    <a:lnTo>
                      <a:pt x="1571" y="134"/>
                    </a:lnTo>
                    <a:lnTo>
                      <a:pt x="1568" y="134"/>
                    </a:lnTo>
                    <a:lnTo>
                      <a:pt x="1564" y="136"/>
                    </a:lnTo>
                    <a:lnTo>
                      <a:pt x="1563" y="136"/>
                    </a:lnTo>
                    <a:lnTo>
                      <a:pt x="1563" y="136"/>
                    </a:lnTo>
                    <a:lnTo>
                      <a:pt x="1561" y="136"/>
                    </a:lnTo>
                    <a:lnTo>
                      <a:pt x="1561" y="136"/>
                    </a:lnTo>
                    <a:lnTo>
                      <a:pt x="1559" y="134"/>
                    </a:lnTo>
                    <a:lnTo>
                      <a:pt x="1556" y="130"/>
                    </a:lnTo>
                    <a:close/>
                    <a:moveTo>
                      <a:pt x="454" y="130"/>
                    </a:moveTo>
                    <a:lnTo>
                      <a:pt x="458" y="153"/>
                    </a:lnTo>
                    <a:lnTo>
                      <a:pt x="452" y="157"/>
                    </a:lnTo>
                    <a:lnTo>
                      <a:pt x="449" y="158"/>
                    </a:lnTo>
                    <a:lnTo>
                      <a:pt x="445" y="160"/>
                    </a:lnTo>
                    <a:lnTo>
                      <a:pt x="440" y="164"/>
                    </a:lnTo>
                    <a:lnTo>
                      <a:pt x="435" y="165"/>
                    </a:lnTo>
                    <a:lnTo>
                      <a:pt x="433" y="164"/>
                    </a:lnTo>
                    <a:lnTo>
                      <a:pt x="432" y="164"/>
                    </a:lnTo>
                    <a:lnTo>
                      <a:pt x="430" y="162"/>
                    </a:lnTo>
                    <a:lnTo>
                      <a:pt x="428" y="162"/>
                    </a:lnTo>
                    <a:lnTo>
                      <a:pt x="423" y="162"/>
                    </a:lnTo>
                    <a:lnTo>
                      <a:pt x="423" y="158"/>
                    </a:lnTo>
                    <a:lnTo>
                      <a:pt x="423" y="157"/>
                    </a:lnTo>
                    <a:lnTo>
                      <a:pt x="421" y="157"/>
                    </a:lnTo>
                    <a:lnTo>
                      <a:pt x="421" y="155"/>
                    </a:lnTo>
                    <a:lnTo>
                      <a:pt x="419" y="153"/>
                    </a:lnTo>
                    <a:lnTo>
                      <a:pt x="419" y="146"/>
                    </a:lnTo>
                    <a:lnTo>
                      <a:pt x="428" y="141"/>
                    </a:lnTo>
                    <a:lnTo>
                      <a:pt x="435" y="136"/>
                    </a:lnTo>
                    <a:lnTo>
                      <a:pt x="442" y="132"/>
                    </a:lnTo>
                    <a:lnTo>
                      <a:pt x="454" y="130"/>
                    </a:lnTo>
                    <a:close/>
                    <a:moveTo>
                      <a:pt x="109" y="127"/>
                    </a:moveTo>
                    <a:lnTo>
                      <a:pt x="112" y="127"/>
                    </a:lnTo>
                    <a:lnTo>
                      <a:pt x="116" y="129"/>
                    </a:lnTo>
                    <a:lnTo>
                      <a:pt x="117" y="129"/>
                    </a:lnTo>
                    <a:lnTo>
                      <a:pt x="117" y="129"/>
                    </a:lnTo>
                    <a:lnTo>
                      <a:pt x="117" y="129"/>
                    </a:lnTo>
                    <a:lnTo>
                      <a:pt x="119" y="130"/>
                    </a:lnTo>
                    <a:lnTo>
                      <a:pt x="121" y="134"/>
                    </a:lnTo>
                    <a:lnTo>
                      <a:pt x="109" y="134"/>
                    </a:lnTo>
                    <a:lnTo>
                      <a:pt x="109" y="127"/>
                    </a:lnTo>
                    <a:close/>
                    <a:moveTo>
                      <a:pt x="3744" y="115"/>
                    </a:moveTo>
                    <a:lnTo>
                      <a:pt x="3760" y="117"/>
                    </a:lnTo>
                    <a:lnTo>
                      <a:pt x="3776" y="120"/>
                    </a:lnTo>
                    <a:lnTo>
                      <a:pt x="3790" y="125"/>
                    </a:lnTo>
                    <a:lnTo>
                      <a:pt x="3800" y="134"/>
                    </a:lnTo>
                    <a:lnTo>
                      <a:pt x="3807" y="146"/>
                    </a:lnTo>
                    <a:lnTo>
                      <a:pt x="3811" y="162"/>
                    </a:lnTo>
                    <a:lnTo>
                      <a:pt x="3788" y="158"/>
                    </a:lnTo>
                    <a:lnTo>
                      <a:pt x="3767" y="151"/>
                    </a:lnTo>
                    <a:lnTo>
                      <a:pt x="3751" y="141"/>
                    </a:lnTo>
                    <a:lnTo>
                      <a:pt x="3741" y="127"/>
                    </a:lnTo>
                    <a:lnTo>
                      <a:pt x="3743" y="125"/>
                    </a:lnTo>
                    <a:lnTo>
                      <a:pt x="3743" y="123"/>
                    </a:lnTo>
                    <a:lnTo>
                      <a:pt x="3744" y="122"/>
                    </a:lnTo>
                    <a:lnTo>
                      <a:pt x="3744" y="118"/>
                    </a:lnTo>
                    <a:lnTo>
                      <a:pt x="3744" y="115"/>
                    </a:lnTo>
                    <a:close/>
                    <a:moveTo>
                      <a:pt x="384" y="104"/>
                    </a:moveTo>
                    <a:lnTo>
                      <a:pt x="390" y="104"/>
                    </a:lnTo>
                    <a:lnTo>
                      <a:pt x="391" y="104"/>
                    </a:lnTo>
                    <a:lnTo>
                      <a:pt x="393" y="106"/>
                    </a:lnTo>
                    <a:lnTo>
                      <a:pt x="395" y="106"/>
                    </a:lnTo>
                    <a:lnTo>
                      <a:pt x="397" y="108"/>
                    </a:lnTo>
                    <a:lnTo>
                      <a:pt x="398" y="111"/>
                    </a:lnTo>
                    <a:lnTo>
                      <a:pt x="400" y="113"/>
                    </a:lnTo>
                    <a:lnTo>
                      <a:pt x="400" y="118"/>
                    </a:lnTo>
                    <a:lnTo>
                      <a:pt x="400" y="123"/>
                    </a:lnTo>
                    <a:lnTo>
                      <a:pt x="397" y="134"/>
                    </a:lnTo>
                    <a:lnTo>
                      <a:pt x="395" y="150"/>
                    </a:lnTo>
                    <a:lnTo>
                      <a:pt x="393" y="162"/>
                    </a:lnTo>
                    <a:lnTo>
                      <a:pt x="388" y="164"/>
                    </a:lnTo>
                    <a:lnTo>
                      <a:pt x="384" y="165"/>
                    </a:lnTo>
                    <a:lnTo>
                      <a:pt x="381" y="169"/>
                    </a:lnTo>
                    <a:lnTo>
                      <a:pt x="377" y="169"/>
                    </a:lnTo>
                    <a:lnTo>
                      <a:pt x="377" y="167"/>
                    </a:lnTo>
                    <a:lnTo>
                      <a:pt x="376" y="167"/>
                    </a:lnTo>
                    <a:lnTo>
                      <a:pt x="376" y="167"/>
                    </a:lnTo>
                    <a:lnTo>
                      <a:pt x="374" y="165"/>
                    </a:lnTo>
                    <a:lnTo>
                      <a:pt x="370" y="162"/>
                    </a:lnTo>
                    <a:lnTo>
                      <a:pt x="369" y="158"/>
                    </a:lnTo>
                    <a:lnTo>
                      <a:pt x="369" y="153"/>
                    </a:lnTo>
                    <a:lnTo>
                      <a:pt x="369" y="150"/>
                    </a:lnTo>
                    <a:lnTo>
                      <a:pt x="365" y="146"/>
                    </a:lnTo>
                    <a:lnTo>
                      <a:pt x="358" y="141"/>
                    </a:lnTo>
                    <a:lnTo>
                      <a:pt x="349" y="139"/>
                    </a:lnTo>
                    <a:lnTo>
                      <a:pt x="341" y="141"/>
                    </a:lnTo>
                    <a:lnTo>
                      <a:pt x="332" y="139"/>
                    </a:lnTo>
                    <a:lnTo>
                      <a:pt x="323" y="134"/>
                    </a:lnTo>
                    <a:lnTo>
                      <a:pt x="316" y="123"/>
                    </a:lnTo>
                    <a:lnTo>
                      <a:pt x="320" y="123"/>
                    </a:lnTo>
                    <a:lnTo>
                      <a:pt x="322" y="120"/>
                    </a:lnTo>
                    <a:lnTo>
                      <a:pt x="323" y="118"/>
                    </a:lnTo>
                    <a:lnTo>
                      <a:pt x="323" y="117"/>
                    </a:lnTo>
                    <a:lnTo>
                      <a:pt x="325" y="117"/>
                    </a:lnTo>
                    <a:lnTo>
                      <a:pt x="327" y="117"/>
                    </a:lnTo>
                    <a:lnTo>
                      <a:pt x="330" y="117"/>
                    </a:lnTo>
                    <a:lnTo>
                      <a:pt x="336" y="115"/>
                    </a:lnTo>
                    <a:lnTo>
                      <a:pt x="346" y="118"/>
                    </a:lnTo>
                    <a:lnTo>
                      <a:pt x="358" y="117"/>
                    </a:lnTo>
                    <a:lnTo>
                      <a:pt x="372" y="115"/>
                    </a:lnTo>
                    <a:lnTo>
                      <a:pt x="384" y="115"/>
                    </a:lnTo>
                    <a:lnTo>
                      <a:pt x="384" y="104"/>
                    </a:lnTo>
                    <a:close/>
                    <a:moveTo>
                      <a:pt x="255" y="101"/>
                    </a:moveTo>
                    <a:lnTo>
                      <a:pt x="257" y="104"/>
                    </a:lnTo>
                    <a:lnTo>
                      <a:pt x="259" y="106"/>
                    </a:lnTo>
                    <a:lnTo>
                      <a:pt x="260" y="110"/>
                    </a:lnTo>
                    <a:lnTo>
                      <a:pt x="260" y="113"/>
                    </a:lnTo>
                    <a:lnTo>
                      <a:pt x="262" y="117"/>
                    </a:lnTo>
                    <a:lnTo>
                      <a:pt x="262" y="123"/>
                    </a:lnTo>
                    <a:lnTo>
                      <a:pt x="259" y="123"/>
                    </a:lnTo>
                    <a:lnTo>
                      <a:pt x="259" y="127"/>
                    </a:lnTo>
                    <a:lnTo>
                      <a:pt x="262" y="127"/>
                    </a:lnTo>
                    <a:lnTo>
                      <a:pt x="267" y="129"/>
                    </a:lnTo>
                    <a:lnTo>
                      <a:pt x="273" y="130"/>
                    </a:lnTo>
                    <a:lnTo>
                      <a:pt x="278" y="130"/>
                    </a:lnTo>
                    <a:lnTo>
                      <a:pt x="285" y="130"/>
                    </a:lnTo>
                    <a:lnTo>
                      <a:pt x="288" y="127"/>
                    </a:lnTo>
                    <a:lnTo>
                      <a:pt x="290" y="125"/>
                    </a:lnTo>
                    <a:lnTo>
                      <a:pt x="290" y="125"/>
                    </a:lnTo>
                    <a:lnTo>
                      <a:pt x="292" y="125"/>
                    </a:lnTo>
                    <a:lnTo>
                      <a:pt x="294" y="125"/>
                    </a:lnTo>
                    <a:lnTo>
                      <a:pt x="297" y="127"/>
                    </a:lnTo>
                    <a:lnTo>
                      <a:pt x="299" y="129"/>
                    </a:lnTo>
                    <a:lnTo>
                      <a:pt x="299" y="130"/>
                    </a:lnTo>
                    <a:lnTo>
                      <a:pt x="299" y="132"/>
                    </a:lnTo>
                    <a:lnTo>
                      <a:pt x="301" y="134"/>
                    </a:lnTo>
                    <a:lnTo>
                      <a:pt x="301" y="137"/>
                    </a:lnTo>
                    <a:lnTo>
                      <a:pt x="299" y="141"/>
                    </a:lnTo>
                    <a:lnTo>
                      <a:pt x="299" y="143"/>
                    </a:lnTo>
                    <a:lnTo>
                      <a:pt x="299" y="143"/>
                    </a:lnTo>
                    <a:lnTo>
                      <a:pt x="299" y="144"/>
                    </a:lnTo>
                    <a:lnTo>
                      <a:pt x="299" y="146"/>
                    </a:lnTo>
                    <a:lnTo>
                      <a:pt x="297" y="150"/>
                    </a:lnTo>
                    <a:lnTo>
                      <a:pt x="287" y="155"/>
                    </a:lnTo>
                    <a:lnTo>
                      <a:pt x="274" y="155"/>
                    </a:lnTo>
                    <a:lnTo>
                      <a:pt x="260" y="155"/>
                    </a:lnTo>
                    <a:lnTo>
                      <a:pt x="246" y="158"/>
                    </a:lnTo>
                    <a:lnTo>
                      <a:pt x="236" y="165"/>
                    </a:lnTo>
                    <a:lnTo>
                      <a:pt x="224" y="174"/>
                    </a:lnTo>
                    <a:lnTo>
                      <a:pt x="213" y="183"/>
                    </a:lnTo>
                    <a:lnTo>
                      <a:pt x="198" y="188"/>
                    </a:lnTo>
                    <a:lnTo>
                      <a:pt x="196" y="185"/>
                    </a:lnTo>
                    <a:lnTo>
                      <a:pt x="194" y="181"/>
                    </a:lnTo>
                    <a:lnTo>
                      <a:pt x="194" y="178"/>
                    </a:lnTo>
                    <a:lnTo>
                      <a:pt x="192" y="172"/>
                    </a:lnTo>
                    <a:lnTo>
                      <a:pt x="198" y="169"/>
                    </a:lnTo>
                    <a:lnTo>
                      <a:pt x="203" y="165"/>
                    </a:lnTo>
                    <a:lnTo>
                      <a:pt x="206" y="160"/>
                    </a:lnTo>
                    <a:lnTo>
                      <a:pt x="210" y="155"/>
                    </a:lnTo>
                    <a:lnTo>
                      <a:pt x="212" y="150"/>
                    </a:lnTo>
                    <a:lnTo>
                      <a:pt x="192" y="150"/>
                    </a:lnTo>
                    <a:lnTo>
                      <a:pt x="180" y="155"/>
                    </a:lnTo>
                    <a:lnTo>
                      <a:pt x="166" y="157"/>
                    </a:lnTo>
                    <a:lnTo>
                      <a:pt x="150" y="155"/>
                    </a:lnTo>
                    <a:lnTo>
                      <a:pt x="140" y="150"/>
                    </a:lnTo>
                    <a:lnTo>
                      <a:pt x="135" y="150"/>
                    </a:lnTo>
                    <a:lnTo>
                      <a:pt x="135" y="146"/>
                    </a:lnTo>
                    <a:lnTo>
                      <a:pt x="140" y="144"/>
                    </a:lnTo>
                    <a:lnTo>
                      <a:pt x="144" y="143"/>
                    </a:lnTo>
                    <a:lnTo>
                      <a:pt x="145" y="141"/>
                    </a:lnTo>
                    <a:lnTo>
                      <a:pt x="149" y="139"/>
                    </a:lnTo>
                    <a:lnTo>
                      <a:pt x="150" y="134"/>
                    </a:lnTo>
                    <a:lnTo>
                      <a:pt x="147" y="134"/>
                    </a:lnTo>
                    <a:lnTo>
                      <a:pt x="147" y="130"/>
                    </a:lnTo>
                    <a:lnTo>
                      <a:pt x="152" y="130"/>
                    </a:lnTo>
                    <a:lnTo>
                      <a:pt x="156" y="129"/>
                    </a:lnTo>
                    <a:lnTo>
                      <a:pt x="159" y="129"/>
                    </a:lnTo>
                    <a:lnTo>
                      <a:pt x="163" y="127"/>
                    </a:lnTo>
                    <a:lnTo>
                      <a:pt x="161" y="125"/>
                    </a:lnTo>
                    <a:lnTo>
                      <a:pt x="159" y="123"/>
                    </a:lnTo>
                    <a:lnTo>
                      <a:pt x="157" y="122"/>
                    </a:lnTo>
                    <a:lnTo>
                      <a:pt x="157" y="120"/>
                    </a:lnTo>
                    <a:lnTo>
                      <a:pt x="156" y="118"/>
                    </a:lnTo>
                    <a:lnTo>
                      <a:pt x="154" y="115"/>
                    </a:lnTo>
                    <a:lnTo>
                      <a:pt x="157" y="115"/>
                    </a:lnTo>
                    <a:lnTo>
                      <a:pt x="159" y="113"/>
                    </a:lnTo>
                    <a:lnTo>
                      <a:pt x="159" y="113"/>
                    </a:lnTo>
                    <a:lnTo>
                      <a:pt x="161" y="113"/>
                    </a:lnTo>
                    <a:lnTo>
                      <a:pt x="163" y="111"/>
                    </a:lnTo>
                    <a:lnTo>
                      <a:pt x="182" y="117"/>
                    </a:lnTo>
                    <a:lnTo>
                      <a:pt x="198" y="123"/>
                    </a:lnTo>
                    <a:lnTo>
                      <a:pt x="212" y="130"/>
                    </a:lnTo>
                    <a:lnTo>
                      <a:pt x="227" y="136"/>
                    </a:lnTo>
                    <a:lnTo>
                      <a:pt x="246" y="137"/>
                    </a:lnTo>
                    <a:lnTo>
                      <a:pt x="243" y="129"/>
                    </a:lnTo>
                    <a:lnTo>
                      <a:pt x="240" y="122"/>
                    </a:lnTo>
                    <a:lnTo>
                      <a:pt x="238" y="117"/>
                    </a:lnTo>
                    <a:lnTo>
                      <a:pt x="236" y="104"/>
                    </a:lnTo>
                    <a:lnTo>
                      <a:pt x="240" y="103"/>
                    </a:lnTo>
                    <a:lnTo>
                      <a:pt x="243" y="101"/>
                    </a:lnTo>
                    <a:lnTo>
                      <a:pt x="248" y="101"/>
                    </a:lnTo>
                    <a:lnTo>
                      <a:pt x="255" y="101"/>
                    </a:lnTo>
                    <a:close/>
                    <a:moveTo>
                      <a:pt x="742" y="80"/>
                    </a:moveTo>
                    <a:lnTo>
                      <a:pt x="754" y="85"/>
                    </a:lnTo>
                    <a:lnTo>
                      <a:pt x="754" y="89"/>
                    </a:lnTo>
                    <a:lnTo>
                      <a:pt x="749" y="89"/>
                    </a:lnTo>
                    <a:lnTo>
                      <a:pt x="746" y="89"/>
                    </a:lnTo>
                    <a:lnTo>
                      <a:pt x="744" y="89"/>
                    </a:lnTo>
                    <a:lnTo>
                      <a:pt x="742" y="87"/>
                    </a:lnTo>
                    <a:lnTo>
                      <a:pt x="742" y="87"/>
                    </a:lnTo>
                    <a:lnTo>
                      <a:pt x="742" y="85"/>
                    </a:lnTo>
                    <a:lnTo>
                      <a:pt x="742" y="80"/>
                    </a:lnTo>
                    <a:close/>
                    <a:moveTo>
                      <a:pt x="140" y="80"/>
                    </a:moveTo>
                    <a:lnTo>
                      <a:pt x="140" y="87"/>
                    </a:lnTo>
                    <a:lnTo>
                      <a:pt x="140" y="92"/>
                    </a:lnTo>
                    <a:lnTo>
                      <a:pt x="142" y="97"/>
                    </a:lnTo>
                    <a:lnTo>
                      <a:pt x="140" y="101"/>
                    </a:lnTo>
                    <a:lnTo>
                      <a:pt x="140" y="104"/>
                    </a:lnTo>
                    <a:lnTo>
                      <a:pt x="135" y="108"/>
                    </a:lnTo>
                    <a:lnTo>
                      <a:pt x="130" y="111"/>
                    </a:lnTo>
                    <a:lnTo>
                      <a:pt x="124" y="115"/>
                    </a:lnTo>
                    <a:lnTo>
                      <a:pt x="121" y="120"/>
                    </a:lnTo>
                    <a:lnTo>
                      <a:pt x="114" y="117"/>
                    </a:lnTo>
                    <a:lnTo>
                      <a:pt x="110" y="115"/>
                    </a:lnTo>
                    <a:lnTo>
                      <a:pt x="107" y="113"/>
                    </a:lnTo>
                    <a:lnTo>
                      <a:pt x="105" y="111"/>
                    </a:lnTo>
                    <a:lnTo>
                      <a:pt x="102" y="108"/>
                    </a:lnTo>
                    <a:lnTo>
                      <a:pt x="100" y="125"/>
                    </a:lnTo>
                    <a:lnTo>
                      <a:pt x="95" y="134"/>
                    </a:lnTo>
                    <a:lnTo>
                      <a:pt x="82" y="137"/>
                    </a:lnTo>
                    <a:lnTo>
                      <a:pt x="72" y="137"/>
                    </a:lnTo>
                    <a:lnTo>
                      <a:pt x="61" y="137"/>
                    </a:lnTo>
                    <a:lnTo>
                      <a:pt x="48" y="137"/>
                    </a:lnTo>
                    <a:lnTo>
                      <a:pt x="48" y="123"/>
                    </a:lnTo>
                    <a:lnTo>
                      <a:pt x="67" y="110"/>
                    </a:lnTo>
                    <a:lnTo>
                      <a:pt x="88" y="97"/>
                    </a:lnTo>
                    <a:lnTo>
                      <a:pt x="112" y="87"/>
                    </a:lnTo>
                    <a:lnTo>
                      <a:pt x="140" y="80"/>
                    </a:lnTo>
                    <a:close/>
                    <a:moveTo>
                      <a:pt x="3671" y="80"/>
                    </a:moveTo>
                    <a:lnTo>
                      <a:pt x="3680" y="80"/>
                    </a:lnTo>
                    <a:lnTo>
                      <a:pt x="3683" y="89"/>
                    </a:lnTo>
                    <a:lnTo>
                      <a:pt x="3683" y="99"/>
                    </a:lnTo>
                    <a:lnTo>
                      <a:pt x="3683" y="111"/>
                    </a:lnTo>
                    <a:lnTo>
                      <a:pt x="3699" y="106"/>
                    </a:lnTo>
                    <a:lnTo>
                      <a:pt x="3711" y="99"/>
                    </a:lnTo>
                    <a:lnTo>
                      <a:pt x="3725" y="92"/>
                    </a:lnTo>
                    <a:lnTo>
                      <a:pt x="3725" y="146"/>
                    </a:lnTo>
                    <a:lnTo>
                      <a:pt x="3725" y="148"/>
                    </a:lnTo>
                    <a:lnTo>
                      <a:pt x="3723" y="148"/>
                    </a:lnTo>
                    <a:lnTo>
                      <a:pt x="3723" y="148"/>
                    </a:lnTo>
                    <a:lnTo>
                      <a:pt x="3723" y="148"/>
                    </a:lnTo>
                    <a:lnTo>
                      <a:pt x="3723" y="148"/>
                    </a:lnTo>
                    <a:lnTo>
                      <a:pt x="3722" y="150"/>
                    </a:lnTo>
                    <a:lnTo>
                      <a:pt x="3709" y="150"/>
                    </a:lnTo>
                    <a:lnTo>
                      <a:pt x="3692" y="151"/>
                    </a:lnTo>
                    <a:lnTo>
                      <a:pt x="3675" y="153"/>
                    </a:lnTo>
                    <a:lnTo>
                      <a:pt x="3661" y="155"/>
                    </a:lnTo>
                    <a:lnTo>
                      <a:pt x="3650" y="157"/>
                    </a:lnTo>
                    <a:lnTo>
                      <a:pt x="3645" y="158"/>
                    </a:lnTo>
                    <a:lnTo>
                      <a:pt x="3633" y="148"/>
                    </a:lnTo>
                    <a:lnTo>
                      <a:pt x="3624" y="134"/>
                    </a:lnTo>
                    <a:lnTo>
                      <a:pt x="3619" y="115"/>
                    </a:lnTo>
                    <a:lnTo>
                      <a:pt x="3620" y="110"/>
                    </a:lnTo>
                    <a:lnTo>
                      <a:pt x="3622" y="106"/>
                    </a:lnTo>
                    <a:lnTo>
                      <a:pt x="3624" y="103"/>
                    </a:lnTo>
                    <a:lnTo>
                      <a:pt x="3626" y="99"/>
                    </a:lnTo>
                    <a:lnTo>
                      <a:pt x="3627" y="96"/>
                    </a:lnTo>
                    <a:lnTo>
                      <a:pt x="3634" y="92"/>
                    </a:lnTo>
                    <a:lnTo>
                      <a:pt x="3643" y="87"/>
                    </a:lnTo>
                    <a:lnTo>
                      <a:pt x="3657" y="82"/>
                    </a:lnTo>
                    <a:lnTo>
                      <a:pt x="3671" y="80"/>
                    </a:lnTo>
                    <a:close/>
                    <a:moveTo>
                      <a:pt x="458" y="73"/>
                    </a:moveTo>
                    <a:lnTo>
                      <a:pt x="461" y="83"/>
                    </a:lnTo>
                    <a:lnTo>
                      <a:pt x="468" y="87"/>
                    </a:lnTo>
                    <a:lnTo>
                      <a:pt x="479" y="87"/>
                    </a:lnTo>
                    <a:lnTo>
                      <a:pt x="496" y="85"/>
                    </a:lnTo>
                    <a:lnTo>
                      <a:pt x="496" y="89"/>
                    </a:lnTo>
                    <a:lnTo>
                      <a:pt x="498" y="94"/>
                    </a:lnTo>
                    <a:lnTo>
                      <a:pt x="500" y="99"/>
                    </a:lnTo>
                    <a:lnTo>
                      <a:pt x="500" y="103"/>
                    </a:lnTo>
                    <a:lnTo>
                      <a:pt x="500" y="108"/>
                    </a:lnTo>
                    <a:lnTo>
                      <a:pt x="500" y="111"/>
                    </a:lnTo>
                    <a:lnTo>
                      <a:pt x="519" y="122"/>
                    </a:lnTo>
                    <a:lnTo>
                      <a:pt x="541" y="127"/>
                    </a:lnTo>
                    <a:lnTo>
                      <a:pt x="566" y="127"/>
                    </a:lnTo>
                    <a:lnTo>
                      <a:pt x="590" y="127"/>
                    </a:lnTo>
                    <a:lnTo>
                      <a:pt x="617" y="125"/>
                    </a:lnTo>
                    <a:lnTo>
                      <a:pt x="639" y="127"/>
                    </a:lnTo>
                    <a:lnTo>
                      <a:pt x="639" y="132"/>
                    </a:lnTo>
                    <a:lnTo>
                      <a:pt x="641" y="137"/>
                    </a:lnTo>
                    <a:lnTo>
                      <a:pt x="643" y="141"/>
                    </a:lnTo>
                    <a:lnTo>
                      <a:pt x="643" y="143"/>
                    </a:lnTo>
                    <a:lnTo>
                      <a:pt x="643" y="146"/>
                    </a:lnTo>
                    <a:lnTo>
                      <a:pt x="643" y="150"/>
                    </a:lnTo>
                    <a:lnTo>
                      <a:pt x="639" y="162"/>
                    </a:lnTo>
                    <a:lnTo>
                      <a:pt x="629" y="162"/>
                    </a:lnTo>
                    <a:lnTo>
                      <a:pt x="617" y="160"/>
                    </a:lnTo>
                    <a:lnTo>
                      <a:pt x="608" y="158"/>
                    </a:lnTo>
                    <a:lnTo>
                      <a:pt x="604" y="158"/>
                    </a:lnTo>
                    <a:lnTo>
                      <a:pt x="601" y="160"/>
                    </a:lnTo>
                    <a:lnTo>
                      <a:pt x="599" y="164"/>
                    </a:lnTo>
                    <a:lnTo>
                      <a:pt x="597" y="165"/>
                    </a:lnTo>
                    <a:lnTo>
                      <a:pt x="594" y="165"/>
                    </a:lnTo>
                    <a:lnTo>
                      <a:pt x="592" y="167"/>
                    </a:lnTo>
                    <a:lnTo>
                      <a:pt x="587" y="169"/>
                    </a:lnTo>
                    <a:lnTo>
                      <a:pt x="582" y="169"/>
                    </a:lnTo>
                    <a:lnTo>
                      <a:pt x="576" y="171"/>
                    </a:lnTo>
                    <a:lnTo>
                      <a:pt x="573" y="172"/>
                    </a:lnTo>
                    <a:lnTo>
                      <a:pt x="568" y="172"/>
                    </a:lnTo>
                    <a:lnTo>
                      <a:pt x="562" y="172"/>
                    </a:lnTo>
                    <a:lnTo>
                      <a:pt x="559" y="167"/>
                    </a:lnTo>
                    <a:lnTo>
                      <a:pt x="557" y="162"/>
                    </a:lnTo>
                    <a:lnTo>
                      <a:pt x="554" y="158"/>
                    </a:lnTo>
                    <a:lnTo>
                      <a:pt x="554" y="162"/>
                    </a:lnTo>
                    <a:lnTo>
                      <a:pt x="550" y="165"/>
                    </a:lnTo>
                    <a:lnTo>
                      <a:pt x="548" y="169"/>
                    </a:lnTo>
                    <a:lnTo>
                      <a:pt x="547" y="172"/>
                    </a:lnTo>
                    <a:lnTo>
                      <a:pt x="538" y="172"/>
                    </a:lnTo>
                    <a:lnTo>
                      <a:pt x="534" y="167"/>
                    </a:lnTo>
                    <a:lnTo>
                      <a:pt x="531" y="160"/>
                    </a:lnTo>
                    <a:lnTo>
                      <a:pt x="528" y="153"/>
                    </a:lnTo>
                    <a:lnTo>
                      <a:pt x="526" y="158"/>
                    </a:lnTo>
                    <a:lnTo>
                      <a:pt x="524" y="162"/>
                    </a:lnTo>
                    <a:lnTo>
                      <a:pt x="522" y="164"/>
                    </a:lnTo>
                    <a:lnTo>
                      <a:pt x="522" y="164"/>
                    </a:lnTo>
                    <a:lnTo>
                      <a:pt x="519" y="164"/>
                    </a:lnTo>
                    <a:lnTo>
                      <a:pt x="515" y="162"/>
                    </a:lnTo>
                    <a:lnTo>
                      <a:pt x="512" y="160"/>
                    </a:lnTo>
                    <a:lnTo>
                      <a:pt x="510" y="158"/>
                    </a:lnTo>
                    <a:lnTo>
                      <a:pt x="510" y="157"/>
                    </a:lnTo>
                    <a:lnTo>
                      <a:pt x="510" y="155"/>
                    </a:lnTo>
                    <a:lnTo>
                      <a:pt x="510" y="153"/>
                    </a:lnTo>
                    <a:lnTo>
                      <a:pt x="510" y="151"/>
                    </a:lnTo>
                    <a:lnTo>
                      <a:pt x="508" y="150"/>
                    </a:lnTo>
                    <a:lnTo>
                      <a:pt x="507" y="150"/>
                    </a:lnTo>
                    <a:lnTo>
                      <a:pt x="505" y="151"/>
                    </a:lnTo>
                    <a:lnTo>
                      <a:pt x="501" y="151"/>
                    </a:lnTo>
                    <a:lnTo>
                      <a:pt x="496" y="153"/>
                    </a:lnTo>
                    <a:lnTo>
                      <a:pt x="493" y="153"/>
                    </a:lnTo>
                    <a:lnTo>
                      <a:pt x="487" y="155"/>
                    </a:lnTo>
                    <a:lnTo>
                      <a:pt x="486" y="153"/>
                    </a:lnTo>
                    <a:lnTo>
                      <a:pt x="484" y="153"/>
                    </a:lnTo>
                    <a:lnTo>
                      <a:pt x="480" y="151"/>
                    </a:lnTo>
                    <a:lnTo>
                      <a:pt x="479" y="150"/>
                    </a:lnTo>
                    <a:lnTo>
                      <a:pt x="475" y="148"/>
                    </a:lnTo>
                    <a:lnTo>
                      <a:pt x="473" y="146"/>
                    </a:lnTo>
                    <a:lnTo>
                      <a:pt x="475" y="136"/>
                    </a:lnTo>
                    <a:lnTo>
                      <a:pt x="473" y="129"/>
                    </a:lnTo>
                    <a:lnTo>
                      <a:pt x="470" y="123"/>
                    </a:lnTo>
                    <a:lnTo>
                      <a:pt x="466" y="115"/>
                    </a:lnTo>
                    <a:lnTo>
                      <a:pt x="466" y="104"/>
                    </a:lnTo>
                    <a:lnTo>
                      <a:pt x="449" y="103"/>
                    </a:lnTo>
                    <a:lnTo>
                      <a:pt x="433" y="97"/>
                    </a:lnTo>
                    <a:lnTo>
                      <a:pt x="419" y="92"/>
                    </a:lnTo>
                    <a:lnTo>
                      <a:pt x="418" y="90"/>
                    </a:lnTo>
                    <a:lnTo>
                      <a:pt x="418" y="89"/>
                    </a:lnTo>
                    <a:lnTo>
                      <a:pt x="418" y="87"/>
                    </a:lnTo>
                    <a:lnTo>
                      <a:pt x="416" y="85"/>
                    </a:lnTo>
                    <a:lnTo>
                      <a:pt x="416" y="80"/>
                    </a:lnTo>
                    <a:lnTo>
                      <a:pt x="423" y="78"/>
                    </a:lnTo>
                    <a:lnTo>
                      <a:pt x="432" y="78"/>
                    </a:lnTo>
                    <a:lnTo>
                      <a:pt x="442" y="76"/>
                    </a:lnTo>
                    <a:lnTo>
                      <a:pt x="445" y="75"/>
                    </a:lnTo>
                    <a:lnTo>
                      <a:pt x="449" y="75"/>
                    </a:lnTo>
                    <a:lnTo>
                      <a:pt x="452" y="73"/>
                    </a:lnTo>
                    <a:lnTo>
                      <a:pt x="458" y="73"/>
                    </a:lnTo>
                    <a:close/>
                    <a:moveTo>
                      <a:pt x="377" y="73"/>
                    </a:moveTo>
                    <a:lnTo>
                      <a:pt x="409" y="73"/>
                    </a:lnTo>
                    <a:lnTo>
                      <a:pt x="409" y="76"/>
                    </a:lnTo>
                    <a:lnTo>
                      <a:pt x="411" y="80"/>
                    </a:lnTo>
                    <a:lnTo>
                      <a:pt x="411" y="83"/>
                    </a:lnTo>
                    <a:lnTo>
                      <a:pt x="412" y="89"/>
                    </a:lnTo>
                    <a:lnTo>
                      <a:pt x="404" y="89"/>
                    </a:lnTo>
                    <a:lnTo>
                      <a:pt x="400" y="89"/>
                    </a:lnTo>
                    <a:lnTo>
                      <a:pt x="397" y="89"/>
                    </a:lnTo>
                    <a:lnTo>
                      <a:pt x="390" y="87"/>
                    </a:lnTo>
                    <a:lnTo>
                      <a:pt x="384" y="87"/>
                    </a:lnTo>
                    <a:lnTo>
                      <a:pt x="377" y="85"/>
                    </a:lnTo>
                    <a:lnTo>
                      <a:pt x="377" y="73"/>
                    </a:lnTo>
                    <a:close/>
                    <a:moveTo>
                      <a:pt x="301" y="69"/>
                    </a:moveTo>
                    <a:lnTo>
                      <a:pt x="308" y="73"/>
                    </a:lnTo>
                    <a:lnTo>
                      <a:pt x="315" y="76"/>
                    </a:lnTo>
                    <a:lnTo>
                      <a:pt x="318" y="82"/>
                    </a:lnTo>
                    <a:lnTo>
                      <a:pt x="322" y="89"/>
                    </a:lnTo>
                    <a:lnTo>
                      <a:pt x="323" y="96"/>
                    </a:lnTo>
                    <a:lnTo>
                      <a:pt x="313" y="96"/>
                    </a:lnTo>
                    <a:lnTo>
                      <a:pt x="313" y="92"/>
                    </a:lnTo>
                    <a:lnTo>
                      <a:pt x="308" y="89"/>
                    </a:lnTo>
                    <a:lnTo>
                      <a:pt x="306" y="85"/>
                    </a:lnTo>
                    <a:lnTo>
                      <a:pt x="304" y="82"/>
                    </a:lnTo>
                    <a:lnTo>
                      <a:pt x="302" y="76"/>
                    </a:lnTo>
                    <a:lnTo>
                      <a:pt x="301" y="69"/>
                    </a:lnTo>
                    <a:close/>
                    <a:moveTo>
                      <a:pt x="489" y="61"/>
                    </a:moveTo>
                    <a:lnTo>
                      <a:pt x="505" y="61"/>
                    </a:lnTo>
                    <a:lnTo>
                      <a:pt x="505" y="69"/>
                    </a:lnTo>
                    <a:lnTo>
                      <a:pt x="489" y="69"/>
                    </a:lnTo>
                    <a:lnTo>
                      <a:pt x="489" y="61"/>
                    </a:lnTo>
                    <a:close/>
                    <a:moveTo>
                      <a:pt x="192" y="61"/>
                    </a:moveTo>
                    <a:lnTo>
                      <a:pt x="201" y="62"/>
                    </a:lnTo>
                    <a:lnTo>
                      <a:pt x="208" y="62"/>
                    </a:lnTo>
                    <a:lnTo>
                      <a:pt x="215" y="64"/>
                    </a:lnTo>
                    <a:lnTo>
                      <a:pt x="220" y="66"/>
                    </a:lnTo>
                    <a:lnTo>
                      <a:pt x="217" y="71"/>
                    </a:lnTo>
                    <a:lnTo>
                      <a:pt x="213" y="76"/>
                    </a:lnTo>
                    <a:lnTo>
                      <a:pt x="210" y="80"/>
                    </a:lnTo>
                    <a:lnTo>
                      <a:pt x="205" y="85"/>
                    </a:lnTo>
                    <a:lnTo>
                      <a:pt x="199" y="89"/>
                    </a:lnTo>
                    <a:lnTo>
                      <a:pt x="194" y="90"/>
                    </a:lnTo>
                    <a:lnTo>
                      <a:pt x="191" y="90"/>
                    </a:lnTo>
                    <a:lnTo>
                      <a:pt x="185" y="89"/>
                    </a:lnTo>
                    <a:lnTo>
                      <a:pt x="182" y="85"/>
                    </a:lnTo>
                    <a:lnTo>
                      <a:pt x="180" y="82"/>
                    </a:lnTo>
                    <a:lnTo>
                      <a:pt x="178" y="78"/>
                    </a:lnTo>
                    <a:lnTo>
                      <a:pt x="178" y="73"/>
                    </a:lnTo>
                    <a:lnTo>
                      <a:pt x="185" y="68"/>
                    </a:lnTo>
                    <a:lnTo>
                      <a:pt x="192" y="61"/>
                    </a:lnTo>
                    <a:close/>
                    <a:moveTo>
                      <a:pt x="435" y="54"/>
                    </a:moveTo>
                    <a:lnTo>
                      <a:pt x="440" y="54"/>
                    </a:lnTo>
                    <a:lnTo>
                      <a:pt x="444" y="54"/>
                    </a:lnTo>
                    <a:lnTo>
                      <a:pt x="447" y="54"/>
                    </a:lnTo>
                    <a:lnTo>
                      <a:pt x="449" y="54"/>
                    </a:lnTo>
                    <a:lnTo>
                      <a:pt x="452" y="54"/>
                    </a:lnTo>
                    <a:lnTo>
                      <a:pt x="456" y="54"/>
                    </a:lnTo>
                    <a:lnTo>
                      <a:pt x="461" y="54"/>
                    </a:lnTo>
                    <a:lnTo>
                      <a:pt x="461" y="61"/>
                    </a:lnTo>
                    <a:lnTo>
                      <a:pt x="438" y="66"/>
                    </a:lnTo>
                    <a:lnTo>
                      <a:pt x="435" y="54"/>
                    </a:lnTo>
                    <a:close/>
                    <a:moveTo>
                      <a:pt x="220" y="43"/>
                    </a:moveTo>
                    <a:lnTo>
                      <a:pt x="227" y="45"/>
                    </a:lnTo>
                    <a:lnTo>
                      <a:pt x="234" y="47"/>
                    </a:lnTo>
                    <a:lnTo>
                      <a:pt x="240" y="50"/>
                    </a:lnTo>
                    <a:lnTo>
                      <a:pt x="236" y="50"/>
                    </a:lnTo>
                    <a:lnTo>
                      <a:pt x="227" y="54"/>
                    </a:lnTo>
                    <a:lnTo>
                      <a:pt x="217" y="54"/>
                    </a:lnTo>
                    <a:lnTo>
                      <a:pt x="205" y="54"/>
                    </a:lnTo>
                    <a:lnTo>
                      <a:pt x="205" y="50"/>
                    </a:lnTo>
                    <a:lnTo>
                      <a:pt x="208" y="50"/>
                    </a:lnTo>
                    <a:lnTo>
                      <a:pt x="212" y="47"/>
                    </a:lnTo>
                    <a:lnTo>
                      <a:pt x="217" y="45"/>
                    </a:lnTo>
                    <a:lnTo>
                      <a:pt x="220" y="43"/>
                    </a:lnTo>
                    <a:close/>
                    <a:moveTo>
                      <a:pt x="2671" y="41"/>
                    </a:moveTo>
                    <a:lnTo>
                      <a:pt x="2688" y="43"/>
                    </a:lnTo>
                    <a:lnTo>
                      <a:pt x="2692" y="47"/>
                    </a:lnTo>
                    <a:lnTo>
                      <a:pt x="2694" y="50"/>
                    </a:lnTo>
                    <a:lnTo>
                      <a:pt x="2697" y="54"/>
                    </a:lnTo>
                    <a:lnTo>
                      <a:pt x="2695" y="57"/>
                    </a:lnTo>
                    <a:lnTo>
                      <a:pt x="2695" y="59"/>
                    </a:lnTo>
                    <a:lnTo>
                      <a:pt x="2695" y="59"/>
                    </a:lnTo>
                    <a:lnTo>
                      <a:pt x="2694" y="61"/>
                    </a:lnTo>
                    <a:lnTo>
                      <a:pt x="2694" y="61"/>
                    </a:lnTo>
                    <a:lnTo>
                      <a:pt x="2683" y="75"/>
                    </a:lnTo>
                    <a:lnTo>
                      <a:pt x="2669" y="85"/>
                    </a:lnTo>
                    <a:lnTo>
                      <a:pt x="2653" y="94"/>
                    </a:lnTo>
                    <a:lnTo>
                      <a:pt x="2634" y="101"/>
                    </a:lnTo>
                    <a:lnTo>
                      <a:pt x="2617" y="108"/>
                    </a:lnTo>
                    <a:lnTo>
                      <a:pt x="2601" y="115"/>
                    </a:lnTo>
                    <a:lnTo>
                      <a:pt x="2584" y="129"/>
                    </a:lnTo>
                    <a:lnTo>
                      <a:pt x="2564" y="150"/>
                    </a:lnTo>
                    <a:lnTo>
                      <a:pt x="2544" y="174"/>
                    </a:lnTo>
                    <a:lnTo>
                      <a:pt x="2524" y="202"/>
                    </a:lnTo>
                    <a:lnTo>
                      <a:pt x="2509" y="230"/>
                    </a:lnTo>
                    <a:lnTo>
                      <a:pt x="2498" y="258"/>
                    </a:lnTo>
                    <a:lnTo>
                      <a:pt x="2493" y="284"/>
                    </a:lnTo>
                    <a:lnTo>
                      <a:pt x="2495" y="293"/>
                    </a:lnTo>
                    <a:lnTo>
                      <a:pt x="2502" y="303"/>
                    </a:lnTo>
                    <a:lnTo>
                      <a:pt x="2510" y="314"/>
                    </a:lnTo>
                    <a:lnTo>
                      <a:pt x="2521" y="322"/>
                    </a:lnTo>
                    <a:lnTo>
                      <a:pt x="2521" y="326"/>
                    </a:lnTo>
                    <a:lnTo>
                      <a:pt x="2516" y="326"/>
                    </a:lnTo>
                    <a:lnTo>
                      <a:pt x="2512" y="335"/>
                    </a:lnTo>
                    <a:lnTo>
                      <a:pt x="2498" y="329"/>
                    </a:lnTo>
                    <a:lnTo>
                      <a:pt x="2482" y="326"/>
                    </a:lnTo>
                    <a:lnTo>
                      <a:pt x="2477" y="312"/>
                    </a:lnTo>
                    <a:lnTo>
                      <a:pt x="2468" y="300"/>
                    </a:lnTo>
                    <a:lnTo>
                      <a:pt x="2460" y="291"/>
                    </a:lnTo>
                    <a:lnTo>
                      <a:pt x="2451" y="282"/>
                    </a:lnTo>
                    <a:lnTo>
                      <a:pt x="2444" y="268"/>
                    </a:lnTo>
                    <a:lnTo>
                      <a:pt x="2454" y="261"/>
                    </a:lnTo>
                    <a:lnTo>
                      <a:pt x="2460" y="258"/>
                    </a:lnTo>
                    <a:lnTo>
                      <a:pt x="2460" y="253"/>
                    </a:lnTo>
                    <a:lnTo>
                      <a:pt x="2458" y="249"/>
                    </a:lnTo>
                    <a:lnTo>
                      <a:pt x="2456" y="242"/>
                    </a:lnTo>
                    <a:lnTo>
                      <a:pt x="2458" y="235"/>
                    </a:lnTo>
                    <a:lnTo>
                      <a:pt x="2463" y="226"/>
                    </a:lnTo>
                    <a:lnTo>
                      <a:pt x="2470" y="221"/>
                    </a:lnTo>
                    <a:lnTo>
                      <a:pt x="2477" y="214"/>
                    </a:lnTo>
                    <a:lnTo>
                      <a:pt x="2482" y="204"/>
                    </a:lnTo>
                    <a:lnTo>
                      <a:pt x="2479" y="202"/>
                    </a:lnTo>
                    <a:lnTo>
                      <a:pt x="2475" y="200"/>
                    </a:lnTo>
                    <a:lnTo>
                      <a:pt x="2475" y="199"/>
                    </a:lnTo>
                    <a:lnTo>
                      <a:pt x="2474" y="199"/>
                    </a:lnTo>
                    <a:lnTo>
                      <a:pt x="2474" y="197"/>
                    </a:lnTo>
                    <a:lnTo>
                      <a:pt x="2474" y="195"/>
                    </a:lnTo>
                    <a:lnTo>
                      <a:pt x="2482" y="186"/>
                    </a:lnTo>
                    <a:lnTo>
                      <a:pt x="2491" y="178"/>
                    </a:lnTo>
                    <a:lnTo>
                      <a:pt x="2496" y="165"/>
                    </a:lnTo>
                    <a:lnTo>
                      <a:pt x="2498" y="162"/>
                    </a:lnTo>
                    <a:lnTo>
                      <a:pt x="2496" y="157"/>
                    </a:lnTo>
                    <a:lnTo>
                      <a:pt x="2496" y="153"/>
                    </a:lnTo>
                    <a:lnTo>
                      <a:pt x="2495" y="151"/>
                    </a:lnTo>
                    <a:lnTo>
                      <a:pt x="2495" y="146"/>
                    </a:lnTo>
                    <a:lnTo>
                      <a:pt x="2495" y="143"/>
                    </a:lnTo>
                    <a:lnTo>
                      <a:pt x="2496" y="137"/>
                    </a:lnTo>
                    <a:lnTo>
                      <a:pt x="2510" y="122"/>
                    </a:lnTo>
                    <a:lnTo>
                      <a:pt x="2528" y="106"/>
                    </a:lnTo>
                    <a:lnTo>
                      <a:pt x="2550" y="90"/>
                    </a:lnTo>
                    <a:lnTo>
                      <a:pt x="2573" y="78"/>
                    </a:lnTo>
                    <a:lnTo>
                      <a:pt x="2592" y="69"/>
                    </a:lnTo>
                    <a:lnTo>
                      <a:pt x="2624" y="69"/>
                    </a:lnTo>
                    <a:lnTo>
                      <a:pt x="2634" y="64"/>
                    </a:lnTo>
                    <a:lnTo>
                      <a:pt x="2641" y="59"/>
                    </a:lnTo>
                    <a:lnTo>
                      <a:pt x="2646" y="52"/>
                    </a:lnTo>
                    <a:lnTo>
                      <a:pt x="2652" y="48"/>
                    </a:lnTo>
                    <a:lnTo>
                      <a:pt x="2659" y="45"/>
                    </a:lnTo>
                    <a:lnTo>
                      <a:pt x="2671" y="41"/>
                    </a:lnTo>
                    <a:close/>
                    <a:moveTo>
                      <a:pt x="400" y="15"/>
                    </a:moveTo>
                    <a:lnTo>
                      <a:pt x="416" y="15"/>
                    </a:lnTo>
                    <a:lnTo>
                      <a:pt x="421" y="22"/>
                    </a:lnTo>
                    <a:lnTo>
                      <a:pt x="428" y="29"/>
                    </a:lnTo>
                    <a:lnTo>
                      <a:pt x="435" y="34"/>
                    </a:lnTo>
                    <a:lnTo>
                      <a:pt x="432" y="38"/>
                    </a:lnTo>
                    <a:lnTo>
                      <a:pt x="430" y="40"/>
                    </a:lnTo>
                    <a:lnTo>
                      <a:pt x="428" y="41"/>
                    </a:lnTo>
                    <a:lnTo>
                      <a:pt x="426" y="45"/>
                    </a:lnTo>
                    <a:lnTo>
                      <a:pt x="425" y="48"/>
                    </a:lnTo>
                    <a:lnTo>
                      <a:pt x="423" y="54"/>
                    </a:lnTo>
                    <a:lnTo>
                      <a:pt x="418" y="54"/>
                    </a:lnTo>
                    <a:lnTo>
                      <a:pt x="411" y="54"/>
                    </a:lnTo>
                    <a:lnTo>
                      <a:pt x="407" y="52"/>
                    </a:lnTo>
                    <a:lnTo>
                      <a:pt x="402" y="52"/>
                    </a:lnTo>
                    <a:lnTo>
                      <a:pt x="397" y="50"/>
                    </a:lnTo>
                    <a:lnTo>
                      <a:pt x="397" y="43"/>
                    </a:lnTo>
                    <a:lnTo>
                      <a:pt x="398" y="38"/>
                    </a:lnTo>
                    <a:lnTo>
                      <a:pt x="400" y="31"/>
                    </a:lnTo>
                    <a:lnTo>
                      <a:pt x="400" y="24"/>
                    </a:lnTo>
                    <a:lnTo>
                      <a:pt x="400" y="15"/>
                    </a:lnTo>
                    <a:close/>
                    <a:moveTo>
                      <a:pt x="3165" y="0"/>
                    </a:moveTo>
                    <a:lnTo>
                      <a:pt x="3184" y="0"/>
                    </a:lnTo>
                    <a:lnTo>
                      <a:pt x="3188" y="5"/>
                    </a:lnTo>
                    <a:lnTo>
                      <a:pt x="3189" y="7"/>
                    </a:lnTo>
                    <a:lnTo>
                      <a:pt x="3191" y="10"/>
                    </a:lnTo>
                    <a:lnTo>
                      <a:pt x="3195" y="14"/>
                    </a:lnTo>
                    <a:lnTo>
                      <a:pt x="3196" y="19"/>
                    </a:lnTo>
                    <a:lnTo>
                      <a:pt x="3191" y="21"/>
                    </a:lnTo>
                    <a:lnTo>
                      <a:pt x="3189" y="22"/>
                    </a:lnTo>
                    <a:lnTo>
                      <a:pt x="3186" y="24"/>
                    </a:lnTo>
                    <a:lnTo>
                      <a:pt x="3184" y="27"/>
                    </a:lnTo>
                    <a:lnTo>
                      <a:pt x="3182" y="29"/>
                    </a:lnTo>
                    <a:lnTo>
                      <a:pt x="3181" y="34"/>
                    </a:lnTo>
                    <a:lnTo>
                      <a:pt x="3195" y="38"/>
                    </a:lnTo>
                    <a:lnTo>
                      <a:pt x="3202" y="41"/>
                    </a:lnTo>
                    <a:lnTo>
                      <a:pt x="3209" y="48"/>
                    </a:lnTo>
                    <a:lnTo>
                      <a:pt x="3216" y="57"/>
                    </a:lnTo>
                    <a:lnTo>
                      <a:pt x="3228" y="52"/>
                    </a:lnTo>
                    <a:lnTo>
                      <a:pt x="3240" y="50"/>
                    </a:lnTo>
                    <a:lnTo>
                      <a:pt x="3254" y="48"/>
                    </a:lnTo>
                    <a:lnTo>
                      <a:pt x="3270" y="43"/>
                    </a:lnTo>
                    <a:lnTo>
                      <a:pt x="3271" y="41"/>
                    </a:lnTo>
                    <a:lnTo>
                      <a:pt x="3271" y="41"/>
                    </a:lnTo>
                    <a:lnTo>
                      <a:pt x="3273" y="43"/>
                    </a:lnTo>
                    <a:lnTo>
                      <a:pt x="3273" y="45"/>
                    </a:lnTo>
                    <a:lnTo>
                      <a:pt x="3273" y="47"/>
                    </a:lnTo>
                    <a:lnTo>
                      <a:pt x="3287" y="54"/>
                    </a:lnTo>
                    <a:lnTo>
                      <a:pt x="3298" y="62"/>
                    </a:lnTo>
                    <a:lnTo>
                      <a:pt x="3306" y="73"/>
                    </a:lnTo>
                    <a:lnTo>
                      <a:pt x="3315" y="85"/>
                    </a:lnTo>
                    <a:lnTo>
                      <a:pt x="3315" y="108"/>
                    </a:lnTo>
                    <a:lnTo>
                      <a:pt x="3303" y="117"/>
                    </a:lnTo>
                    <a:lnTo>
                      <a:pt x="3298" y="125"/>
                    </a:lnTo>
                    <a:lnTo>
                      <a:pt x="3294" y="134"/>
                    </a:lnTo>
                    <a:lnTo>
                      <a:pt x="3289" y="143"/>
                    </a:lnTo>
                    <a:lnTo>
                      <a:pt x="3275" y="151"/>
                    </a:lnTo>
                    <a:lnTo>
                      <a:pt x="3259" y="160"/>
                    </a:lnTo>
                    <a:lnTo>
                      <a:pt x="3243" y="171"/>
                    </a:lnTo>
                    <a:lnTo>
                      <a:pt x="3231" y="185"/>
                    </a:lnTo>
                    <a:lnTo>
                      <a:pt x="3235" y="185"/>
                    </a:lnTo>
                    <a:lnTo>
                      <a:pt x="3247" y="178"/>
                    </a:lnTo>
                    <a:lnTo>
                      <a:pt x="3261" y="176"/>
                    </a:lnTo>
                    <a:lnTo>
                      <a:pt x="3277" y="178"/>
                    </a:lnTo>
                    <a:lnTo>
                      <a:pt x="3277" y="181"/>
                    </a:lnTo>
                    <a:lnTo>
                      <a:pt x="3275" y="185"/>
                    </a:lnTo>
                    <a:lnTo>
                      <a:pt x="3275" y="186"/>
                    </a:lnTo>
                    <a:lnTo>
                      <a:pt x="3275" y="188"/>
                    </a:lnTo>
                    <a:lnTo>
                      <a:pt x="3275" y="188"/>
                    </a:lnTo>
                    <a:lnTo>
                      <a:pt x="3275" y="190"/>
                    </a:lnTo>
                    <a:lnTo>
                      <a:pt x="3277" y="190"/>
                    </a:lnTo>
                    <a:lnTo>
                      <a:pt x="3280" y="192"/>
                    </a:lnTo>
                    <a:lnTo>
                      <a:pt x="3285" y="186"/>
                    </a:lnTo>
                    <a:lnTo>
                      <a:pt x="3292" y="181"/>
                    </a:lnTo>
                    <a:lnTo>
                      <a:pt x="3299" y="176"/>
                    </a:lnTo>
                    <a:lnTo>
                      <a:pt x="3308" y="172"/>
                    </a:lnTo>
                    <a:lnTo>
                      <a:pt x="3308" y="178"/>
                    </a:lnTo>
                    <a:lnTo>
                      <a:pt x="3305" y="183"/>
                    </a:lnTo>
                    <a:lnTo>
                      <a:pt x="3303" y="188"/>
                    </a:lnTo>
                    <a:lnTo>
                      <a:pt x="3301" y="195"/>
                    </a:lnTo>
                    <a:lnTo>
                      <a:pt x="3299" y="204"/>
                    </a:lnTo>
                    <a:lnTo>
                      <a:pt x="3301" y="206"/>
                    </a:lnTo>
                    <a:lnTo>
                      <a:pt x="3301" y="206"/>
                    </a:lnTo>
                    <a:lnTo>
                      <a:pt x="3301" y="206"/>
                    </a:lnTo>
                    <a:lnTo>
                      <a:pt x="3301" y="206"/>
                    </a:lnTo>
                    <a:lnTo>
                      <a:pt x="3303" y="206"/>
                    </a:lnTo>
                    <a:lnTo>
                      <a:pt x="3303" y="207"/>
                    </a:lnTo>
                    <a:lnTo>
                      <a:pt x="3312" y="207"/>
                    </a:lnTo>
                    <a:lnTo>
                      <a:pt x="3312" y="195"/>
                    </a:lnTo>
                    <a:lnTo>
                      <a:pt x="3329" y="193"/>
                    </a:lnTo>
                    <a:lnTo>
                      <a:pt x="3345" y="193"/>
                    </a:lnTo>
                    <a:lnTo>
                      <a:pt x="3357" y="195"/>
                    </a:lnTo>
                    <a:lnTo>
                      <a:pt x="3369" y="204"/>
                    </a:lnTo>
                    <a:lnTo>
                      <a:pt x="3369" y="206"/>
                    </a:lnTo>
                    <a:lnTo>
                      <a:pt x="3369" y="211"/>
                    </a:lnTo>
                    <a:lnTo>
                      <a:pt x="3371" y="216"/>
                    </a:lnTo>
                    <a:lnTo>
                      <a:pt x="3371" y="221"/>
                    </a:lnTo>
                    <a:lnTo>
                      <a:pt x="3373" y="226"/>
                    </a:lnTo>
                    <a:lnTo>
                      <a:pt x="3423" y="230"/>
                    </a:lnTo>
                    <a:lnTo>
                      <a:pt x="3427" y="219"/>
                    </a:lnTo>
                    <a:lnTo>
                      <a:pt x="3427" y="216"/>
                    </a:lnTo>
                    <a:lnTo>
                      <a:pt x="3427" y="214"/>
                    </a:lnTo>
                    <a:lnTo>
                      <a:pt x="3427" y="211"/>
                    </a:lnTo>
                    <a:lnTo>
                      <a:pt x="3427" y="206"/>
                    </a:lnTo>
                    <a:lnTo>
                      <a:pt x="3427" y="200"/>
                    </a:lnTo>
                    <a:lnTo>
                      <a:pt x="3430" y="199"/>
                    </a:lnTo>
                    <a:lnTo>
                      <a:pt x="3430" y="199"/>
                    </a:lnTo>
                    <a:lnTo>
                      <a:pt x="3432" y="199"/>
                    </a:lnTo>
                    <a:lnTo>
                      <a:pt x="3432" y="197"/>
                    </a:lnTo>
                    <a:lnTo>
                      <a:pt x="3434" y="195"/>
                    </a:lnTo>
                    <a:lnTo>
                      <a:pt x="3444" y="200"/>
                    </a:lnTo>
                    <a:lnTo>
                      <a:pt x="3455" y="206"/>
                    </a:lnTo>
                    <a:lnTo>
                      <a:pt x="3465" y="211"/>
                    </a:lnTo>
                    <a:lnTo>
                      <a:pt x="3476" y="202"/>
                    </a:lnTo>
                    <a:lnTo>
                      <a:pt x="3488" y="197"/>
                    </a:lnTo>
                    <a:lnTo>
                      <a:pt x="3507" y="195"/>
                    </a:lnTo>
                    <a:lnTo>
                      <a:pt x="3507" y="200"/>
                    </a:lnTo>
                    <a:lnTo>
                      <a:pt x="3510" y="200"/>
                    </a:lnTo>
                    <a:lnTo>
                      <a:pt x="3519" y="235"/>
                    </a:lnTo>
                    <a:lnTo>
                      <a:pt x="3507" y="247"/>
                    </a:lnTo>
                    <a:lnTo>
                      <a:pt x="3500" y="265"/>
                    </a:lnTo>
                    <a:lnTo>
                      <a:pt x="3502" y="268"/>
                    </a:lnTo>
                    <a:lnTo>
                      <a:pt x="3504" y="272"/>
                    </a:lnTo>
                    <a:lnTo>
                      <a:pt x="3504" y="275"/>
                    </a:lnTo>
                    <a:lnTo>
                      <a:pt x="3505" y="279"/>
                    </a:lnTo>
                    <a:lnTo>
                      <a:pt x="3507" y="284"/>
                    </a:lnTo>
                    <a:lnTo>
                      <a:pt x="3516" y="293"/>
                    </a:lnTo>
                    <a:lnTo>
                      <a:pt x="3528" y="300"/>
                    </a:lnTo>
                    <a:lnTo>
                      <a:pt x="3538" y="307"/>
                    </a:lnTo>
                    <a:lnTo>
                      <a:pt x="3538" y="307"/>
                    </a:lnTo>
                    <a:lnTo>
                      <a:pt x="3540" y="305"/>
                    </a:lnTo>
                    <a:lnTo>
                      <a:pt x="3540" y="305"/>
                    </a:lnTo>
                    <a:lnTo>
                      <a:pt x="3540" y="305"/>
                    </a:lnTo>
                    <a:lnTo>
                      <a:pt x="3540" y="305"/>
                    </a:lnTo>
                    <a:lnTo>
                      <a:pt x="3542" y="303"/>
                    </a:lnTo>
                    <a:lnTo>
                      <a:pt x="3547" y="295"/>
                    </a:lnTo>
                    <a:lnTo>
                      <a:pt x="3551" y="284"/>
                    </a:lnTo>
                    <a:lnTo>
                      <a:pt x="3554" y="274"/>
                    </a:lnTo>
                    <a:lnTo>
                      <a:pt x="3561" y="265"/>
                    </a:lnTo>
                    <a:lnTo>
                      <a:pt x="3561" y="274"/>
                    </a:lnTo>
                    <a:lnTo>
                      <a:pt x="3563" y="281"/>
                    </a:lnTo>
                    <a:lnTo>
                      <a:pt x="3566" y="286"/>
                    </a:lnTo>
                    <a:lnTo>
                      <a:pt x="3572" y="289"/>
                    </a:lnTo>
                    <a:lnTo>
                      <a:pt x="3579" y="291"/>
                    </a:lnTo>
                    <a:lnTo>
                      <a:pt x="3587" y="293"/>
                    </a:lnTo>
                    <a:lnTo>
                      <a:pt x="3600" y="272"/>
                    </a:lnTo>
                    <a:lnTo>
                      <a:pt x="3605" y="277"/>
                    </a:lnTo>
                    <a:lnTo>
                      <a:pt x="3610" y="281"/>
                    </a:lnTo>
                    <a:lnTo>
                      <a:pt x="3613" y="286"/>
                    </a:lnTo>
                    <a:lnTo>
                      <a:pt x="3619" y="289"/>
                    </a:lnTo>
                    <a:lnTo>
                      <a:pt x="3626" y="293"/>
                    </a:lnTo>
                    <a:lnTo>
                      <a:pt x="3629" y="289"/>
                    </a:lnTo>
                    <a:lnTo>
                      <a:pt x="3633" y="286"/>
                    </a:lnTo>
                    <a:lnTo>
                      <a:pt x="3636" y="286"/>
                    </a:lnTo>
                    <a:lnTo>
                      <a:pt x="3638" y="286"/>
                    </a:lnTo>
                    <a:lnTo>
                      <a:pt x="3643" y="286"/>
                    </a:lnTo>
                    <a:lnTo>
                      <a:pt x="3647" y="288"/>
                    </a:lnTo>
                    <a:lnTo>
                      <a:pt x="3654" y="288"/>
                    </a:lnTo>
                    <a:lnTo>
                      <a:pt x="3652" y="270"/>
                    </a:lnTo>
                    <a:lnTo>
                      <a:pt x="3648" y="258"/>
                    </a:lnTo>
                    <a:lnTo>
                      <a:pt x="3645" y="242"/>
                    </a:lnTo>
                    <a:lnTo>
                      <a:pt x="3657" y="239"/>
                    </a:lnTo>
                    <a:lnTo>
                      <a:pt x="3668" y="235"/>
                    </a:lnTo>
                    <a:lnTo>
                      <a:pt x="3685" y="235"/>
                    </a:lnTo>
                    <a:lnTo>
                      <a:pt x="3704" y="237"/>
                    </a:lnTo>
                    <a:lnTo>
                      <a:pt x="3723" y="242"/>
                    </a:lnTo>
                    <a:lnTo>
                      <a:pt x="3741" y="247"/>
                    </a:lnTo>
                    <a:lnTo>
                      <a:pt x="3757" y="253"/>
                    </a:lnTo>
                    <a:lnTo>
                      <a:pt x="3764" y="258"/>
                    </a:lnTo>
                    <a:lnTo>
                      <a:pt x="3767" y="261"/>
                    </a:lnTo>
                    <a:lnTo>
                      <a:pt x="3769" y="267"/>
                    </a:lnTo>
                    <a:lnTo>
                      <a:pt x="3769" y="270"/>
                    </a:lnTo>
                    <a:lnTo>
                      <a:pt x="3771" y="272"/>
                    </a:lnTo>
                    <a:lnTo>
                      <a:pt x="3771" y="275"/>
                    </a:lnTo>
                    <a:lnTo>
                      <a:pt x="3774" y="277"/>
                    </a:lnTo>
                    <a:lnTo>
                      <a:pt x="3778" y="279"/>
                    </a:lnTo>
                    <a:lnTo>
                      <a:pt x="3783" y="281"/>
                    </a:lnTo>
                    <a:lnTo>
                      <a:pt x="3793" y="277"/>
                    </a:lnTo>
                    <a:lnTo>
                      <a:pt x="3805" y="277"/>
                    </a:lnTo>
                    <a:lnTo>
                      <a:pt x="3818" y="277"/>
                    </a:lnTo>
                    <a:lnTo>
                      <a:pt x="3823" y="288"/>
                    </a:lnTo>
                    <a:lnTo>
                      <a:pt x="3830" y="298"/>
                    </a:lnTo>
                    <a:lnTo>
                      <a:pt x="3840" y="307"/>
                    </a:lnTo>
                    <a:lnTo>
                      <a:pt x="3853" y="312"/>
                    </a:lnTo>
                    <a:lnTo>
                      <a:pt x="3865" y="307"/>
                    </a:lnTo>
                    <a:lnTo>
                      <a:pt x="3882" y="307"/>
                    </a:lnTo>
                    <a:lnTo>
                      <a:pt x="3898" y="309"/>
                    </a:lnTo>
                    <a:lnTo>
                      <a:pt x="3914" y="312"/>
                    </a:lnTo>
                    <a:lnTo>
                      <a:pt x="3926" y="315"/>
                    </a:lnTo>
                    <a:lnTo>
                      <a:pt x="3931" y="331"/>
                    </a:lnTo>
                    <a:lnTo>
                      <a:pt x="3933" y="345"/>
                    </a:lnTo>
                    <a:lnTo>
                      <a:pt x="3936" y="357"/>
                    </a:lnTo>
                    <a:lnTo>
                      <a:pt x="3940" y="359"/>
                    </a:lnTo>
                    <a:lnTo>
                      <a:pt x="3942" y="363"/>
                    </a:lnTo>
                    <a:lnTo>
                      <a:pt x="3945" y="364"/>
                    </a:lnTo>
                    <a:lnTo>
                      <a:pt x="3978" y="361"/>
                    </a:lnTo>
                    <a:lnTo>
                      <a:pt x="4011" y="361"/>
                    </a:lnTo>
                    <a:lnTo>
                      <a:pt x="4045" y="361"/>
                    </a:lnTo>
                    <a:lnTo>
                      <a:pt x="4048" y="368"/>
                    </a:lnTo>
                    <a:lnTo>
                      <a:pt x="4053" y="373"/>
                    </a:lnTo>
                    <a:lnTo>
                      <a:pt x="4059" y="380"/>
                    </a:lnTo>
                    <a:lnTo>
                      <a:pt x="4064" y="384"/>
                    </a:lnTo>
                    <a:lnTo>
                      <a:pt x="4071" y="389"/>
                    </a:lnTo>
                    <a:lnTo>
                      <a:pt x="4071" y="384"/>
                    </a:lnTo>
                    <a:lnTo>
                      <a:pt x="4073" y="382"/>
                    </a:lnTo>
                    <a:lnTo>
                      <a:pt x="4074" y="378"/>
                    </a:lnTo>
                    <a:lnTo>
                      <a:pt x="4074" y="375"/>
                    </a:lnTo>
                    <a:lnTo>
                      <a:pt x="4076" y="370"/>
                    </a:lnTo>
                    <a:lnTo>
                      <a:pt x="4073" y="364"/>
                    </a:lnTo>
                    <a:lnTo>
                      <a:pt x="4071" y="361"/>
                    </a:lnTo>
                    <a:lnTo>
                      <a:pt x="4069" y="359"/>
                    </a:lnTo>
                    <a:lnTo>
                      <a:pt x="4069" y="356"/>
                    </a:lnTo>
                    <a:lnTo>
                      <a:pt x="4071" y="352"/>
                    </a:lnTo>
                    <a:lnTo>
                      <a:pt x="4071" y="347"/>
                    </a:lnTo>
                    <a:lnTo>
                      <a:pt x="4071" y="342"/>
                    </a:lnTo>
                    <a:lnTo>
                      <a:pt x="4088" y="345"/>
                    </a:lnTo>
                    <a:lnTo>
                      <a:pt x="4100" y="352"/>
                    </a:lnTo>
                    <a:lnTo>
                      <a:pt x="4114" y="357"/>
                    </a:lnTo>
                    <a:lnTo>
                      <a:pt x="4120" y="357"/>
                    </a:lnTo>
                    <a:lnTo>
                      <a:pt x="4125" y="357"/>
                    </a:lnTo>
                    <a:lnTo>
                      <a:pt x="4130" y="356"/>
                    </a:lnTo>
                    <a:lnTo>
                      <a:pt x="4134" y="352"/>
                    </a:lnTo>
                    <a:lnTo>
                      <a:pt x="4137" y="350"/>
                    </a:lnTo>
                    <a:lnTo>
                      <a:pt x="4141" y="349"/>
                    </a:lnTo>
                    <a:lnTo>
                      <a:pt x="4198" y="373"/>
                    </a:lnTo>
                    <a:lnTo>
                      <a:pt x="4230" y="406"/>
                    </a:lnTo>
                    <a:lnTo>
                      <a:pt x="4235" y="410"/>
                    </a:lnTo>
                    <a:lnTo>
                      <a:pt x="4240" y="410"/>
                    </a:lnTo>
                    <a:lnTo>
                      <a:pt x="4245" y="411"/>
                    </a:lnTo>
                    <a:lnTo>
                      <a:pt x="4251" y="411"/>
                    </a:lnTo>
                    <a:lnTo>
                      <a:pt x="4256" y="415"/>
                    </a:lnTo>
                    <a:lnTo>
                      <a:pt x="4266" y="424"/>
                    </a:lnTo>
                    <a:lnTo>
                      <a:pt x="4273" y="434"/>
                    </a:lnTo>
                    <a:lnTo>
                      <a:pt x="4280" y="443"/>
                    </a:lnTo>
                    <a:lnTo>
                      <a:pt x="4289" y="450"/>
                    </a:lnTo>
                    <a:lnTo>
                      <a:pt x="4306" y="453"/>
                    </a:lnTo>
                    <a:lnTo>
                      <a:pt x="4308" y="452"/>
                    </a:lnTo>
                    <a:lnTo>
                      <a:pt x="4310" y="452"/>
                    </a:lnTo>
                    <a:lnTo>
                      <a:pt x="4312" y="450"/>
                    </a:lnTo>
                    <a:lnTo>
                      <a:pt x="4313" y="450"/>
                    </a:lnTo>
                    <a:lnTo>
                      <a:pt x="4317" y="450"/>
                    </a:lnTo>
                    <a:lnTo>
                      <a:pt x="4327" y="462"/>
                    </a:lnTo>
                    <a:lnTo>
                      <a:pt x="4338" y="474"/>
                    </a:lnTo>
                    <a:lnTo>
                      <a:pt x="4347" y="487"/>
                    </a:lnTo>
                    <a:lnTo>
                      <a:pt x="4352" y="504"/>
                    </a:lnTo>
                    <a:lnTo>
                      <a:pt x="4317" y="504"/>
                    </a:lnTo>
                    <a:lnTo>
                      <a:pt x="4315" y="507"/>
                    </a:lnTo>
                    <a:lnTo>
                      <a:pt x="4312" y="511"/>
                    </a:lnTo>
                    <a:lnTo>
                      <a:pt x="4310" y="513"/>
                    </a:lnTo>
                    <a:lnTo>
                      <a:pt x="4308" y="518"/>
                    </a:lnTo>
                    <a:lnTo>
                      <a:pt x="4306" y="523"/>
                    </a:lnTo>
                    <a:lnTo>
                      <a:pt x="4310" y="525"/>
                    </a:lnTo>
                    <a:lnTo>
                      <a:pt x="4312" y="527"/>
                    </a:lnTo>
                    <a:lnTo>
                      <a:pt x="4313" y="528"/>
                    </a:lnTo>
                    <a:lnTo>
                      <a:pt x="4315" y="532"/>
                    </a:lnTo>
                    <a:lnTo>
                      <a:pt x="4315" y="534"/>
                    </a:lnTo>
                    <a:lnTo>
                      <a:pt x="4313" y="537"/>
                    </a:lnTo>
                    <a:lnTo>
                      <a:pt x="4310" y="542"/>
                    </a:lnTo>
                    <a:lnTo>
                      <a:pt x="4308" y="544"/>
                    </a:lnTo>
                    <a:lnTo>
                      <a:pt x="4305" y="546"/>
                    </a:lnTo>
                    <a:lnTo>
                      <a:pt x="4301" y="546"/>
                    </a:lnTo>
                    <a:lnTo>
                      <a:pt x="4298" y="546"/>
                    </a:lnTo>
                    <a:lnTo>
                      <a:pt x="4291" y="546"/>
                    </a:lnTo>
                    <a:lnTo>
                      <a:pt x="4284" y="535"/>
                    </a:lnTo>
                    <a:lnTo>
                      <a:pt x="4273" y="530"/>
                    </a:lnTo>
                    <a:lnTo>
                      <a:pt x="4259" y="527"/>
                    </a:lnTo>
                    <a:lnTo>
                      <a:pt x="4259" y="514"/>
                    </a:lnTo>
                    <a:lnTo>
                      <a:pt x="4256" y="513"/>
                    </a:lnTo>
                    <a:lnTo>
                      <a:pt x="4252" y="511"/>
                    </a:lnTo>
                    <a:lnTo>
                      <a:pt x="4251" y="509"/>
                    </a:lnTo>
                    <a:lnTo>
                      <a:pt x="4247" y="507"/>
                    </a:lnTo>
                    <a:lnTo>
                      <a:pt x="4240" y="507"/>
                    </a:lnTo>
                    <a:lnTo>
                      <a:pt x="4238" y="507"/>
                    </a:lnTo>
                    <a:lnTo>
                      <a:pt x="4237" y="509"/>
                    </a:lnTo>
                    <a:lnTo>
                      <a:pt x="4235" y="509"/>
                    </a:lnTo>
                    <a:lnTo>
                      <a:pt x="4233" y="509"/>
                    </a:lnTo>
                    <a:lnTo>
                      <a:pt x="4230" y="511"/>
                    </a:lnTo>
                    <a:lnTo>
                      <a:pt x="4226" y="504"/>
                    </a:lnTo>
                    <a:lnTo>
                      <a:pt x="4221" y="497"/>
                    </a:lnTo>
                    <a:lnTo>
                      <a:pt x="4217" y="492"/>
                    </a:lnTo>
                    <a:lnTo>
                      <a:pt x="4217" y="504"/>
                    </a:lnTo>
                    <a:lnTo>
                      <a:pt x="4214" y="518"/>
                    </a:lnTo>
                    <a:lnTo>
                      <a:pt x="4210" y="530"/>
                    </a:lnTo>
                    <a:lnTo>
                      <a:pt x="4202" y="537"/>
                    </a:lnTo>
                    <a:lnTo>
                      <a:pt x="4198" y="539"/>
                    </a:lnTo>
                    <a:lnTo>
                      <a:pt x="4195" y="539"/>
                    </a:lnTo>
                    <a:lnTo>
                      <a:pt x="4193" y="539"/>
                    </a:lnTo>
                    <a:lnTo>
                      <a:pt x="4191" y="539"/>
                    </a:lnTo>
                    <a:lnTo>
                      <a:pt x="4189" y="537"/>
                    </a:lnTo>
                    <a:lnTo>
                      <a:pt x="4188" y="537"/>
                    </a:lnTo>
                    <a:lnTo>
                      <a:pt x="4186" y="537"/>
                    </a:lnTo>
                    <a:lnTo>
                      <a:pt x="4184" y="539"/>
                    </a:lnTo>
                    <a:lnTo>
                      <a:pt x="4182" y="541"/>
                    </a:lnTo>
                    <a:lnTo>
                      <a:pt x="4179" y="546"/>
                    </a:lnTo>
                    <a:lnTo>
                      <a:pt x="4189" y="558"/>
                    </a:lnTo>
                    <a:lnTo>
                      <a:pt x="4200" y="579"/>
                    </a:lnTo>
                    <a:lnTo>
                      <a:pt x="4205" y="603"/>
                    </a:lnTo>
                    <a:lnTo>
                      <a:pt x="4202" y="603"/>
                    </a:lnTo>
                    <a:lnTo>
                      <a:pt x="4200" y="605"/>
                    </a:lnTo>
                    <a:lnTo>
                      <a:pt x="4196" y="605"/>
                    </a:lnTo>
                    <a:lnTo>
                      <a:pt x="4191" y="607"/>
                    </a:lnTo>
                    <a:lnTo>
                      <a:pt x="4184" y="602"/>
                    </a:lnTo>
                    <a:lnTo>
                      <a:pt x="4179" y="598"/>
                    </a:lnTo>
                    <a:lnTo>
                      <a:pt x="4172" y="597"/>
                    </a:lnTo>
                    <a:lnTo>
                      <a:pt x="4163" y="595"/>
                    </a:lnTo>
                    <a:lnTo>
                      <a:pt x="4158" y="609"/>
                    </a:lnTo>
                    <a:lnTo>
                      <a:pt x="4148" y="616"/>
                    </a:lnTo>
                    <a:lnTo>
                      <a:pt x="4135" y="621"/>
                    </a:lnTo>
                    <a:lnTo>
                      <a:pt x="4121" y="626"/>
                    </a:lnTo>
                    <a:lnTo>
                      <a:pt x="4120" y="640"/>
                    </a:lnTo>
                    <a:lnTo>
                      <a:pt x="4116" y="651"/>
                    </a:lnTo>
                    <a:lnTo>
                      <a:pt x="4109" y="661"/>
                    </a:lnTo>
                    <a:lnTo>
                      <a:pt x="4095" y="663"/>
                    </a:lnTo>
                    <a:lnTo>
                      <a:pt x="4085" y="666"/>
                    </a:lnTo>
                    <a:lnTo>
                      <a:pt x="4078" y="670"/>
                    </a:lnTo>
                    <a:lnTo>
                      <a:pt x="4071" y="672"/>
                    </a:lnTo>
                    <a:lnTo>
                      <a:pt x="4066" y="668"/>
                    </a:lnTo>
                    <a:lnTo>
                      <a:pt x="4060" y="663"/>
                    </a:lnTo>
                    <a:lnTo>
                      <a:pt x="4057" y="658"/>
                    </a:lnTo>
                    <a:lnTo>
                      <a:pt x="4050" y="659"/>
                    </a:lnTo>
                    <a:lnTo>
                      <a:pt x="4041" y="661"/>
                    </a:lnTo>
                    <a:lnTo>
                      <a:pt x="4034" y="665"/>
                    </a:lnTo>
                    <a:lnTo>
                      <a:pt x="4029" y="668"/>
                    </a:lnTo>
                    <a:lnTo>
                      <a:pt x="4029" y="675"/>
                    </a:lnTo>
                    <a:lnTo>
                      <a:pt x="4024" y="677"/>
                    </a:lnTo>
                    <a:lnTo>
                      <a:pt x="4015" y="677"/>
                    </a:lnTo>
                    <a:lnTo>
                      <a:pt x="4003" y="677"/>
                    </a:lnTo>
                    <a:lnTo>
                      <a:pt x="3992" y="679"/>
                    </a:lnTo>
                    <a:lnTo>
                      <a:pt x="3987" y="680"/>
                    </a:lnTo>
                    <a:lnTo>
                      <a:pt x="3978" y="701"/>
                    </a:lnTo>
                    <a:lnTo>
                      <a:pt x="3977" y="724"/>
                    </a:lnTo>
                    <a:lnTo>
                      <a:pt x="3977" y="750"/>
                    </a:lnTo>
                    <a:lnTo>
                      <a:pt x="3980" y="773"/>
                    </a:lnTo>
                    <a:lnTo>
                      <a:pt x="3975" y="773"/>
                    </a:lnTo>
                    <a:lnTo>
                      <a:pt x="3973" y="773"/>
                    </a:lnTo>
                    <a:lnTo>
                      <a:pt x="3971" y="773"/>
                    </a:lnTo>
                    <a:lnTo>
                      <a:pt x="3970" y="775"/>
                    </a:lnTo>
                    <a:lnTo>
                      <a:pt x="3968" y="776"/>
                    </a:lnTo>
                    <a:lnTo>
                      <a:pt x="3966" y="782"/>
                    </a:lnTo>
                    <a:lnTo>
                      <a:pt x="3964" y="787"/>
                    </a:lnTo>
                    <a:lnTo>
                      <a:pt x="3964" y="794"/>
                    </a:lnTo>
                    <a:lnTo>
                      <a:pt x="3964" y="802"/>
                    </a:lnTo>
                    <a:lnTo>
                      <a:pt x="3952" y="802"/>
                    </a:lnTo>
                    <a:lnTo>
                      <a:pt x="3945" y="813"/>
                    </a:lnTo>
                    <a:lnTo>
                      <a:pt x="3940" y="820"/>
                    </a:lnTo>
                    <a:lnTo>
                      <a:pt x="3938" y="827"/>
                    </a:lnTo>
                    <a:lnTo>
                      <a:pt x="3936" y="841"/>
                    </a:lnTo>
                    <a:lnTo>
                      <a:pt x="3933" y="841"/>
                    </a:lnTo>
                    <a:lnTo>
                      <a:pt x="3929" y="841"/>
                    </a:lnTo>
                    <a:lnTo>
                      <a:pt x="3928" y="841"/>
                    </a:lnTo>
                    <a:lnTo>
                      <a:pt x="3928" y="841"/>
                    </a:lnTo>
                    <a:lnTo>
                      <a:pt x="3926" y="841"/>
                    </a:lnTo>
                    <a:lnTo>
                      <a:pt x="3922" y="841"/>
                    </a:lnTo>
                    <a:lnTo>
                      <a:pt x="3915" y="855"/>
                    </a:lnTo>
                    <a:lnTo>
                      <a:pt x="3910" y="872"/>
                    </a:lnTo>
                    <a:lnTo>
                      <a:pt x="3898" y="872"/>
                    </a:lnTo>
                    <a:lnTo>
                      <a:pt x="3894" y="891"/>
                    </a:lnTo>
                    <a:lnTo>
                      <a:pt x="3888" y="891"/>
                    </a:lnTo>
                    <a:lnTo>
                      <a:pt x="3888" y="886"/>
                    </a:lnTo>
                    <a:lnTo>
                      <a:pt x="3874" y="867"/>
                    </a:lnTo>
                    <a:lnTo>
                      <a:pt x="3865" y="844"/>
                    </a:lnTo>
                    <a:lnTo>
                      <a:pt x="3863" y="818"/>
                    </a:lnTo>
                    <a:lnTo>
                      <a:pt x="3865" y="787"/>
                    </a:lnTo>
                    <a:lnTo>
                      <a:pt x="3870" y="783"/>
                    </a:lnTo>
                    <a:lnTo>
                      <a:pt x="3874" y="780"/>
                    </a:lnTo>
                    <a:lnTo>
                      <a:pt x="3879" y="776"/>
                    </a:lnTo>
                    <a:lnTo>
                      <a:pt x="3881" y="771"/>
                    </a:lnTo>
                    <a:lnTo>
                      <a:pt x="3884" y="764"/>
                    </a:lnTo>
                    <a:lnTo>
                      <a:pt x="3879" y="755"/>
                    </a:lnTo>
                    <a:lnTo>
                      <a:pt x="3877" y="743"/>
                    </a:lnTo>
                    <a:lnTo>
                      <a:pt x="3884" y="729"/>
                    </a:lnTo>
                    <a:lnTo>
                      <a:pt x="3891" y="724"/>
                    </a:lnTo>
                    <a:lnTo>
                      <a:pt x="3900" y="720"/>
                    </a:lnTo>
                    <a:lnTo>
                      <a:pt x="3910" y="717"/>
                    </a:lnTo>
                    <a:lnTo>
                      <a:pt x="3917" y="710"/>
                    </a:lnTo>
                    <a:lnTo>
                      <a:pt x="3931" y="689"/>
                    </a:lnTo>
                    <a:lnTo>
                      <a:pt x="3945" y="668"/>
                    </a:lnTo>
                    <a:lnTo>
                      <a:pt x="3956" y="659"/>
                    </a:lnTo>
                    <a:lnTo>
                      <a:pt x="3968" y="651"/>
                    </a:lnTo>
                    <a:lnTo>
                      <a:pt x="3980" y="642"/>
                    </a:lnTo>
                    <a:lnTo>
                      <a:pt x="3985" y="630"/>
                    </a:lnTo>
                    <a:lnTo>
                      <a:pt x="3989" y="616"/>
                    </a:lnTo>
                    <a:lnTo>
                      <a:pt x="3994" y="603"/>
                    </a:lnTo>
                    <a:lnTo>
                      <a:pt x="3994" y="602"/>
                    </a:lnTo>
                    <a:lnTo>
                      <a:pt x="3992" y="602"/>
                    </a:lnTo>
                    <a:lnTo>
                      <a:pt x="3992" y="602"/>
                    </a:lnTo>
                    <a:lnTo>
                      <a:pt x="3992" y="602"/>
                    </a:lnTo>
                    <a:lnTo>
                      <a:pt x="3992" y="600"/>
                    </a:lnTo>
                    <a:lnTo>
                      <a:pt x="3990" y="598"/>
                    </a:lnTo>
                    <a:lnTo>
                      <a:pt x="3987" y="600"/>
                    </a:lnTo>
                    <a:lnTo>
                      <a:pt x="3987" y="600"/>
                    </a:lnTo>
                    <a:lnTo>
                      <a:pt x="3985" y="602"/>
                    </a:lnTo>
                    <a:lnTo>
                      <a:pt x="3985" y="602"/>
                    </a:lnTo>
                    <a:lnTo>
                      <a:pt x="3984" y="603"/>
                    </a:lnTo>
                    <a:lnTo>
                      <a:pt x="3975" y="616"/>
                    </a:lnTo>
                    <a:lnTo>
                      <a:pt x="3966" y="630"/>
                    </a:lnTo>
                    <a:lnTo>
                      <a:pt x="3957" y="642"/>
                    </a:lnTo>
                    <a:lnTo>
                      <a:pt x="3945" y="651"/>
                    </a:lnTo>
                    <a:lnTo>
                      <a:pt x="3929" y="658"/>
                    </a:lnTo>
                    <a:lnTo>
                      <a:pt x="3928" y="652"/>
                    </a:lnTo>
                    <a:lnTo>
                      <a:pt x="3928" y="651"/>
                    </a:lnTo>
                    <a:lnTo>
                      <a:pt x="3926" y="647"/>
                    </a:lnTo>
                    <a:lnTo>
                      <a:pt x="3926" y="642"/>
                    </a:lnTo>
                    <a:lnTo>
                      <a:pt x="3928" y="640"/>
                    </a:lnTo>
                    <a:lnTo>
                      <a:pt x="3928" y="638"/>
                    </a:lnTo>
                    <a:lnTo>
                      <a:pt x="3928" y="637"/>
                    </a:lnTo>
                    <a:lnTo>
                      <a:pt x="3929" y="633"/>
                    </a:lnTo>
                    <a:lnTo>
                      <a:pt x="3929" y="630"/>
                    </a:lnTo>
                    <a:lnTo>
                      <a:pt x="3924" y="626"/>
                    </a:lnTo>
                    <a:lnTo>
                      <a:pt x="3919" y="624"/>
                    </a:lnTo>
                    <a:lnTo>
                      <a:pt x="3915" y="623"/>
                    </a:lnTo>
                    <a:lnTo>
                      <a:pt x="3910" y="621"/>
                    </a:lnTo>
                    <a:lnTo>
                      <a:pt x="3907" y="623"/>
                    </a:lnTo>
                    <a:lnTo>
                      <a:pt x="3898" y="628"/>
                    </a:lnTo>
                    <a:lnTo>
                      <a:pt x="3886" y="638"/>
                    </a:lnTo>
                    <a:lnTo>
                      <a:pt x="3875" y="651"/>
                    </a:lnTo>
                    <a:lnTo>
                      <a:pt x="3865" y="663"/>
                    </a:lnTo>
                    <a:lnTo>
                      <a:pt x="3860" y="672"/>
                    </a:lnTo>
                    <a:lnTo>
                      <a:pt x="3860" y="675"/>
                    </a:lnTo>
                    <a:lnTo>
                      <a:pt x="3860" y="679"/>
                    </a:lnTo>
                    <a:lnTo>
                      <a:pt x="3861" y="682"/>
                    </a:lnTo>
                    <a:lnTo>
                      <a:pt x="3863" y="687"/>
                    </a:lnTo>
                    <a:lnTo>
                      <a:pt x="3865" y="691"/>
                    </a:lnTo>
                    <a:lnTo>
                      <a:pt x="3865" y="694"/>
                    </a:lnTo>
                    <a:lnTo>
                      <a:pt x="3854" y="699"/>
                    </a:lnTo>
                    <a:lnTo>
                      <a:pt x="3842" y="701"/>
                    </a:lnTo>
                    <a:lnTo>
                      <a:pt x="3826" y="703"/>
                    </a:lnTo>
                    <a:lnTo>
                      <a:pt x="3811" y="703"/>
                    </a:lnTo>
                    <a:lnTo>
                      <a:pt x="3811" y="684"/>
                    </a:lnTo>
                    <a:lnTo>
                      <a:pt x="3795" y="687"/>
                    </a:lnTo>
                    <a:lnTo>
                      <a:pt x="3781" y="693"/>
                    </a:lnTo>
                    <a:lnTo>
                      <a:pt x="3769" y="691"/>
                    </a:lnTo>
                    <a:lnTo>
                      <a:pt x="3760" y="680"/>
                    </a:lnTo>
                    <a:lnTo>
                      <a:pt x="3725" y="675"/>
                    </a:lnTo>
                    <a:lnTo>
                      <a:pt x="3713" y="687"/>
                    </a:lnTo>
                    <a:lnTo>
                      <a:pt x="3699" y="696"/>
                    </a:lnTo>
                    <a:lnTo>
                      <a:pt x="3687" y="706"/>
                    </a:lnTo>
                    <a:lnTo>
                      <a:pt x="3680" y="719"/>
                    </a:lnTo>
                    <a:lnTo>
                      <a:pt x="3673" y="731"/>
                    </a:lnTo>
                    <a:lnTo>
                      <a:pt x="3666" y="743"/>
                    </a:lnTo>
                    <a:lnTo>
                      <a:pt x="3657" y="752"/>
                    </a:lnTo>
                    <a:lnTo>
                      <a:pt x="3629" y="761"/>
                    </a:lnTo>
                    <a:lnTo>
                      <a:pt x="3622" y="768"/>
                    </a:lnTo>
                    <a:lnTo>
                      <a:pt x="3617" y="776"/>
                    </a:lnTo>
                    <a:lnTo>
                      <a:pt x="3612" y="783"/>
                    </a:lnTo>
                    <a:lnTo>
                      <a:pt x="3600" y="792"/>
                    </a:lnTo>
                    <a:lnTo>
                      <a:pt x="3600" y="802"/>
                    </a:lnTo>
                    <a:lnTo>
                      <a:pt x="3615" y="802"/>
                    </a:lnTo>
                    <a:lnTo>
                      <a:pt x="3617" y="808"/>
                    </a:lnTo>
                    <a:lnTo>
                      <a:pt x="3619" y="811"/>
                    </a:lnTo>
                    <a:lnTo>
                      <a:pt x="3620" y="815"/>
                    </a:lnTo>
                    <a:lnTo>
                      <a:pt x="3624" y="818"/>
                    </a:lnTo>
                    <a:lnTo>
                      <a:pt x="3627" y="820"/>
                    </a:lnTo>
                    <a:lnTo>
                      <a:pt x="3634" y="822"/>
                    </a:lnTo>
                    <a:lnTo>
                      <a:pt x="3638" y="818"/>
                    </a:lnTo>
                    <a:lnTo>
                      <a:pt x="3641" y="816"/>
                    </a:lnTo>
                    <a:lnTo>
                      <a:pt x="3647" y="815"/>
                    </a:lnTo>
                    <a:lnTo>
                      <a:pt x="3652" y="815"/>
                    </a:lnTo>
                    <a:lnTo>
                      <a:pt x="3661" y="815"/>
                    </a:lnTo>
                    <a:lnTo>
                      <a:pt x="3668" y="823"/>
                    </a:lnTo>
                    <a:lnTo>
                      <a:pt x="3673" y="830"/>
                    </a:lnTo>
                    <a:lnTo>
                      <a:pt x="3676" y="839"/>
                    </a:lnTo>
                    <a:lnTo>
                      <a:pt x="3680" y="853"/>
                    </a:lnTo>
                    <a:lnTo>
                      <a:pt x="3682" y="862"/>
                    </a:lnTo>
                    <a:lnTo>
                      <a:pt x="3680" y="867"/>
                    </a:lnTo>
                    <a:lnTo>
                      <a:pt x="3675" y="872"/>
                    </a:lnTo>
                    <a:lnTo>
                      <a:pt x="3673" y="881"/>
                    </a:lnTo>
                    <a:lnTo>
                      <a:pt x="3673" y="891"/>
                    </a:lnTo>
                    <a:lnTo>
                      <a:pt x="3676" y="900"/>
                    </a:lnTo>
                    <a:lnTo>
                      <a:pt x="3680" y="909"/>
                    </a:lnTo>
                    <a:lnTo>
                      <a:pt x="3683" y="921"/>
                    </a:lnTo>
                    <a:lnTo>
                      <a:pt x="3673" y="932"/>
                    </a:lnTo>
                    <a:lnTo>
                      <a:pt x="3666" y="944"/>
                    </a:lnTo>
                    <a:lnTo>
                      <a:pt x="3661" y="956"/>
                    </a:lnTo>
                    <a:lnTo>
                      <a:pt x="3654" y="972"/>
                    </a:lnTo>
                    <a:lnTo>
                      <a:pt x="3650" y="975"/>
                    </a:lnTo>
                    <a:lnTo>
                      <a:pt x="3641" y="986"/>
                    </a:lnTo>
                    <a:lnTo>
                      <a:pt x="3631" y="998"/>
                    </a:lnTo>
                    <a:lnTo>
                      <a:pt x="3620" y="1012"/>
                    </a:lnTo>
                    <a:lnTo>
                      <a:pt x="3608" y="1024"/>
                    </a:lnTo>
                    <a:lnTo>
                      <a:pt x="3598" y="1036"/>
                    </a:lnTo>
                    <a:lnTo>
                      <a:pt x="3591" y="1045"/>
                    </a:lnTo>
                    <a:lnTo>
                      <a:pt x="3587" y="1049"/>
                    </a:lnTo>
                    <a:lnTo>
                      <a:pt x="3575" y="1052"/>
                    </a:lnTo>
                    <a:lnTo>
                      <a:pt x="3563" y="1050"/>
                    </a:lnTo>
                    <a:lnTo>
                      <a:pt x="3552" y="1050"/>
                    </a:lnTo>
                    <a:lnTo>
                      <a:pt x="3542" y="1052"/>
                    </a:lnTo>
                    <a:lnTo>
                      <a:pt x="3533" y="1061"/>
                    </a:lnTo>
                    <a:lnTo>
                      <a:pt x="3526" y="1071"/>
                    </a:lnTo>
                    <a:lnTo>
                      <a:pt x="3521" y="1082"/>
                    </a:lnTo>
                    <a:lnTo>
                      <a:pt x="3514" y="1092"/>
                    </a:lnTo>
                    <a:lnTo>
                      <a:pt x="3504" y="1099"/>
                    </a:lnTo>
                    <a:lnTo>
                      <a:pt x="3502" y="1099"/>
                    </a:lnTo>
                    <a:lnTo>
                      <a:pt x="3500" y="1101"/>
                    </a:lnTo>
                    <a:lnTo>
                      <a:pt x="3498" y="1101"/>
                    </a:lnTo>
                    <a:lnTo>
                      <a:pt x="3495" y="1101"/>
                    </a:lnTo>
                    <a:lnTo>
                      <a:pt x="3491" y="1103"/>
                    </a:lnTo>
                    <a:lnTo>
                      <a:pt x="3495" y="1113"/>
                    </a:lnTo>
                    <a:lnTo>
                      <a:pt x="3502" y="1124"/>
                    </a:lnTo>
                    <a:lnTo>
                      <a:pt x="3507" y="1136"/>
                    </a:lnTo>
                    <a:lnTo>
                      <a:pt x="3514" y="1148"/>
                    </a:lnTo>
                    <a:lnTo>
                      <a:pt x="3517" y="1159"/>
                    </a:lnTo>
                    <a:lnTo>
                      <a:pt x="3519" y="1171"/>
                    </a:lnTo>
                    <a:lnTo>
                      <a:pt x="3516" y="1179"/>
                    </a:lnTo>
                    <a:lnTo>
                      <a:pt x="3509" y="1186"/>
                    </a:lnTo>
                    <a:lnTo>
                      <a:pt x="3495" y="1192"/>
                    </a:lnTo>
                    <a:lnTo>
                      <a:pt x="3472" y="1195"/>
                    </a:lnTo>
                    <a:lnTo>
                      <a:pt x="3472" y="1186"/>
                    </a:lnTo>
                    <a:lnTo>
                      <a:pt x="3470" y="1178"/>
                    </a:lnTo>
                    <a:lnTo>
                      <a:pt x="3470" y="1166"/>
                    </a:lnTo>
                    <a:lnTo>
                      <a:pt x="3472" y="1152"/>
                    </a:lnTo>
                    <a:lnTo>
                      <a:pt x="3472" y="1141"/>
                    </a:lnTo>
                    <a:lnTo>
                      <a:pt x="3467" y="1141"/>
                    </a:lnTo>
                    <a:lnTo>
                      <a:pt x="3463" y="1141"/>
                    </a:lnTo>
                    <a:lnTo>
                      <a:pt x="3460" y="1141"/>
                    </a:lnTo>
                    <a:lnTo>
                      <a:pt x="3458" y="1141"/>
                    </a:lnTo>
                    <a:lnTo>
                      <a:pt x="3456" y="1139"/>
                    </a:lnTo>
                    <a:lnTo>
                      <a:pt x="3453" y="1138"/>
                    </a:lnTo>
                    <a:lnTo>
                      <a:pt x="3449" y="1132"/>
                    </a:lnTo>
                    <a:lnTo>
                      <a:pt x="3453" y="1127"/>
                    </a:lnTo>
                    <a:lnTo>
                      <a:pt x="3456" y="1122"/>
                    </a:lnTo>
                    <a:lnTo>
                      <a:pt x="3458" y="1117"/>
                    </a:lnTo>
                    <a:lnTo>
                      <a:pt x="3462" y="1110"/>
                    </a:lnTo>
                    <a:lnTo>
                      <a:pt x="3453" y="1110"/>
                    </a:lnTo>
                    <a:lnTo>
                      <a:pt x="3442" y="1108"/>
                    </a:lnTo>
                    <a:lnTo>
                      <a:pt x="3430" y="1111"/>
                    </a:lnTo>
                    <a:lnTo>
                      <a:pt x="3416" y="1117"/>
                    </a:lnTo>
                    <a:lnTo>
                      <a:pt x="3404" y="1122"/>
                    </a:lnTo>
                    <a:lnTo>
                      <a:pt x="3404" y="1118"/>
                    </a:lnTo>
                    <a:lnTo>
                      <a:pt x="3406" y="1113"/>
                    </a:lnTo>
                    <a:lnTo>
                      <a:pt x="3408" y="1110"/>
                    </a:lnTo>
                    <a:lnTo>
                      <a:pt x="3409" y="1104"/>
                    </a:lnTo>
                    <a:lnTo>
                      <a:pt x="3411" y="1101"/>
                    </a:lnTo>
                    <a:lnTo>
                      <a:pt x="3414" y="1094"/>
                    </a:lnTo>
                    <a:lnTo>
                      <a:pt x="3411" y="1094"/>
                    </a:lnTo>
                    <a:lnTo>
                      <a:pt x="3408" y="1092"/>
                    </a:lnTo>
                    <a:lnTo>
                      <a:pt x="3404" y="1092"/>
                    </a:lnTo>
                    <a:lnTo>
                      <a:pt x="3399" y="1090"/>
                    </a:lnTo>
                    <a:lnTo>
                      <a:pt x="3388" y="1101"/>
                    </a:lnTo>
                    <a:lnTo>
                      <a:pt x="3376" y="1110"/>
                    </a:lnTo>
                    <a:lnTo>
                      <a:pt x="3364" y="1120"/>
                    </a:lnTo>
                    <a:lnTo>
                      <a:pt x="3357" y="1132"/>
                    </a:lnTo>
                    <a:lnTo>
                      <a:pt x="3364" y="1136"/>
                    </a:lnTo>
                    <a:lnTo>
                      <a:pt x="3369" y="1139"/>
                    </a:lnTo>
                    <a:lnTo>
                      <a:pt x="3373" y="1143"/>
                    </a:lnTo>
                    <a:lnTo>
                      <a:pt x="3376" y="1146"/>
                    </a:lnTo>
                    <a:lnTo>
                      <a:pt x="3380" y="1152"/>
                    </a:lnTo>
                    <a:lnTo>
                      <a:pt x="3390" y="1146"/>
                    </a:lnTo>
                    <a:lnTo>
                      <a:pt x="3399" y="1143"/>
                    </a:lnTo>
                    <a:lnTo>
                      <a:pt x="3408" y="1143"/>
                    </a:lnTo>
                    <a:lnTo>
                      <a:pt x="3418" y="1148"/>
                    </a:lnTo>
                    <a:lnTo>
                      <a:pt x="3423" y="1148"/>
                    </a:lnTo>
                    <a:lnTo>
                      <a:pt x="3423" y="1160"/>
                    </a:lnTo>
                    <a:lnTo>
                      <a:pt x="3404" y="1160"/>
                    </a:lnTo>
                    <a:lnTo>
                      <a:pt x="3397" y="1169"/>
                    </a:lnTo>
                    <a:lnTo>
                      <a:pt x="3390" y="1176"/>
                    </a:lnTo>
                    <a:lnTo>
                      <a:pt x="3385" y="1183"/>
                    </a:lnTo>
                    <a:lnTo>
                      <a:pt x="3380" y="1195"/>
                    </a:lnTo>
                    <a:lnTo>
                      <a:pt x="3394" y="1204"/>
                    </a:lnTo>
                    <a:lnTo>
                      <a:pt x="3402" y="1218"/>
                    </a:lnTo>
                    <a:lnTo>
                      <a:pt x="3409" y="1237"/>
                    </a:lnTo>
                    <a:lnTo>
                      <a:pt x="3413" y="1256"/>
                    </a:lnTo>
                    <a:lnTo>
                      <a:pt x="3414" y="1277"/>
                    </a:lnTo>
                    <a:lnTo>
                      <a:pt x="3414" y="1295"/>
                    </a:lnTo>
                    <a:lnTo>
                      <a:pt x="3402" y="1303"/>
                    </a:lnTo>
                    <a:lnTo>
                      <a:pt x="3395" y="1317"/>
                    </a:lnTo>
                    <a:lnTo>
                      <a:pt x="3388" y="1330"/>
                    </a:lnTo>
                    <a:lnTo>
                      <a:pt x="3380" y="1344"/>
                    </a:lnTo>
                    <a:lnTo>
                      <a:pt x="3362" y="1363"/>
                    </a:lnTo>
                    <a:lnTo>
                      <a:pt x="3339" y="1377"/>
                    </a:lnTo>
                    <a:lnTo>
                      <a:pt x="3315" y="1387"/>
                    </a:lnTo>
                    <a:lnTo>
                      <a:pt x="3287" y="1396"/>
                    </a:lnTo>
                    <a:lnTo>
                      <a:pt x="3261" y="1401"/>
                    </a:lnTo>
                    <a:lnTo>
                      <a:pt x="3261" y="1408"/>
                    </a:lnTo>
                    <a:lnTo>
                      <a:pt x="3261" y="1412"/>
                    </a:lnTo>
                    <a:lnTo>
                      <a:pt x="3261" y="1415"/>
                    </a:lnTo>
                    <a:lnTo>
                      <a:pt x="3261" y="1417"/>
                    </a:lnTo>
                    <a:lnTo>
                      <a:pt x="3263" y="1419"/>
                    </a:lnTo>
                    <a:lnTo>
                      <a:pt x="3263" y="1424"/>
                    </a:lnTo>
                    <a:lnTo>
                      <a:pt x="3264" y="1429"/>
                    </a:lnTo>
                    <a:lnTo>
                      <a:pt x="3261" y="1433"/>
                    </a:lnTo>
                    <a:lnTo>
                      <a:pt x="3257" y="1436"/>
                    </a:lnTo>
                    <a:lnTo>
                      <a:pt x="3256" y="1438"/>
                    </a:lnTo>
                    <a:lnTo>
                      <a:pt x="3252" y="1441"/>
                    </a:lnTo>
                    <a:lnTo>
                      <a:pt x="3245" y="1445"/>
                    </a:lnTo>
                    <a:lnTo>
                      <a:pt x="3243" y="1445"/>
                    </a:lnTo>
                    <a:lnTo>
                      <a:pt x="3242" y="1447"/>
                    </a:lnTo>
                    <a:lnTo>
                      <a:pt x="3240" y="1447"/>
                    </a:lnTo>
                    <a:lnTo>
                      <a:pt x="3238" y="1447"/>
                    </a:lnTo>
                    <a:lnTo>
                      <a:pt x="3235" y="1448"/>
                    </a:lnTo>
                    <a:lnTo>
                      <a:pt x="3233" y="1443"/>
                    </a:lnTo>
                    <a:lnTo>
                      <a:pt x="3231" y="1438"/>
                    </a:lnTo>
                    <a:lnTo>
                      <a:pt x="3231" y="1433"/>
                    </a:lnTo>
                    <a:lnTo>
                      <a:pt x="3231" y="1424"/>
                    </a:lnTo>
                    <a:lnTo>
                      <a:pt x="3235" y="1422"/>
                    </a:lnTo>
                    <a:lnTo>
                      <a:pt x="3238" y="1422"/>
                    </a:lnTo>
                    <a:lnTo>
                      <a:pt x="3242" y="1420"/>
                    </a:lnTo>
                    <a:lnTo>
                      <a:pt x="3243" y="1417"/>
                    </a:lnTo>
                    <a:lnTo>
                      <a:pt x="3245" y="1413"/>
                    </a:lnTo>
                    <a:lnTo>
                      <a:pt x="3243" y="1410"/>
                    </a:lnTo>
                    <a:lnTo>
                      <a:pt x="3240" y="1405"/>
                    </a:lnTo>
                    <a:lnTo>
                      <a:pt x="3238" y="1401"/>
                    </a:lnTo>
                    <a:lnTo>
                      <a:pt x="3235" y="1399"/>
                    </a:lnTo>
                    <a:lnTo>
                      <a:pt x="3233" y="1399"/>
                    </a:lnTo>
                    <a:lnTo>
                      <a:pt x="3228" y="1398"/>
                    </a:lnTo>
                    <a:lnTo>
                      <a:pt x="3222" y="1398"/>
                    </a:lnTo>
                    <a:lnTo>
                      <a:pt x="3216" y="1406"/>
                    </a:lnTo>
                    <a:lnTo>
                      <a:pt x="3209" y="1412"/>
                    </a:lnTo>
                    <a:lnTo>
                      <a:pt x="3203" y="1417"/>
                    </a:lnTo>
                    <a:lnTo>
                      <a:pt x="3198" y="1426"/>
                    </a:lnTo>
                    <a:lnTo>
                      <a:pt x="3196" y="1440"/>
                    </a:lnTo>
                    <a:lnTo>
                      <a:pt x="3212" y="1455"/>
                    </a:lnTo>
                    <a:lnTo>
                      <a:pt x="3224" y="1471"/>
                    </a:lnTo>
                    <a:lnTo>
                      <a:pt x="3235" y="1488"/>
                    </a:lnTo>
                    <a:lnTo>
                      <a:pt x="3240" y="1511"/>
                    </a:lnTo>
                    <a:lnTo>
                      <a:pt x="3242" y="1539"/>
                    </a:lnTo>
                    <a:lnTo>
                      <a:pt x="3184" y="1586"/>
                    </a:lnTo>
                    <a:lnTo>
                      <a:pt x="3177" y="1586"/>
                    </a:lnTo>
                    <a:lnTo>
                      <a:pt x="3172" y="1567"/>
                    </a:lnTo>
                    <a:lnTo>
                      <a:pt x="3161" y="1553"/>
                    </a:lnTo>
                    <a:lnTo>
                      <a:pt x="3147" y="1541"/>
                    </a:lnTo>
                    <a:lnTo>
                      <a:pt x="3132" y="1529"/>
                    </a:lnTo>
                    <a:lnTo>
                      <a:pt x="3116" y="1516"/>
                    </a:lnTo>
                    <a:lnTo>
                      <a:pt x="3109" y="1544"/>
                    </a:lnTo>
                    <a:lnTo>
                      <a:pt x="3100" y="1567"/>
                    </a:lnTo>
                    <a:lnTo>
                      <a:pt x="3109" y="1572"/>
                    </a:lnTo>
                    <a:lnTo>
                      <a:pt x="3113" y="1579"/>
                    </a:lnTo>
                    <a:lnTo>
                      <a:pt x="3114" y="1588"/>
                    </a:lnTo>
                    <a:lnTo>
                      <a:pt x="3120" y="1598"/>
                    </a:lnTo>
                    <a:lnTo>
                      <a:pt x="3121" y="1600"/>
                    </a:lnTo>
                    <a:lnTo>
                      <a:pt x="3125" y="1600"/>
                    </a:lnTo>
                    <a:lnTo>
                      <a:pt x="3128" y="1600"/>
                    </a:lnTo>
                    <a:lnTo>
                      <a:pt x="3132" y="1600"/>
                    </a:lnTo>
                    <a:lnTo>
                      <a:pt x="3135" y="1602"/>
                    </a:lnTo>
                    <a:lnTo>
                      <a:pt x="3149" y="1616"/>
                    </a:lnTo>
                    <a:lnTo>
                      <a:pt x="3160" y="1637"/>
                    </a:lnTo>
                    <a:lnTo>
                      <a:pt x="3167" y="1661"/>
                    </a:lnTo>
                    <a:lnTo>
                      <a:pt x="3168" y="1686"/>
                    </a:lnTo>
                    <a:lnTo>
                      <a:pt x="3158" y="1686"/>
                    </a:lnTo>
                    <a:lnTo>
                      <a:pt x="3147" y="1677"/>
                    </a:lnTo>
                    <a:lnTo>
                      <a:pt x="3137" y="1672"/>
                    </a:lnTo>
                    <a:lnTo>
                      <a:pt x="3135" y="1670"/>
                    </a:lnTo>
                    <a:lnTo>
                      <a:pt x="3126" y="1663"/>
                    </a:lnTo>
                    <a:lnTo>
                      <a:pt x="3120" y="1649"/>
                    </a:lnTo>
                    <a:lnTo>
                      <a:pt x="3116" y="1633"/>
                    </a:lnTo>
                    <a:lnTo>
                      <a:pt x="3111" y="1619"/>
                    </a:lnTo>
                    <a:lnTo>
                      <a:pt x="3106" y="1605"/>
                    </a:lnTo>
                    <a:lnTo>
                      <a:pt x="3097" y="1593"/>
                    </a:lnTo>
                    <a:lnTo>
                      <a:pt x="3097" y="1590"/>
                    </a:lnTo>
                    <a:lnTo>
                      <a:pt x="3088" y="1593"/>
                    </a:lnTo>
                    <a:lnTo>
                      <a:pt x="3088" y="1590"/>
                    </a:lnTo>
                    <a:lnTo>
                      <a:pt x="3085" y="1576"/>
                    </a:lnTo>
                    <a:lnTo>
                      <a:pt x="3085" y="1558"/>
                    </a:lnTo>
                    <a:lnTo>
                      <a:pt x="3085" y="1539"/>
                    </a:lnTo>
                    <a:lnTo>
                      <a:pt x="3085" y="1518"/>
                    </a:lnTo>
                    <a:lnTo>
                      <a:pt x="3083" y="1499"/>
                    </a:lnTo>
                    <a:lnTo>
                      <a:pt x="3076" y="1483"/>
                    </a:lnTo>
                    <a:lnTo>
                      <a:pt x="3065" y="1471"/>
                    </a:lnTo>
                    <a:lnTo>
                      <a:pt x="3062" y="1474"/>
                    </a:lnTo>
                    <a:lnTo>
                      <a:pt x="3057" y="1478"/>
                    </a:lnTo>
                    <a:lnTo>
                      <a:pt x="3053" y="1480"/>
                    </a:lnTo>
                    <a:lnTo>
                      <a:pt x="3046" y="1481"/>
                    </a:lnTo>
                    <a:lnTo>
                      <a:pt x="3039" y="1481"/>
                    </a:lnTo>
                    <a:lnTo>
                      <a:pt x="3037" y="1481"/>
                    </a:lnTo>
                    <a:lnTo>
                      <a:pt x="3037" y="1480"/>
                    </a:lnTo>
                    <a:lnTo>
                      <a:pt x="3037" y="1480"/>
                    </a:lnTo>
                    <a:lnTo>
                      <a:pt x="3037" y="1480"/>
                    </a:lnTo>
                    <a:lnTo>
                      <a:pt x="3036" y="1480"/>
                    </a:lnTo>
                    <a:lnTo>
                      <a:pt x="3034" y="1478"/>
                    </a:lnTo>
                    <a:lnTo>
                      <a:pt x="3034" y="1457"/>
                    </a:lnTo>
                    <a:lnTo>
                      <a:pt x="3029" y="1440"/>
                    </a:lnTo>
                    <a:lnTo>
                      <a:pt x="3022" y="1426"/>
                    </a:lnTo>
                    <a:lnTo>
                      <a:pt x="3011" y="1413"/>
                    </a:lnTo>
                    <a:lnTo>
                      <a:pt x="3003" y="1399"/>
                    </a:lnTo>
                    <a:lnTo>
                      <a:pt x="2992" y="1382"/>
                    </a:lnTo>
                    <a:lnTo>
                      <a:pt x="2989" y="1385"/>
                    </a:lnTo>
                    <a:lnTo>
                      <a:pt x="2987" y="1387"/>
                    </a:lnTo>
                    <a:lnTo>
                      <a:pt x="2985" y="1391"/>
                    </a:lnTo>
                    <a:lnTo>
                      <a:pt x="2983" y="1392"/>
                    </a:lnTo>
                    <a:lnTo>
                      <a:pt x="2982" y="1394"/>
                    </a:lnTo>
                    <a:lnTo>
                      <a:pt x="2966" y="1396"/>
                    </a:lnTo>
                    <a:lnTo>
                      <a:pt x="2952" y="1394"/>
                    </a:lnTo>
                    <a:lnTo>
                      <a:pt x="2938" y="1394"/>
                    </a:lnTo>
                    <a:lnTo>
                      <a:pt x="2934" y="1408"/>
                    </a:lnTo>
                    <a:lnTo>
                      <a:pt x="2929" y="1415"/>
                    </a:lnTo>
                    <a:lnTo>
                      <a:pt x="2926" y="1417"/>
                    </a:lnTo>
                    <a:lnTo>
                      <a:pt x="2919" y="1417"/>
                    </a:lnTo>
                    <a:lnTo>
                      <a:pt x="2912" y="1419"/>
                    </a:lnTo>
                    <a:lnTo>
                      <a:pt x="2905" y="1424"/>
                    </a:lnTo>
                    <a:lnTo>
                      <a:pt x="2893" y="1455"/>
                    </a:lnTo>
                    <a:lnTo>
                      <a:pt x="2877" y="1455"/>
                    </a:lnTo>
                    <a:lnTo>
                      <a:pt x="2868" y="1462"/>
                    </a:lnTo>
                    <a:lnTo>
                      <a:pt x="2859" y="1471"/>
                    </a:lnTo>
                    <a:lnTo>
                      <a:pt x="2847" y="1478"/>
                    </a:lnTo>
                    <a:lnTo>
                      <a:pt x="2844" y="1513"/>
                    </a:lnTo>
                    <a:lnTo>
                      <a:pt x="2835" y="1543"/>
                    </a:lnTo>
                    <a:lnTo>
                      <a:pt x="2823" y="1567"/>
                    </a:lnTo>
                    <a:lnTo>
                      <a:pt x="2804" y="1590"/>
                    </a:lnTo>
                    <a:lnTo>
                      <a:pt x="2802" y="1590"/>
                    </a:lnTo>
                    <a:lnTo>
                      <a:pt x="2800" y="1588"/>
                    </a:lnTo>
                    <a:lnTo>
                      <a:pt x="2798" y="1588"/>
                    </a:lnTo>
                    <a:lnTo>
                      <a:pt x="2798" y="1588"/>
                    </a:lnTo>
                    <a:lnTo>
                      <a:pt x="2797" y="1586"/>
                    </a:lnTo>
                    <a:lnTo>
                      <a:pt x="2786" y="1574"/>
                    </a:lnTo>
                    <a:lnTo>
                      <a:pt x="2776" y="1555"/>
                    </a:lnTo>
                    <a:lnTo>
                      <a:pt x="2770" y="1539"/>
                    </a:lnTo>
                    <a:lnTo>
                      <a:pt x="2769" y="1536"/>
                    </a:lnTo>
                    <a:lnTo>
                      <a:pt x="2770" y="1532"/>
                    </a:lnTo>
                    <a:lnTo>
                      <a:pt x="2772" y="1529"/>
                    </a:lnTo>
                    <a:lnTo>
                      <a:pt x="2774" y="1527"/>
                    </a:lnTo>
                    <a:lnTo>
                      <a:pt x="2774" y="1525"/>
                    </a:lnTo>
                    <a:lnTo>
                      <a:pt x="2756" y="1499"/>
                    </a:lnTo>
                    <a:lnTo>
                      <a:pt x="2744" y="1471"/>
                    </a:lnTo>
                    <a:lnTo>
                      <a:pt x="2736" y="1441"/>
                    </a:lnTo>
                    <a:lnTo>
                      <a:pt x="2732" y="1405"/>
                    </a:lnTo>
                    <a:lnTo>
                      <a:pt x="2720" y="1406"/>
                    </a:lnTo>
                    <a:lnTo>
                      <a:pt x="2711" y="1406"/>
                    </a:lnTo>
                    <a:lnTo>
                      <a:pt x="2701" y="1405"/>
                    </a:lnTo>
                    <a:lnTo>
                      <a:pt x="2697" y="1401"/>
                    </a:lnTo>
                    <a:lnTo>
                      <a:pt x="2692" y="1398"/>
                    </a:lnTo>
                    <a:lnTo>
                      <a:pt x="2688" y="1394"/>
                    </a:lnTo>
                    <a:lnTo>
                      <a:pt x="2685" y="1391"/>
                    </a:lnTo>
                    <a:lnTo>
                      <a:pt x="2688" y="1378"/>
                    </a:lnTo>
                    <a:lnTo>
                      <a:pt x="2681" y="1368"/>
                    </a:lnTo>
                    <a:lnTo>
                      <a:pt x="2669" y="1359"/>
                    </a:lnTo>
                    <a:lnTo>
                      <a:pt x="2657" y="1351"/>
                    </a:lnTo>
                    <a:lnTo>
                      <a:pt x="2646" y="1340"/>
                    </a:lnTo>
                    <a:lnTo>
                      <a:pt x="2617" y="1344"/>
                    </a:lnTo>
                    <a:lnTo>
                      <a:pt x="2587" y="1344"/>
                    </a:lnTo>
                    <a:lnTo>
                      <a:pt x="2557" y="1342"/>
                    </a:lnTo>
                    <a:lnTo>
                      <a:pt x="2528" y="1340"/>
                    </a:lnTo>
                    <a:lnTo>
                      <a:pt x="2523" y="1330"/>
                    </a:lnTo>
                    <a:lnTo>
                      <a:pt x="2516" y="1317"/>
                    </a:lnTo>
                    <a:lnTo>
                      <a:pt x="2505" y="1321"/>
                    </a:lnTo>
                    <a:lnTo>
                      <a:pt x="2498" y="1323"/>
                    </a:lnTo>
                    <a:lnTo>
                      <a:pt x="2489" y="1324"/>
                    </a:lnTo>
                    <a:lnTo>
                      <a:pt x="2477" y="1324"/>
                    </a:lnTo>
                    <a:lnTo>
                      <a:pt x="2467" y="1317"/>
                    </a:lnTo>
                    <a:lnTo>
                      <a:pt x="2456" y="1312"/>
                    </a:lnTo>
                    <a:lnTo>
                      <a:pt x="2444" y="1305"/>
                    </a:lnTo>
                    <a:lnTo>
                      <a:pt x="2435" y="1298"/>
                    </a:lnTo>
                    <a:lnTo>
                      <a:pt x="2432" y="1288"/>
                    </a:lnTo>
                    <a:lnTo>
                      <a:pt x="2427" y="1279"/>
                    </a:lnTo>
                    <a:lnTo>
                      <a:pt x="2416" y="1270"/>
                    </a:lnTo>
                    <a:lnTo>
                      <a:pt x="2414" y="1270"/>
                    </a:lnTo>
                    <a:lnTo>
                      <a:pt x="2413" y="1270"/>
                    </a:lnTo>
                    <a:lnTo>
                      <a:pt x="2411" y="1270"/>
                    </a:lnTo>
                    <a:lnTo>
                      <a:pt x="2407" y="1270"/>
                    </a:lnTo>
                    <a:lnTo>
                      <a:pt x="2400" y="1270"/>
                    </a:lnTo>
                    <a:lnTo>
                      <a:pt x="2404" y="1284"/>
                    </a:lnTo>
                    <a:lnTo>
                      <a:pt x="2409" y="1300"/>
                    </a:lnTo>
                    <a:lnTo>
                      <a:pt x="2418" y="1316"/>
                    </a:lnTo>
                    <a:lnTo>
                      <a:pt x="2425" y="1330"/>
                    </a:lnTo>
                    <a:lnTo>
                      <a:pt x="2432" y="1340"/>
                    </a:lnTo>
                    <a:lnTo>
                      <a:pt x="2434" y="1335"/>
                    </a:lnTo>
                    <a:lnTo>
                      <a:pt x="2435" y="1333"/>
                    </a:lnTo>
                    <a:lnTo>
                      <a:pt x="2435" y="1331"/>
                    </a:lnTo>
                    <a:lnTo>
                      <a:pt x="2437" y="1331"/>
                    </a:lnTo>
                    <a:lnTo>
                      <a:pt x="2439" y="1331"/>
                    </a:lnTo>
                    <a:lnTo>
                      <a:pt x="2444" y="1333"/>
                    </a:lnTo>
                    <a:lnTo>
                      <a:pt x="2446" y="1338"/>
                    </a:lnTo>
                    <a:lnTo>
                      <a:pt x="2448" y="1344"/>
                    </a:lnTo>
                    <a:lnTo>
                      <a:pt x="2448" y="1349"/>
                    </a:lnTo>
                    <a:lnTo>
                      <a:pt x="2449" y="1354"/>
                    </a:lnTo>
                    <a:lnTo>
                      <a:pt x="2451" y="1359"/>
                    </a:lnTo>
                    <a:lnTo>
                      <a:pt x="2458" y="1358"/>
                    </a:lnTo>
                    <a:lnTo>
                      <a:pt x="2467" y="1356"/>
                    </a:lnTo>
                    <a:lnTo>
                      <a:pt x="2477" y="1356"/>
                    </a:lnTo>
                    <a:lnTo>
                      <a:pt x="2493" y="1338"/>
                    </a:lnTo>
                    <a:lnTo>
                      <a:pt x="2512" y="1324"/>
                    </a:lnTo>
                    <a:lnTo>
                      <a:pt x="2514" y="1342"/>
                    </a:lnTo>
                    <a:lnTo>
                      <a:pt x="2516" y="1356"/>
                    </a:lnTo>
                    <a:lnTo>
                      <a:pt x="2542" y="1370"/>
                    </a:lnTo>
                    <a:lnTo>
                      <a:pt x="2563" y="1387"/>
                    </a:lnTo>
                    <a:lnTo>
                      <a:pt x="2556" y="1396"/>
                    </a:lnTo>
                    <a:lnTo>
                      <a:pt x="2550" y="1405"/>
                    </a:lnTo>
                    <a:lnTo>
                      <a:pt x="2544" y="1412"/>
                    </a:lnTo>
                    <a:lnTo>
                      <a:pt x="2531" y="1417"/>
                    </a:lnTo>
                    <a:lnTo>
                      <a:pt x="2531" y="1436"/>
                    </a:lnTo>
                    <a:lnTo>
                      <a:pt x="2514" y="1447"/>
                    </a:lnTo>
                    <a:lnTo>
                      <a:pt x="2496" y="1459"/>
                    </a:lnTo>
                    <a:lnTo>
                      <a:pt x="2496" y="1467"/>
                    </a:lnTo>
                    <a:lnTo>
                      <a:pt x="2474" y="1467"/>
                    </a:lnTo>
                    <a:lnTo>
                      <a:pt x="2461" y="1474"/>
                    </a:lnTo>
                    <a:lnTo>
                      <a:pt x="2451" y="1485"/>
                    </a:lnTo>
                    <a:lnTo>
                      <a:pt x="2439" y="1494"/>
                    </a:lnTo>
                    <a:lnTo>
                      <a:pt x="2423" y="1501"/>
                    </a:lnTo>
                    <a:lnTo>
                      <a:pt x="2407" y="1504"/>
                    </a:lnTo>
                    <a:lnTo>
                      <a:pt x="2390" y="1509"/>
                    </a:lnTo>
                    <a:lnTo>
                      <a:pt x="2376" y="1515"/>
                    </a:lnTo>
                    <a:lnTo>
                      <a:pt x="2364" y="1522"/>
                    </a:lnTo>
                    <a:lnTo>
                      <a:pt x="2352" y="1525"/>
                    </a:lnTo>
                    <a:lnTo>
                      <a:pt x="2343" y="1525"/>
                    </a:lnTo>
                    <a:lnTo>
                      <a:pt x="2339" y="1523"/>
                    </a:lnTo>
                    <a:lnTo>
                      <a:pt x="2338" y="1523"/>
                    </a:lnTo>
                    <a:lnTo>
                      <a:pt x="2336" y="1522"/>
                    </a:lnTo>
                    <a:lnTo>
                      <a:pt x="2336" y="1522"/>
                    </a:lnTo>
                    <a:lnTo>
                      <a:pt x="2334" y="1520"/>
                    </a:lnTo>
                    <a:lnTo>
                      <a:pt x="2332" y="1516"/>
                    </a:lnTo>
                    <a:lnTo>
                      <a:pt x="2327" y="1506"/>
                    </a:lnTo>
                    <a:lnTo>
                      <a:pt x="2325" y="1495"/>
                    </a:lnTo>
                    <a:lnTo>
                      <a:pt x="2325" y="1485"/>
                    </a:lnTo>
                    <a:lnTo>
                      <a:pt x="2324" y="1474"/>
                    </a:lnTo>
                    <a:lnTo>
                      <a:pt x="2315" y="1457"/>
                    </a:lnTo>
                    <a:lnTo>
                      <a:pt x="2303" y="1441"/>
                    </a:lnTo>
                    <a:lnTo>
                      <a:pt x="2290" y="1427"/>
                    </a:lnTo>
                    <a:lnTo>
                      <a:pt x="2278" y="1413"/>
                    </a:lnTo>
                    <a:lnTo>
                      <a:pt x="2275" y="1403"/>
                    </a:lnTo>
                    <a:lnTo>
                      <a:pt x="2273" y="1391"/>
                    </a:lnTo>
                    <a:lnTo>
                      <a:pt x="2271" y="1378"/>
                    </a:lnTo>
                    <a:lnTo>
                      <a:pt x="2266" y="1368"/>
                    </a:lnTo>
                    <a:lnTo>
                      <a:pt x="2247" y="1356"/>
                    </a:lnTo>
                    <a:lnTo>
                      <a:pt x="2242" y="1344"/>
                    </a:lnTo>
                    <a:lnTo>
                      <a:pt x="2236" y="1331"/>
                    </a:lnTo>
                    <a:lnTo>
                      <a:pt x="2231" y="1319"/>
                    </a:lnTo>
                    <a:lnTo>
                      <a:pt x="2224" y="1309"/>
                    </a:lnTo>
                    <a:lnTo>
                      <a:pt x="2214" y="1302"/>
                    </a:lnTo>
                    <a:lnTo>
                      <a:pt x="2208" y="1300"/>
                    </a:lnTo>
                    <a:lnTo>
                      <a:pt x="2207" y="1296"/>
                    </a:lnTo>
                    <a:lnTo>
                      <a:pt x="2203" y="1295"/>
                    </a:lnTo>
                    <a:lnTo>
                      <a:pt x="2200" y="1293"/>
                    </a:lnTo>
                    <a:lnTo>
                      <a:pt x="2196" y="1291"/>
                    </a:lnTo>
                    <a:lnTo>
                      <a:pt x="2193" y="1288"/>
                    </a:lnTo>
                    <a:lnTo>
                      <a:pt x="2189" y="1282"/>
                    </a:lnTo>
                    <a:lnTo>
                      <a:pt x="2186" y="1275"/>
                    </a:lnTo>
                    <a:lnTo>
                      <a:pt x="2182" y="1275"/>
                    </a:lnTo>
                    <a:lnTo>
                      <a:pt x="2182" y="1282"/>
                    </a:lnTo>
                    <a:lnTo>
                      <a:pt x="2194" y="1298"/>
                    </a:lnTo>
                    <a:lnTo>
                      <a:pt x="2205" y="1316"/>
                    </a:lnTo>
                    <a:lnTo>
                      <a:pt x="2212" y="1337"/>
                    </a:lnTo>
                    <a:lnTo>
                      <a:pt x="2219" y="1356"/>
                    </a:lnTo>
                    <a:lnTo>
                      <a:pt x="2228" y="1375"/>
                    </a:lnTo>
                    <a:lnTo>
                      <a:pt x="2231" y="1378"/>
                    </a:lnTo>
                    <a:lnTo>
                      <a:pt x="2236" y="1382"/>
                    </a:lnTo>
                    <a:lnTo>
                      <a:pt x="2240" y="1385"/>
                    </a:lnTo>
                    <a:lnTo>
                      <a:pt x="2245" y="1389"/>
                    </a:lnTo>
                    <a:lnTo>
                      <a:pt x="2247" y="1394"/>
                    </a:lnTo>
                    <a:lnTo>
                      <a:pt x="2247" y="1429"/>
                    </a:lnTo>
                    <a:lnTo>
                      <a:pt x="2250" y="1433"/>
                    </a:lnTo>
                    <a:lnTo>
                      <a:pt x="2254" y="1438"/>
                    </a:lnTo>
                    <a:lnTo>
                      <a:pt x="2259" y="1441"/>
                    </a:lnTo>
                    <a:lnTo>
                      <a:pt x="2264" y="1445"/>
                    </a:lnTo>
                    <a:lnTo>
                      <a:pt x="2266" y="1448"/>
                    </a:lnTo>
                    <a:lnTo>
                      <a:pt x="2269" y="1459"/>
                    </a:lnTo>
                    <a:lnTo>
                      <a:pt x="2271" y="1467"/>
                    </a:lnTo>
                    <a:lnTo>
                      <a:pt x="2275" y="1478"/>
                    </a:lnTo>
                    <a:lnTo>
                      <a:pt x="2285" y="1490"/>
                    </a:lnTo>
                    <a:lnTo>
                      <a:pt x="2301" y="1501"/>
                    </a:lnTo>
                    <a:lnTo>
                      <a:pt x="2318" y="1511"/>
                    </a:lnTo>
                    <a:lnTo>
                      <a:pt x="2332" y="1522"/>
                    </a:lnTo>
                    <a:lnTo>
                      <a:pt x="2336" y="1527"/>
                    </a:lnTo>
                    <a:lnTo>
                      <a:pt x="2336" y="1534"/>
                    </a:lnTo>
                    <a:lnTo>
                      <a:pt x="2336" y="1539"/>
                    </a:lnTo>
                    <a:lnTo>
                      <a:pt x="2338" y="1544"/>
                    </a:lnTo>
                    <a:lnTo>
                      <a:pt x="2343" y="1550"/>
                    </a:lnTo>
                    <a:lnTo>
                      <a:pt x="2358" y="1551"/>
                    </a:lnTo>
                    <a:lnTo>
                      <a:pt x="2376" y="1543"/>
                    </a:lnTo>
                    <a:lnTo>
                      <a:pt x="2400" y="1537"/>
                    </a:lnTo>
                    <a:lnTo>
                      <a:pt x="2423" y="1532"/>
                    </a:lnTo>
                    <a:lnTo>
                      <a:pt x="2444" y="1529"/>
                    </a:lnTo>
                    <a:lnTo>
                      <a:pt x="2444" y="1532"/>
                    </a:lnTo>
                    <a:lnTo>
                      <a:pt x="2439" y="1541"/>
                    </a:lnTo>
                    <a:lnTo>
                      <a:pt x="2439" y="1551"/>
                    </a:lnTo>
                    <a:lnTo>
                      <a:pt x="2435" y="1563"/>
                    </a:lnTo>
                    <a:lnTo>
                      <a:pt x="2428" y="1581"/>
                    </a:lnTo>
                    <a:lnTo>
                      <a:pt x="2418" y="1602"/>
                    </a:lnTo>
                    <a:lnTo>
                      <a:pt x="2406" y="1623"/>
                    </a:lnTo>
                    <a:lnTo>
                      <a:pt x="2393" y="1640"/>
                    </a:lnTo>
                    <a:lnTo>
                      <a:pt x="2374" y="1659"/>
                    </a:lnTo>
                    <a:lnTo>
                      <a:pt x="2353" y="1677"/>
                    </a:lnTo>
                    <a:lnTo>
                      <a:pt x="2331" y="1694"/>
                    </a:lnTo>
                    <a:lnTo>
                      <a:pt x="2310" y="1714"/>
                    </a:lnTo>
                    <a:lnTo>
                      <a:pt x="2292" y="1735"/>
                    </a:lnTo>
                    <a:lnTo>
                      <a:pt x="2278" y="1759"/>
                    </a:lnTo>
                    <a:lnTo>
                      <a:pt x="2273" y="1782"/>
                    </a:lnTo>
                    <a:lnTo>
                      <a:pt x="2276" y="1803"/>
                    </a:lnTo>
                    <a:lnTo>
                      <a:pt x="2283" y="1824"/>
                    </a:lnTo>
                    <a:lnTo>
                      <a:pt x="2290" y="1843"/>
                    </a:lnTo>
                    <a:lnTo>
                      <a:pt x="2297" y="1864"/>
                    </a:lnTo>
                    <a:lnTo>
                      <a:pt x="2303" y="1885"/>
                    </a:lnTo>
                    <a:lnTo>
                      <a:pt x="2301" y="1906"/>
                    </a:lnTo>
                    <a:lnTo>
                      <a:pt x="2290" y="1928"/>
                    </a:lnTo>
                    <a:lnTo>
                      <a:pt x="2275" y="1939"/>
                    </a:lnTo>
                    <a:lnTo>
                      <a:pt x="2257" y="1947"/>
                    </a:lnTo>
                    <a:lnTo>
                      <a:pt x="2240" y="1956"/>
                    </a:lnTo>
                    <a:lnTo>
                      <a:pt x="2226" y="1968"/>
                    </a:lnTo>
                    <a:lnTo>
                      <a:pt x="2217" y="1986"/>
                    </a:lnTo>
                    <a:lnTo>
                      <a:pt x="2226" y="1996"/>
                    </a:lnTo>
                    <a:lnTo>
                      <a:pt x="2233" y="2012"/>
                    </a:lnTo>
                    <a:lnTo>
                      <a:pt x="2236" y="2031"/>
                    </a:lnTo>
                    <a:lnTo>
                      <a:pt x="2231" y="2035"/>
                    </a:lnTo>
                    <a:lnTo>
                      <a:pt x="2228" y="2038"/>
                    </a:lnTo>
                    <a:lnTo>
                      <a:pt x="2226" y="2040"/>
                    </a:lnTo>
                    <a:lnTo>
                      <a:pt x="2222" y="2043"/>
                    </a:lnTo>
                    <a:lnTo>
                      <a:pt x="2221" y="2047"/>
                    </a:lnTo>
                    <a:lnTo>
                      <a:pt x="2217" y="2050"/>
                    </a:lnTo>
                    <a:lnTo>
                      <a:pt x="2198" y="2054"/>
                    </a:lnTo>
                    <a:lnTo>
                      <a:pt x="2193" y="2066"/>
                    </a:lnTo>
                    <a:lnTo>
                      <a:pt x="2191" y="2080"/>
                    </a:lnTo>
                    <a:lnTo>
                      <a:pt x="2189" y="2094"/>
                    </a:lnTo>
                    <a:lnTo>
                      <a:pt x="2186" y="2108"/>
                    </a:lnTo>
                    <a:lnTo>
                      <a:pt x="2163" y="2127"/>
                    </a:lnTo>
                    <a:lnTo>
                      <a:pt x="2156" y="2143"/>
                    </a:lnTo>
                    <a:lnTo>
                      <a:pt x="2147" y="2159"/>
                    </a:lnTo>
                    <a:lnTo>
                      <a:pt x="2130" y="2174"/>
                    </a:lnTo>
                    <a:lnTo>
                      <a:pt x="2109" y="2187"/>
                    </a:lnTo>
                    <a:lnTo>
                      <a:pt x="2083" y="2194"/>
                    </a:lnTo>
                    <a:lnTo>
                      <a:pt x="2057" y="2201"/>
                    </a:lnTo>
                    <a:lnTo>
                      <a:pt x="2030" y="2206"/>
                    </a:lnTo>
                    <a:lnTo>
                      <a:pt x="2006" y="2211"/>
                    </a:lnTo>
                    <a:lnTo>
                      <a:pt x="2001" y="2208"/>
                    </a:lnTo>
                    <a:lnTo>
                      <a:pt x="1997" y="2204"/>
                    </a:lnTo>
                    <a:lnTo>
                      <a:pt x="1994" y="2202"/>
                    </a:lnTo>
                    <a:lnTo>
                      <a:pt x="1990" y="2197"/>
                    </a:lnTo>
                    <a:lnTo>
                      <a:pt x="1987" y="2194"/>
                    </a:lnTo>
                    <a:lnTo>
                      <a:pt x="1985" y="2185"/>
                    </a:lnTo>
                    <a:lnTo>
                      <a:pt x="1985" y="2174"/>
                    </a:lnTo>
                    <a:lnTo>
                      <a:pt x="1985" y="2162"/>
                    </a:lnTo>
                    <a:lnTo>
                      <a:pt x="1983" y="2150"/>
                    </a:lnTo>
                    <a:lnTo>
                      <a:pt x="1973" y="2133"/>
                    </a:lnTo>
                    <a:lnTo>
                      <a:pt x="1959" y="2117"/>
                    </a:lnTo>
                    <a:lnTo>
                      <a:pt x="1945" y="2099"/>
                    </a:lnTo>
                    <a:lnTo>
                      <a:pt x="1936" y="2082"/>
                    </a:lnTo>
                    <a:lnTo>
                      <a:pt x="1940" y="2070"/>
                    </a:lnTo>
                    <a:lnTo>
                      <a:pt x="1940" y="2068"/>
                    </a:lnTo>
                    <a:lnTo>
                      <a:pt x="1936" y="2064"/>
                    </a:lnTo>
                    <a:lnTo>
                      <a:pt x="1933" y="2063"/>
                    </a:lnTo>
                    <a:lnTo>
                      <a:pt x="1931" y="2059"/>
                    </a:lnTo>
                    <a:lnTo>
                      <a:pt x="1929" y="2059"/>
                    </a:lnTo>
                    <a:lnTo>
                      <a:pt x="1927" y="2054"/>
                    </a:lnTo>
                    <a:lnTo>
                      <a:pt x="1929" y="2049"/>
                    </a:lnTo>
                    <a:lnTo>
                      <a:pt x="1929" y="2045"/>
                    </a:lnTo>
                    <a:lnTo>
                      <a:pt x="1931" y="2042"/>
                    </a:lnTo>
                    <a:lnTo>
                      <a:pt x="1933" y="2038"/>
                    </a:lnTo>
                    <a:lnTo>
                      <a:pt x="1926" y="2035"/>
                    </a:lnTo>
                    <a:lnTo>
                      <a:pt x="1926" y="2031"/>
                    </a:lnTo>
                    <a:lnTo>
                      <a:pt x="1926" y="2028"/>
                    </a:lnTo>
                    <a:lnTo>
                      <a:pt x="1927" y="2023"/>
                    </a:lnTo>
                    <a:lnTo>
                      <a:pt x="1929" y="2019"/>
                    </a:lnTo>
                    <a:lnTo>
                      <a:pt x="1929" y="2014"/>
                    </a:lnTo>
                    <a:lnTo>
                      <a:pt x="1929" y="2009"/>
                    </a:lnTo>
                    <a:lnTo>
                      <a:pt x="1922" y="1995"/>
                    </a:lnTo>
                    <a:lnTo>
                      <a:pt x="1912" y="1979"/>
                    </a:lnTo>
                    <a:lnTo>
                      <a:pt x="1901" y="1965"/>
                    </a:lnTo>
                    <a:lnTo>
                      <a:pt x="1894" y="1951"/>
                    </a:lnTo>
                    <a:lnTo>
                      <a:pt x="1892" y="1934"/>
                    </a:lnTo>
                    <a:lnTo>
                      <a:pt x="1896" y="1914"/>
                    </a:lnTo>
                    <a:lnTo>
                      <a:pt x="1903" y="1897"/>
                    </a:lnTo>
                    <a:lnTo>
                      <a:pt x="1913" y="1878"/>
                    </a:lnTo>
                    <a:lnTo>
                      <a:pt x="1920" y="1862"/>
                    </a:lnTo>
                    <a:lnTo>
                      <a:pt x="1926" y="1848"/>
                    </a:lnTo>
                    <a:lnTo>
                      <a:pt x="1919" y="1834"/>
                    </a:lnTo>
                    <a:lnTo>
                      <a:pt x="1917" y="1822"/>
                    </a:lnTo>
                    <a:lnTo>
                      <a:pt x="1917" y="1810"/>
                    </a:lnTo>
                    <a:lnTo>
                      <a:pt x="1913" y="1794"/>
                    </a:lnTo>
                    <a:lnTo>
                      <a:pt x="1903" y="1773"/>
                    </a:lnTo>
                    <a:lnTo>
                      <a:pt x="1887" y="1752"/>
                    </a:lnTo>
                    <a:lnTo>
                      <a:pt x="1872" y="1733"/>
                    </a:lnTo>
                    <a:lnTo>
                      <a:pt x="1856" y="1717"/>
                    </a:lnTo>
                    <a:lnTo>
                      <a:pt x="1861" y="1696"/>
                    </a:lnTo>
                    <a:lnTo>
                      <a:pt x="1866" y="1677"/>
                    </a:lnTo>
                    <a:lnTo>
                      <a:pt x="1872" y="1656"/>
                    </a:lnTo>
                    <a:lnTo>
                      <a:pt x="1866" y="1653"/>
                    </a:lnTo>
                    <a:lnTo>
                      <a:pt x="1863" y="1651"/>
                    </a:lnTo>
                    <a:lnTo>
                      <a:pt x="1859" y="1647"/>
                    </a:lnTo>
                    <a:lnTo>
                      <a:pt x="1856" y="1646"/>
                    </a:lnTo>
                    <a:lnTo>
                      <a:pt x="1851" y="1646"/>
                    </a:lnTo>
                    <a:lnTo>
                      <a:pt x="1844" y="1644"/>
                    </a:lnTo>
                    <a:lnTo>
                      <a:pt x="1840" y="1647"/>
                    </a:lnTo>
                    <a:lnTo>
                      <a:pt x="1838" y="1649"/>
                    </a:lnTo>
                    <a:lnTo>
                      <a:pt x="1833" y="1651"/>
                    </a:lnTo>
                    <a:lnTo>
                      <a:pt x="1828" y="1651"/>
                    </a:lnTo>
                    <a:lnTo>
                      <a:pt x="1821" y="1651"/>
                    </a:lnTo>
                    <a:lnTo>
                      <a:pt x="1802" y="1621"/>
                    </a:lnTo>
                    <a:lnTo>
                      <a:pt x="1789" y="1619"/>
                    </a:lnTo>
                    <a:lnTo>
                      <a:pt x="1777" y="1618"/>
                    </a:lnTo>
                    <a:lnTo>
                      <a:pt x="1763" y="1616"/>
                    </a:lnTo>
                    <a:lnTo>
                      <a:pt x="1746" y="1623"/>
                    </a:lnTo>
                    <a:lnTo>
                      <a:pt x="1728" y="1630"/>
                    </a:lnTo>
                    <a:lnTo>
                      <a:pt x="1714" y="1635"/>
                    </a:lnTo>
                    <a:lnTo>
                      <a:pt x="1680" y="1628"/>
                    </a:lnTo>
                    <a:lnTo>
                      <a:pt x="1676" y="1640"/>
                    </a:lnTo>
                    <a:lnTo>
                      <a:pt x="1664" y="1640"/>
                    </a:lnTo>
                    <a:lnTo>
                      <a:pt x="1653" y="1637"/>
                    </a:lnTo>
                    <a:lnTo>
                      <a:pt x="1645" y="1635"/>
                    </a:lnTo>
                    <a:lnTo>
                      <a:pt x="1641" y="1637"/>
                    </a:lnTo>
                    <a:lnTo>
                      <a:pt x="1638" y="1640"/>
                    </a:lnTo>
                    <a:lnTo>
                      <a:pt x="1632" y="1642"/>
                    </a:lnTo>
                    <a:lnTo>
                      <a:pt x="1625" y="1644"/>
                    </a:lnTo>
                    <a:lnTo>
                      <a:pt x="1615" y="1632"/>
                    </a:lnTo>
                    <a:lnTo>
                      <a:pt x="1601" y="1625"/>
                    </a:lnTo>
                    <a:lnTo>
                      <a:pt x="1587" y="1618"/>
                    </a:lnTo>
                    <a:lnTo>
                      <a:pt x="1573" y="1611"/>
                    </a:lnTo>
                    <a:lnTo>
                      <a:pt x="1561" y="1602"/>
                    </a:lnTo>
                    <a:lnTo>
                      <a:pt x="1552" y="1579"/>
                    </a:lnTo>
                    <a:lnTo>
                      <a:pt x="1542" y="1567"/>
                    </a:lnTo>
                    <a:lnTo>
                      <a:pt x="1526" y="1555"/>
                    </a:lnTo>
                    <a:lnTo>
                      <a:pt x="1512" y="1543"/>
                    </a:lnTo>
                    <a:lnTo>
                      <a:pt x="1503" y="1532"/>
                    </a:lnTo>
                    <a:lnTo>
                      <a:pt x="1503" y="1509"/>
                    </a:lnTo>
                    <a:lnTo>
                      <a:pt x="1500" y="1499"/>
                    </a:lnTo>
                    <a:lnTo>
                      <a:pt x="1501" y="1483"/>
                    </a:lnTo>
                    <a:lnTo>
                      <a:pt x="1505" y="1469"/>
                    </a:lnTo>
                    <a:lnTo>
                      <a:pt x="1508" y="1457"/>
                    </a:lnTo>
                    <a:lnTo>
                      <a:pt x="1510" y="1448"/>
                    </a:lnTo>
                    <a:lnTo>
                      <a:pt x="1510" y="1434"/>
                    </a:lnTo>
                    <a:lnTo>
                      <a:pt x="1507" y="1426"/>
                    </a:lnTo>
                    <a:lnTo>
                      <a:pt x="1501" y="1417"/>
                    </a:lnTo>
                    <a:lnTo>
                      <a:pt x="1498" y="1410"/>
                    </a:lnTo>
                    <a:lnTo>
                      <a:pt x="1498" y="1399"/>
                    </a:lnTo>
                    <a:lnTo>
                      <a:pt x="1501" y="1385"/>
                    </a:lnTo>
                    <a:lnTo>
                      <a:pt x="1508" y="1370"/>
                    </a:lnTo>
                    <a:lnTo>
                      <a:pt x="1515" y="1352"/>
                    </a:lnTo>
                    <a:lnTo>
                      <a:pt x="1522" y="1337"/>
                    </a:lnTo>
                    <a:lnTo>
                      <a:pt x="1529" y="1324"/>
                    </a:lnTo>
                    <a:lnTo>
                      <a:pt x="1533" y="1317"/>
                    </a:lnTo>
                    <a:lnTo>
                      <a:pt x="1545" y="1307"/>
                    </a:lnTo>
                    <a:lnTo>
                      <a:pt x="1559" y="1298"/>
                    </a:lnTo>
                    <a:lnTo>
                      <a:pt x="1573" y="1291"/>
                    </a:lnTo>
                    <a:lnTo>
                      <a:pt x="1587" y="1282"/>
                    </a:lnTo>
                    <a:lnTo>
                      <a:pt x="1590" y="1274"/>
                    </a:lnTo>
                    <a:lnTo>
                      <a:pt x="1590" y="1263"/>
                    </a:lnTo>
                    <a:lnTo>
                      <a:pt x="1589" y="1251"/>
                    </a:lnTo>
                    <a:lnTo>
                      <a:pt x="1590" y="1241"/>
                    </a:lnTo>
                    <a:lnTo>
                      <a:pt x="1599" y="1227"/>
                    </a:lnTo>
                    <a:lnTo>
                      <a:pt x="1611" y="1216"/>
                    </a:lnTo>
                    <a:lnTo>
                      <a:pt x="1624" y="1206"/>
                    </a:lnTo>
                    <a:lnTo>
                      <a:pt x="1636" y="1195"/>
                    </a:lnTo>
                    <a:lnTo>
                      <a:pt x="1646" y="1183"/>
                    </a:lnTo>
                    <a:lnTo>
                      <a:pt x="1652" y="1167"/>
                    </a:lnTo>
                    <a:lnTo>
                      <a:pt x="1652" y="1166"/>
                    </a:lnTo>
                    <a:lnTo>
                      <a:pt x="1650" y="1166"/>
                    </a:lnTo>
                    <a:lnTo>
                      <a:pt x="1650" y="1164"/>
                    </a:lnTo>
                    <a:lnTo>
                      <a:pt x="1650" y="1162"/>
                    </a:lnTo>
                    <a:lnTo>
                      <a:pt x="1648" y="1160"/>
                    </a:lnTo>
                    <a:lnTo>
                      <a:pt x="1645" y="1159"/>
                    </a:lnTo>
                    <a:lnTo>
                      <a:pt x="1641" y="1157"/>
                    </a:lnTo>
                    <a:lnTo>
                      <a:pt x="1638" y="1157"/>
                    </a:lnTo>
                    <a:lnTo>
                      <a:pt x="1632" y="1155"/>
                    </a:lnTo>
                    <a:lnTo>
                      <a:pt x="1629" y="1159"/>
                    </a:lnTo>
                    <a:lnTo>
                      <a:pt x="1625" y="1159"/>
                    </a:lnTo>
                    <a:lnTo>
                      <a:pt x="1620" y="1160"/>
                    </a:lnTo>
                    <a:lnTo>
                      <a:pt x="1613" y="1160"/>
                    </a:lnTo>
                    <a:lnTo>
                      <a:pt x="1613" y="1155"/>
                    </a:lnTo>
                    <a:lnTo>
                      <a:pt x="1610" y="1155"/>
                    </a:lnTo>
                    <a:lnTo>
                      <a:pt x="1610" y="1141"/>
                    </a:lnTo>
                    <a:lnTo>
                      <a:pt x="1608" y="1122"/>
                    </a:lnTo>
                    <a:lnTo>
                      <a:pt x="1606" y="1099"/>
                    </a:lnTo>
                    <a:lnTo>
                      <a:pt x="1606" y="1077"/>
                    </a:lnTo>
                    <a:lnTo>
                      <a:pt x="1606" y="1057"/>
                    </a:lnTo>
                    <a:lnTo>
                      <a:pt x="1610" y="1045"/>
                    </a:lnTo>
                    <a:lnTo>
                      <a:pt x="1611" y="1040"/>
                    </a:lnTo>
                    <a:lnTo>
                      <a:pt x="1613" y="1036"/>
                    </a:lnTo>
                    <a:lnTo>
                      <a:pt x="1615" y="1035"/>
                    </a:lnTo>
                    <a:lnTo>
                      <a:pt x="1617" y="1035"/>
                    </a:lnTo>
                    <a:lnTo>
                      <a:pt x="1620" y="1035"/>
                    </a:lnTo>
                    <a:lnTo>
                      <a:pt x="1624" y="1033"/>
                    </a:lnTo>
                    <a:lnTo>
                      <a:pt x="1629" y="1033"/>
                    </a:lnTo>
                    <a:lnTo>
                      <a:pt x="1643" y="1038"/>
                    </a:lnTo>
                    <a:lnTo>
                      <a:pt x="1659" y="1042"/>
                    </a:lnTo>
                    <a:lnTo>
                      <a:pt x="1676" y="1042"/>
                    </a:lnTo>
                    <a:lnTo>
                      <a:pt x="1693" y="1038"/>
                    </a:lnTo>
                    <a:lnTo>
                      <a:pt x="1706" y="1033"/>
                    </a:lnTo>
                    <a:lnTo>
                      <a:pt x="1707" y="1031"/>
                    </a:lnTo>
                    <a:lnTo>
                      <a:pt x="1707" y="1029"/>
                    </a:lnTo>
                    <a:lnTo>
                      <a:pt x="1709" y="1029"/>
                    </a:lnTo>
                    <a:lnTo>
                      <a:pt x="1709" y="1028"/>
                    </a:lnTo>
                    <a:lnTo>
                      <a:pt x="1709" y="1026"/>
                    </a:lnTo>
                    <a:lnTo>
                      <a:pt x="1713" y="1012"/>
                    </a:lnTo>
                    <a:lnTo>
                      <a:pt x="1713" y="996"/>
                    </a:lnTo>
                    <a:lnTo>
                      <a:pt x="1711" y="981"/>
                    </a:lnTo>
                    <a:lnTo>
                      <a:pt x="1709" y="963"/>
                    </a:lnTo>
                    <a:lnTo>
                      <a:pt x="1697" y="960"/>
                    </a:lnTo>
                    <a:lnTo>
                      <a:pt x="1685" y="956"/>
                    </a:lnTo>
                    <a:lnTo>
                      <a:pt x="1673" y="949"/>
                    </a:lnTo>
                    <a:lnTo>
                      <a:pt x="1664" y="940"/>
                    </a:lnTo>
                    <a:lnTo>
                      <a:pt x="1667" y="939"/>
                    </a:lnTo>
                    <a:lnTo>
                      <a:pt x="1671" y="937"/>
                    </a:lnTo>
                    <a:lnTo>
                      <a:pt x="1673" y="935"/>
                    </a:lnTo>
                    <a:lnTo>
                      <a:pt x="1676" y="935"/>
                    </a:lnTo>
                    <a:lnTo>
                      <a:pt x="1680" y="933"/>
                    </a:lnTo>
                    <a:lnTo>
                      <a:pt x="1686" y="933"/>
                    </a:lnTo>
                    <a:lnTo>
                      <a:pt x="1690" y="932"/>
                    </a:lnTo>
                    <a:lnTo>
                      <a:pt x="1695" y="930"/>
                    </a:lnTo>
                    <a:lnTo>
                      <a:pt x="1700" y="930"/>
                    </a:lnTo>
                    <a:lnTo>
                      <a:pt x="1706" y="930"/>
                    </a:lnTo>
                    <a:lnTo>
                      <a:pt x="1706" y="911"/>
                    </a:lnTo>
                    <a:lnTo>
                      <a:pt x="1711" y="911"/>
                    </a:lnTo>
                    <a:lnTo>
                      <a:pt x="1716" y="912"/>
                    </a:lnTo>
                    <a:lnTo>
                      <a:pt x="1718" y="914"/>
                    </a:lnTo>
                    <a:lnTo>
                      <a:pt x="1721" y="914"/>
                    </a:lnTo>
                    <a:lnTo>
                      <a:pt x="1725" y="916"/>
                    </a:lnTo>
                    <a:lnTo>
                      <a:pt x="1728" y="918"/>
                    </a:lnTo>
                    <a:lnTo>
                      <a:pt x="1732" y="914"/>
                    </a:lnTo>
                    <a:lnTo>
                      <a:pt x="1737" y="912"/>
                    </a:lnTo>
                    <a:lnTo>
                      <a:pt x="1741" y="911"/>
                    </a:lnTo>
                    <a:lnTo>
                      <a:pt x="1746" y="909"/>
                    </a:lnTo>
                    <a:lnTo>
                      <a:pt x="1748" y="907"/>
                    </a:lnTo>
                    <a:lnTo>
                      <a:pt x="1749" y="904"/>
                    </a:lnTo>
                    <a:lnTo>
                      <a:pt x="1749" y="900"/>
                    </a:lnTo>
                    <a:lnTo>
                      <a:pt x="1749" y="897"/>
                    </a:lnTo>
                    <a:lnTo>
                      <a:pt x="1749" y="893"/>
                    </a:lnTo>
                    <a:lnTo>
                      <a:pt x="1751" y="890"/>
                    </a:lnTo>
                    <a:lnTo>
                      <a:pt x="1753" y="886"/>
                    </a:lnTo>
                    <a:lnTo>
                      <a:pt x="1786" y="876"/>
                    </a:lnTo>
                    <a:lnTo>
                      <a:pt x="1793" y="865"/>
                    </a:lnTo>
                    <a:lnTo>
                      <a:pt x="1795" y="855"/>
                    </a:lnTo>
                    <a:lnTo>
                      <a:pt x="1800" y="844"/>
                    </a:lnTo>
                    <a:lnTo>
                      <a:pt x="1810" y="837"/>
                    </a:lnTo>
                    <a:lnTo>
                      <a:pt x="1823" y="832"/>
                    </a:lnTo>
                    <a:lnTo>
                      <a:pt x="1838" y="827"/>
                    </a:lnTo>
                    <a:lnTo>
                      <a:pt x="1852" y="822"/>
                    </a:lnTo>
                    <a:lnTo>
                      <a:pt x="1854" y="820"/>
                    </a:lnTo>
                    <a:lnTo>
                      <a:pt x="1854" y="820"/>
                    </a:lnTo>
                    <a:lnTo>
                      <a:pt x="1854" y="818"/>
                    </a:lnTo>
                    <a:lnTo>
                      <a:pt x="1854" y="816"/>
                    </a:lnTo>
                    <a:lnTo>
                      <a:pt x="1856" y="815"/>
                    </a:lnTo>
                    <a:lnTo>
                      <a:pt x="1849" y="797"/>
                    </a:lnTo>
                    <a:lnTo>
                      <a:pt x="1845" y="776"/>
                    </a:lnTo>
                    <a:lnTo>
                      <a:pt x="1845" y="757"/>
                    </a:lnTo>
                    <a:lnTo>
                      <a:pt x="1844" y="741"/>
                    </a:lnTo>
                    <a:lnTo>
                      <a:pt x="1859" y="740"/>
                    </a:lnTo>
                    <a:lnTo>
                      <a:pt x="1870" y="736"/>
                    </a:lnTo>
                    <a:lnTo>
                      <a:pt x="1882" y="733"/>
                    </a:lnTo>
                    <a:lnTo>
                      <a:pt x="1882" y="741"/>
                    </a:lnTo>
                    <a:lnTo>
                      <a:pt x="1880" y="748"/>
                    </a:lnTo>
                    <a:lnTo>
                      <a:pt x="1878" y="761"/>
                    </a:lnTo>
                    <a:lnTo>
                      <a:pt x="1877" y="778"/>
                    </a:lnTo>
                    <a:lnTo>
                      <a:pt x="1875" y="794"/>
                    </a:lnTo>
                    <a:lnTo>
                      <a:pt x="1875" y="806"/>
                    </a:lnTo>
                    <a:lnTo>
                      <a:pt x="1880" y="809"/>
                    </a:lnTo>
                    <a:lnTo>
                      <a:pt x="1884" y="811"/>
                    </a:lnTo>
                    <a:lnTo>
                      <a:pt x="1885" y="813"/>
                    </a:lnTo>
                    <a:lnTo>
                      <a:pt x="1889" y="815"/>
                    </a:lnTo>
                    <a:lnTo>
                      <a:pt x="1894" y="818"/>
                    </a:lnTo>
                    <a:lnTo>
                      <a:pt x="1905" y="813"/>
                    </a:lnTo>
                    <a:lnTo>
                      <a:pt x="1912" y="813"/>
                    </a:lnTo>
                    <a:lnTo>
                      <a:pt x="1917" y="816"/>
                    </a:lnTo>
                    <a:lnTo>
                      <a:pt x="1924" y="822"/>
                    </a:lnTo>
                    <a:lnTo>
                      <a:pt x="1933" y="822"/>
                    </a:lnTo>
                    <a:lnTo>
                      <a:pt x="1943" y="818"/>
                    </a:lnTo>
                    <a:lnTo>
                      <a:pt x="1952" y="813"/>
                    </a:lnTo>
                    <a:lnTo>
                      <a:pt x="1957" y="808"/>
                    </a:lnTo>
                    <a:lnTo>
                      <a:pt x="1964" y="804"/>
                    </a:lnTo>
                    <a:lnTo>
                      <a:pt x="1973" y="801"/>
                    </a:lnTo>
                    <a:lnTo>
                      <a:pt x="1987" y="802"/>
                    </a:lnTo>
                    <a:lnTo>
                      <a:pt x="2006" y="806"/>
                    </a:lnTo>
                    <a:lnTo>
                      <a:pt x="2008" y="801"/>
                    </a:lnTo>
                    <a:lnTo>
                      <a:pt x="2009" y="799"/>
                    </a:lnTo>
                    <a:lnTo>
                      <a:pt x="2013" y="795"/>
                    </a:lnTo>
                    <a:lnTo>
                      <a:pt x="2016" y="794"/>
                    </a:lnTo>
                    <a:lnTo>
                      <a:pt x="2020" y="794"/>
                    </a:lnTo>
                    <a:lnTo>
                      <a:pt x="2025" y="792"/>
                    </a:lnTo>
                    <a:lnTo>
                      <a:pt x="2025" y="762"/>
                    </a:lnTo>
                    <a:lnTo>
                      <a:pt x="2029" y="738"/>
                    </a:lnTo>
                    <a:lnTo>
                      <a:pt x="2032" y="734"/>
                    </a:lnTo>
                    <a:lnTo>
                      <a:pt x="2036" y="733"/>
                    </a:lnTo>
                    <a:lnTo>
                      <a:pt x="2039" y="729"/>
                    </a:lnTo>
                    <a:lnTo>
                      <a:pt x="2043" y="727"/>
                    </a:lnTo>
                    <a:lnTo>
                      <a:pt x="2048" y="726"/>
                    </a:lnTo>
                    <a:lnTo>
                      <a:pt x="2048" y="729"/>
                    </a:lnTo>
                    <a:lnTo>
                      <a:pt x="2051" y="733"/>
                    </a:lnTo>
                    <a:lnTo>
                      <a:pt x="2053" y="736"/>
                    </a:lnTo>
                    <a:lnTo>
                      <a:pt x="2055" y="740"/>
                    </a:lnTo>
                    <a:lnTo>
                      <a:pt x="2057" y="741"/>
                    </a:lnTo>
                    <a:lnTo>
                      <a:pt x="2062" y="743"/>
                    </a:lnTo>
                    <a:lnTo>
                      <a:pt x="2067" y="745"/>
                    </a:lnTo>
                    <a:lnTo>
                      <a:pt x="2065" y="729"/>
                    </a:lnTo>
                    <a:lnTo>
                      <a:pt x="2064" y="719"/>
                    </a:lnTo>
                    <a:lnTo>
                      <a:pt x="2060" y="712"/>
                    </a:lnTo>
                    <a:lnTo>
                      <a:pt x="2058" y="703"/>
                    </a:lnTo>
                    <a:lnTo>
                      <a:pt x="2055" y="687"/>
                    </a:lnTo>
                    <a:lnTo>
                      <a:pt x="2064" y="686"/>
                    </a:lnTo>
                    <a:lnTo>
                      <a:pt x="2070" y="682"/>
                    </a:lnTo>
                    <a:lnTo>
                      <a:pt x="2076" y="679"/>
                    </a:lnTo>
                    <a:lnTo>
                      <a:pt x="2083" y="675"/>
                    </a:lnTo>
                    <a:lnTo>
                      <a:pt x="2095" y="675"/>
                    </a:lnTo>
                    <a:lnTo>
                      <a:pt x="2107" y="677"/>
                    </a:lnTo>
                    <a:lnTo>
                      <a:pt x="2116" y="679"/>
                    </a:lnTo>
                    <a:lnTo>
                      <a:pt x="2125" y="675"/>
                    </a:lnTo>
                    <a:lnTo>
                      <a:pt x="2132" y="665"/>
                    </a:lnTo>
                    <a:lnTo>
                      <a:pt x="2126" y="663"/>
                    </a:lnTo>
                    <a:lnTo>
                      <a:pt x="2121" y="661"/>
                    </a:lnTo>
                    <a:lnTo>
                      <a:pt x="2118" y="659"/>
                    </a:lnTo>
                    <a:lnTo>
                      <a:pt x="2112" y="658"/>
                    </a:lnTo>
                    <a:lnTo>
                      <a:pt x="2105" y="658"/>
                    </a:lnTo>
                    <a:lnTo>
                      <a:pt x="2088" y="666"/>
                    </a:lnTo>
                    <a:lnTo>
                      <a:pt x="2069" y="672"/>
                    </a:lnTo>
                    <a:lnTo>
                      <a:pt x="2048" y="675"/>
                    </a:lnTo>
                    <a:lnTo>
                      <a:pt x="2044" y="666"/>
                    </a:lnTo>
                    <a:lnTo>
                      <a:pt x="2039" y="659"/>
                    </a:lnTo>
                    <a:lnTo>
                      <a:pt x="2034" y="652"/>
                    </a:lnTo>
                    <a:lnTo>
                      <a:pt x="2030" y="644"/>
                    </a:lnTo>
                    <a:lnTo>
                      <a:pt x="2029" y="630"/>
                    </a:lnTo>
                    <a:lnTo>
                      <a:pt x="2030" y="619"/>
                    </a:lnTo>
                    <a:lnTo>
                      <a:pt x="2029" y="607"/>
                    </a:lnTo>
                    <a:lnTo>
                      <a:pt x="2027" y="593"/>
                    </a:lnTo>
                    <a:lnTo>
                      <a:pt x="2029" y="581"/>
                    </a:lnTo>
                    <a:lnTo>
                      <a:pt x="2037" y="563"/>
                    </a:lnTo>
                    <a:lnTo>
                      <a:pt x="2051" y="551"/>
                    </a:lnTo>
                    <a:lnTo>
                      <a:pt x="2065" y="537"/>
                    </a:lnTo>
                    <a:lnTo>
                      <a:pt x="2077" y="523"/>
                    </a:lnTo>
                    <a:lnTo>
                      <a:pt x="2086" y="507"/>
                    </a:lnTo>
                    <a:lnTo>
                      <a:pt x="2081" y="502"/>
                    </a:lnTo>
                    <a:lnTo>
                      <a:pt x="2076" y="497"/>
                    </a:lnTo>
                    <a:lnTo>
                      <a:pt x="2070" y="492"/>
                    </a:lnTo>
                    <a:lnTo>
                      <a:pt x="2057" y="494"/>
                    </a:lnTo>
                    <a:lnTo>
                      <a:pt x="2041" y="495"/>
                    </a:lnTo>
                    <a:lnTo>
                      <a:pt x="2036" y="520"/>
                    </a:lnTo>
                    <a:lnTo>
                      <a:pt x="2027" y="539"/>
                    </a:lnTo>
                    <a:lnTo>
                      <a:pt x="2015" y="555"/>
                    </a:lnTo>
                    <a:lnTo>
                      <a:pt x="2001" y="570"/>
                    </a:lnTo>
                    <a:lnTo>
                      <a:pt x="1988" y="588"/>
                    </a:lnTo>
                    <a:lnTo>
                      <a:pt x="1980" y="609"/>
                    </a:lnTo>
                    <a:lnTo>
                      <a:pt x="1974" y="633"/>
                    </a:lnTo>
                    <a:lnTo>
                      <a:pt x="1985" y="642"/>
                    </a:lnTo>
                    <a:lnTo>
                      <a:pt x="1995" y="652"/>
                    </a:lnTo>
                    <a:lnTo>
                      <a:pt x="2002" y="665"/>
                    </a:lnTo>
                    <a:lnTo>
                      <a:pt x="2006" y="680"/>
                    </a:lnTo>
                    <a:lnTo>
                      <a:pt x="2001" y="682"/>
                    </a:lnTo>
                    <a:lnTo>
                      <a:pt x="1999" y="684"/>
                    </a:lnTo>
                    <a:lnTo>
                      <a:pt x="1997" y="686"/>
                    </a:lnTo>
                    <a:lnTo>
                      <a:pt x="1997" y="686"/>
                    </a:lnTo>
                    <a:lnTo>
                      <a:pt x="1997" y="687"/>
                    </a:lnTo>
                    <a:lnTo>
                      <a:pt x="1995" y="689"/>
                    </a:lnTo>
                    <a:lnTo>
                      <a:pt x="1995" y="693"/>
                    </a:lnTo>
                    <a:lnTo>
                      <a:pt x="1994" y="694"/>
                    </a:lnTo>
                    <a:lnTo>
                      <a:pt x="1971" y="703"/>
                    </a:lnTo>
                    <a:lnTo>
                      <a:pt x="1968" y="724"/>
                    </a:lnTo>
                    <a:lnTo>
                      <a:pt x="1961" y="740"/>
                    </a:lnTo>
                    <a:lnTo>
                      <a:pt x="1954" y="752"/>
                    </a:lnTo>
                    <a:lnTo>
                      <a:pt x="1943" y="762"/>
                    </a:lnTo>
                    <a:lnTo>
                      <a:pt x="1934" y="773"/>
                    </a:lnTo>
                    <a:lnTo>
                      <a:pt x="1926" y="787"/>
                    </a:lnTo>
                    <a:lnTo>
                      <a:pt x="1920" y="787"/>
                    </a:lnTo>
                    <a:lnTo>
                      <a:pt x="1920" y="783"/>
                    </a:lnTo>
                    <a:lnTo>
                      <a:pt x="1906" y="764"/>
                    </a:lnTo>
                    <a:lnTo>
                      <a:pt x="1898" y="743"/>
                    </a:lnTo>
                    <a:lnTo>
                      <a:pt x="1892" y="720"/>
                    </a:lnTo>
                    <a:lnTo>
                      <a:pt x="1882" y="694"/>
                    </a:lnTo>
                    <a:lnTo>
                      <a:pt x="1868" y="701"/>
                    </a:lnTo>
                    <a:lnTo>
                      <a:pt x="1859" y="710"/>
                    </a:lnTo>
                    <a:lnTo>
                      <a:pt x="1849" y="717"/>
                    </a:lnTo>
                    <a:lnTo>
                      <a:pt x="1838" y="722"/>
                    </a:lnTo>
                    <a:lnTo>
                      <a:pt x="1821" y="726"/>
                    </a:lnTo>
                    <a:lnTo>
                      <a:pt x="1819" y="724"/>
                    </a:lnTo>
                    <a:lnTo>
                      <a:pt x="1817" y="724"/>
                    </a:lnTo>
                    <a:lnTo>
                      <a:pt x="1816" y="724"/>
                    </a:lnTo>
                    <a:lnTo>
                      <a:pt x="1814" y="722"/>
                    </a:lnTo>
                    <a:lnTo>
                      <a:pt x="1810" y="722"/>
                    </a:lnTo>
                    <a:lnTo>
                      <a:pt x="1809" y="701"/>
                    </a:lnTo>
                    <a:lnTo>
                      <a:pt x="1807" y="684"/>
                    </a:lnTo>
                    <a:lnTo>
                      <a:pt x="1803" y="670"/>
                    </a:lnTo>
                    <a:lnTo>
                      <a:pt x="1800" y="654"/>
                    </a:lnTo>
                    <a:lnTo>
                      <a:pt x="1798" y="633"/>
                    </a:lnTo>
                    <a:lnTo>
                      <a:pt x="1807" y="624"/>
                    </a:lnTo>
                    <a:lnTo>
                      <a:pt x="1810" y="616"/>
                    </a:lnTo>
                    <a:lnTo>
                      <a:pt x="1812" y="605"/>
                    </a:lnTo>
                    <a:lnTo>
                      <a:pt x="1817" y="591"/>
                    </a:lnTo>
                    <a:lnTo>
                      <a:pt x="1821" y="588"/>
                    </a:lnTo>
                    <a:lnTo>
                      <a:pt x="1826" y="583"/>
                    </a:lnTo>
                    <a:lnTo>
                      <a:pt x="1831" y="577"/>
                    </a:lnTo>
                    <a:lnTo>
                      <a:pt x="1837" y="572"/>
                    </a:lnTo>
                    <a:lnTo>
                      <a:pt x="1840" y="574"/>
                    </a:lnTo>
                    <a:lnTo>
                      <a:pt x="1842" y="576"/>
                    </a:lnTo>
                    <a:lnTo>
                      <a:pt x="1844" y="577"/>
                    </a:lnTo>
                    <a:lnTo>
                      <a:pt x="1845" y="579"/>
                    </a:lnTo>
                    <a:lnTo>
                      <a:pt x="1845" y="579"/>
                    </a:lnTo>
                    <a:lnTo>
                      <a:pt x="1849" y="576"/>
                    </a:lnTo>
                    <a:lnTo>
                      <a:pt x="1851" y="572"/>
                    </a:lnTo>
                    <a:lnTo>
                      <a:pt x="1852" y="569"/>
                    </a:lnTo>
                    <a:lnTo>
                      <a:pt x="1854" y="563"/>
                    </a:lnTo>
                    <a:lnTo>
                      <a:pt x="1856" y="560"/>
                    </a:lnTo>
                    <a:lnTo>
                      <a:pt x="1868" y="553"/>
                    </a:lnTo>
                    <a:lnTo>
                      <a:pt x="1878" y="549"/>
                    </a:lnTo>
                    <a:lnTo>
                      <a:pt x="1887" y="541"/>
                    </a:lnTo>
                    <a:lnTo>
                      <a:pt x="1884" y="539"/>
                    </a:lnTo>
                    <a:lnTo>
                      <a:pt x="1882" y="539"/>
                    </a:lnTo>
                    <a:lnTo>
                      <a:pt x="1880" y="539"/>
                    </a:lnTo>
                    <a:lnTo>
                      <a:pt x="1880" y="537"/>
                    </a:lnTo>
                    <a:lnTo>
                      <a:pt x="1880" y="537"/>
                    </a:lnTo>
                    <a:lnTo>
                      <a:pt x="1880" y="534"/>
                    </a:lnTo>
                    <a:lnTo>
                      <a:pt x="1878" y="530"/>
                    </a:lnTo>
                    <a:lnTo>
                      <a:pt x="1891" y="514"/>
                    </a:lnTo>
                    <a:lnTo>
                      <a:pt x="1903" y="495"/>
                    </a:lnTo>
                    <a:lnTo>
                      <a:pt x="1913" y="473"/>
                    </a:lnTo>
                    <a:lnTo>
                      <a:pt x="1924" y="450"/>
                    </a:lnTo>
                    <a:lnTo>
                      <a:pt x="1934" y="427"/>
                    </a:lnTo>
                    <a:lnTo>
                      <a:pt x="1947" y="406"/>
                    </a:lnTo>
                    <a:lnTo>
                      <a:pt x="1959" y="392"/>
                    </a:lnTo>
                    <a:lnTo>
                      <a:pt x="1974" y="384"/>
                    </a:lnTo>
                    <a:lnTo>
                      <a:pt x="1974" y="370"/>
                    </a:lnTo>
                    <a:lnTo>
                      <a:pt x="1990" y="370"/>
                    </a:lnTo>
                    <a:lnTo>
                      <a:pt x="1999" y="354"/>
                    </a:lnTo>
                    <a:lnTo>
                      <a:pt x="2013" y="343"/>
                    </a:lnTo>
                    <a:lnTo>
                      <a:pt x="2032" y="338"/>
                    </a:lnTo>
                    <a:lnTo>
                      <a:pt x="2034" y="340"/>
                    </a:lnTo>
                    <a:lnTo>
                      <a:pt x="2036" y="340"/>
                    </a:lnTo>
                    <a:lnTo>
                      <a:pt x="2036" y="340"/>
                    </a:lnTo>
                    <a:lnTo>
                      <a:pt x="2037" y="340"/>
                    </a:lnTo>
                    <a:lnTo>
                      <a:pt x="2041" y="342"/>
                    </a:lnTo>
                    <a:lnTo>
                      <a:pt x="2041" y="329"/>
                    </a:lnTo>
                    <a:lnTo>
                      <a:pt x="2046" y="329"/>
                    </a:lnTo>
                    <a:lnTo>
                      <a:pt x="2050" y="329"/>
                    </a:lnTo>
                    <a:lnTo>
                      <a:pt x="2053" y="329"/>
                    </a:lnTo>
                    <a:lnTo>
                      <a:pt x="2055" y="329"/>
                    </a:lnTo>
                    <a:lnTo>
                      <a:pt x="2057" y="331"/>
                    </a:lnTo>
                    <a:lnTo>
                      <a:pt x="2058" y="331"/>
                    </a:lnTo>
                    <a:lnTo>
                      <a:pt x="2064" y="335"/>
                    </a:lnTo>
                    <a:lnTo>
                      <a:pt x="2070" y="321"/>
                    </a:lnTo>
                    <a:lnTo>
                      <a:pt x="2081" y="312"/>
                    </a:lnTo>
                    <a:lnTo>
                      <a:pt x="2093" y="309"/>
                    </a:lnTo>
                    <a:lnTo>
                      <a:pt x="2109" y="305"/>
                    </a:lnTo>
                    <a:lnTo>
                      <a:pt x="2125" y="303"/>
                    </a:lnTo>
                    <a:lnTo>
                      <a:pt x="2132" y="310"/>
                    </a:lnTo>
                    <a:lnTo>
                      <a:pt x="2140" y="314"/>
                    </a:lnTo>
                    <a:lnTo>
                      <a:pt x="2147" y="315"/>
                    </a:lnTo>
                    <a:lnTo>
                      <a:pt x="2154" y="317"/>
                    </a:lnTo>
                    <a:lnTo>
                      <a:pt x="2160" y="324"/>
                    </a:lnTo>
                    <a:lnTo>
                      <a:pt x="2163" y="338"/>
                    </a:lnTo>
                    <a:lnTo>
                      <a:pt x="2161" y="340"/>
                    </a:lnTo>
                    <a:lnTo>
                      <a:pt x="2160" y="342"/>
                    </a:lnTo>
                    <a:lnTo>
                      <a:pt x="2158" y="342"/>
                    </a:lnTo>
                    <a:lnTo>
                      <a:pt x="2158" y="343"/>
                    </a:lnTo>
                    <a:lnTo>
                      <a:pt x="2156" y="345"/>
                    </a:lnTo>
                    <a:lnTo>
                      <a:pt x="2156" y="349"/>
                    </a:lnTo>
                    <a:lnTo>
                      <a:pt x="2158" y="352"/>
                    </a:lnTo>
                    <a:lnTo>
                      <a:pt x="2160" y="352"/>
                    </a:lnTo>
                    <a:lnTo>
                      <a:pt x="2161" y="354"/>
                    </a:lnTo>
                    <a:lnTo>
                      <a:pt x="2163" y="357"/>
                    </a:lnTo>
                    <a:lnTo>
                      <a:pt x="2175" y="352"/>
                    </a:lnTo>
                    <a:lnTo>
                      <a:pt x="2182" y="350"/>
                    </a:lnTo>
                    <a:lnTo>
                      <a:pt x="2187" y="350"/>
                    </a:lnTo>
                    <a:lnTo>
                      <a:pt x="2189" y="354"/>
                    </a:lnTo>
                    <a:lnTo>
                      <a:pt x="2191" y="359"/>
                    </a:lnTo>
                    <a:lnTo>
                      <a:pt x="2196" y="364"/>
                    </a:lnTo>
                    <a:lnTo>
                      <a:pt x="2201" y="370"/>
                    </a:lnTo>
                    <a:lnTo>
                      <a:pt x="2233" y="373"/>
                    </a:lnTo>
                    <a:lnTo>
                      <a:pt x="2245" y="380"/>
                    </a:lnTo>
                    <a:lnTo>
                      <a:pt x="2259" y="391"/>
                    </a:lnTo>
                    <a:lnTo>
                      <a:pt x="2273" y="405"/>
                    </a:lnTo>
                    <a:lnTo>
                      <a:pt x="2285" y="420"/>
                    </a:lnTo>
                    <a:lnTo>
                      <a:pt x="2296" y="436"/>
                    </a:lnTo>
                    <a:lnTo>
                      <a:pt x="2299" y="452"/>
                    </a:lnTo>
                    <a:lnTo>
                      <a:pt x="2297" y="467"/>
                    </a:lnTo>
                    <a:lnTo>
                      <a:pt x="2285" y="480"/>
                    </a:lnTo>
                    <a:lnTo>
                      <a:pt x="2269" y="488"/>
                    </a:lnTo>
                    <a:lnTo>
                      <a:pt x="2252" y="488"/>
                    </a:lnTo>
                    <a:lnTo>
                      <a:pt x="2236" y="481"/>
                    </a:lnTo>
                    <a:lnTo>
                      <a:pt x="2222" y="474"/>
                    </a:lnTo>
                    <a:lnTo>
                      <a:pt x="2208" y="469"/>
                    </a:lnTo>
                    <a:lnTo>
                      <a:pt x="2210" y="481"/>
                    </a:lnTo>
                    <a:lnTo>
                      <a:pt x="2212" y="497"/>
                    </a:lnTo>
                    <a:lnTo>
                      <a:pt x="2214" y="514"/>
                    </a:lnTo>
                    <a:lnTo>
                      <a:pt x="2217" y="528"/>
                    </a:lnTo>
                    <a:lnTo>
                      <a:pt x="2221" y="537"/>
                    </a:lnTo>
                    <a:lnTo>
                      <a:pt x="2224" y="542"/>
                    </a:lnTo>
                    <a:lnTo>
                      <a:pt x="2229" y="544"/>
                    </a:lnTo>
                    <a:lnTo>
                      <a:pt x="2233" y="548"/>
                    </a:lnTo>
                    <a:lnTo>
                      <a:pt x="2240" y="549"/>
                    </a:lnTo>
                    <a:lnTo>
                      <a:pt x="2238" y="537"/>
                    </a:lnTo>
                    <a:lnTo>
                      <a:pt x="2236" y="528"/>
                    </a:lnTo>
                    <a:lnTo>
                      <a:pt x="2236" y="518"/>
                    </a:lnTo>
                    <a:lnTo>
                      <a:pt x="2240" y="518"/>
                    </a:lnTo>
                    <a:lnTo>
                      <a:pt x="2240" y="514"/>
                    </a:lnTo>
                    <a:lnTo>
                      <a:pt x="2252" y="521"/>
                    </a:lnTo>
                    <a:lnTo>
                      <a:pt x="2264" y="528"/>
                    </a:lnTo>
                    <a:lnTo>
                      <a:pt x="2278" y="534"/>
                    </a:lnTo>
                    <a:lnTo>
                      <a:pt x="2280" y="530"/>
                    </a:lnTo>
                    <a:lnTo>
                      <a:pt x="2282" y="527"/>
                    </a:lnTo>
                    <a:lnTo>
                      <a:pt x="2283" y="525"/>
                    </a:lnTo>
                    <a:lnTo>
                      <a:pt x="2285" y="520"/>
                    </a:lnTo>
                    <a:lnTo>
                      <a:pt x="2285" y="514"/>
                    </a:lnTo>
                    <a:lnTo>
                      <a:pt x="2283" y="513"/>
                    </a:lnTo>
                    <a:lnTo>
                      <a:pt x="2282" y="511"/>
                    </a:lnTo>
                    <a:lnTo>
                      <a:pt x="2280" y="509"/>
                    </a:lnTo>
                    <a:lnTo>
                      <a:pt x="2280" y="507"/>
                    </a:lnTo>
                    <a:lnTo>
                      <a:pt x="2280" y="504"/>
                    </a:lnTo>
                    <a:lnTo>
                      <a:pt x="2278" y="499"/>
                    </a:lnTo>
                    <a:lnTo>
                      <a:pt x="2294" y="492"/>
                    </a:lnTo>
                    <a:lnTo>
                      <a:pt x="2304" y="481"/>
                    </a:lnTo>
                    <a:lnTo>
                      <a:pt x="2313" y="469"/>
                    </a:lnTo>
                    <a:lnTo>
                      <a:pt x="2318" y="471"/>
                    </a:lnTo>
                    <a:lnTo>
                      <a:pt x="2325" y="473"/>
                    </a:lnTo>
                    <a:lnTo>
                      <a:pt x="2332" y="474"/>
                    </a:lnTo>
                    <a:lnTo>
                      <a:pt x="2339" y="476"/>
                    </a:lnTo>
                    <a:lnTo>
                      <a:pt x="2336" y="438"/>
                    </a:lnTo>
                    <a:lnTo>
                      <a:pt x="2329" y="396"/>
                    </a:lnTo>
                    <a:lnTo>
                      <a:pt x="2358" y="396"/>
                    </a:lnTo>
                    <a:lnTo>
                      <a:pt x="2365" y="403"/>
                    </a:lnTo>
                    <a:lnTo>
                      <a:pt x="2372" y="413"/>
                    </a:lnTo>
                    <a:lnTo>
                      <a:pt x="2378" y="422"/>
                    </a:lnTo>
                    <a:lnTo>
                      <a:pt x="2378" y="431"/>
                    </a:lnTo>
                    <a:lnTo>
                      <a:pt x="2374" y="432"/>
                    </a:lnTo>
                    <a:lnTo>
                      <a:pt x="2372" y="432"/>
                    </a:lnTo>
                    <a:lnTo>
                      <a:pt x="2369" y="434"/>
                    </a:lnTo>
                    <a:lnTo>
                      <a:pt x="2362" y="434"/>
                    </a:lnTo>
                    <a:lnTo>
                      <a:pt x="2362" y="453"/>
                    </a:lnTo>
                    <a:lnTo>
                      <a:pt x="2367" y="455"/>
                    </a:lnTo>
                    <a:lnTo>
                      <a:pt x="2369" y="457"/>
                    </a:lnTo>
                    <a:lnTo>
                      <a:pt x="2372" y="459"/>
                    </a:lnTo>
                    <a:lnTo>
                      <a:pt x="2376" y="460"/>
                    </a:lnTo>
                    <a:lnTo>
                      <a:pt x="2381" y="460"/>
                    </a:lnTo>
                    <a:lnTo>
                      <a:pt x="2383" y="460"/>
                    </a:lnTo>
                    <a:lnTo>
                      <a:pt x="2385" y="459"/>
                    </a:lnTo>
                    <a:lnTo>
                      <a:pt x="2385" y="459"/>
                    </a:lnTo>
                    <a:lnTo>
                      <a:pt x="2386" y="459"/>
                    </a:lnTo>
                    <a:lnTo>
                      <a:pt x="2390" y="457"/>
                    </a:lnTo>
                    <a:lnTo>
                      <a:pt x="2392" y="452"/>
                    </a:lnTo>
                    <a:lnTo>
                      <a:pt x="2392" y="448"/>
                    </a:lnTo>
                    <a:lnTo>
                      <a:pt x="2392" y="443"/>
                    </a:lnTo>
                    <a:lnTo>
                      <a:pt x="2392" y="439"/>
                    </a:lnTo>
                    <a:lnTo>
                      <a:pt x="2390" y="434"/>
                    </a:lnTo>
                    <a:lnTo>
                      <a:pt x="2402" y="418"/>
                    </a:lnTo>
                    <a:lnTo>
                      <a:pt x="2416" y="405"/>
                    </a:lnTo>
                    <a:lnTo>
                      <a:pt x="2428" y="389"/>
                    </a:lnTo>
                    <a:lnTo>
                      <a:pt x="2434" y="387"/>
                    </a:lnTo>
                    <a:lnTo>
                      <a:pt x="2439" y="387"/>
                    </a:lnTo>
                    <a:lnTo>
                      <a:pt x="2441" y="385"/>
                    </a:lnTo>
                    <a:lnTo>
                      <a:pt x="2444" y="387"/>
                    </a:lnTo>
                    <a:lnTo>
                      <a:pt x="2448" y="389"/>
                    </a:lnTo>
                    <a:lnTo>
                      <a:pt x="2449" y="392"/>
                    </a:lnTo>
                    <a:lnTo>
                      <a:pt x="2451" y="396"/>
                    </a:lnTo>
                    <a:lnTo>
                      <a:pt x="2453" y="398"/>
                    </a:lnTo>
                    <a:lnTo>
                      <a:pt x="2454" y="401"/>
                    </a:lnTo>
                    <a:lnTo>
                      <a:pt x="2458" y="403"/>
                    </a:lnTo>
                    <a:lnTo>
                      <a:pt x="2458" y="399"/>
                    </a:lnTo>
                    <a:lnTo>
                      <a:pt x="2461" y="396"/>
                    </a:lnTo>
                    <a:lnTo>
                      <a:pt x="2463" y="392"/>
                    </a:lnTo>
                    <a:lnTo>
                      <a:pt x="2465" y="389"/>
                    </a:lnTo>
                    <a:lnTo>
                      <a:pt x="2465" y="384"/>
                    </a:lnTo>
                    <a:lnTo>
                      <a:pt x="2467" y="377"/>
                    </a:lnTo>
                    <a:lnTo>
                      <a:pt x="2482" y="377"/>
                    </a:lnTo>
                    <a:lnTo>
                      <a:pt x="2496" y="380"/>
                    </a:lnTo>
                    <a:lnTo>
                      <a:pt x="2509" y="384"/>
                    </a:lnTo>
                    <a:lnTo>
                      <a:pt x="2500" y="391"/>
                    </a:lnTo>
                    <a:lnTo>
                      <a:pt x="2491" y="396"/>
                    </a:lnTo>
                    <a:lnTo>
                      <a:pt x="2484" y="401"/>
                    </a:lnTo>
                    <a:lnTo>
                      <a:pt x="2477" y="411"/>
                    </a:lnTo>
                    <a:lnTo>
                      <a:pt x="2486" y="411"/>
                    </a:lnTo>
                    <a:lnTo>
                      <a:pt x="2491" y="406"/>
                    </a:lnTo>
                    <a:lnTo>
                      <a:pt x="2503" y="401"/>
                    </a:lnTo>
                    <a:lnTo>
                      <a:pt x="2516" y="396"/>
                    </a:lnTo>
                    <a:lnTo>
                      <a:pt x="2526" y="392"/>
                    </a:lnTo>
                    <a:lnTo>
                      <a:pt x="2537" y="389"/>
                    </a:lnTo>
                    <a:lnTo>
                      <a:pt x="2540" y="389"/>
                    </a:lnTo>
                    <a:lnTo>
                      <a:pt x="2542" y="391"/>
                    </a:lnTo>
                    <a:lnTo>
                      <a:pt x="2545" y="394"/>
                    </a:lnTo>
                    <a:lnTo>
                      <a:pt x="2547" y="396"/>
                    </a:lnTo>
                    <a:lnTo>
                      <a:pt x="2549" y="398"/>
                    </a:lnTo>
                    <a:lnTo>
                      <a:pt x="2552" y="398"/>
                    </a:lnTo>
                    <a:lnTo>
                      <a:pt x="2559" y="399"/>
                    </a:lnTo>
                    <a:lnTo>
                      <a:pt x="2561" y="396"/>
                    </a:lnTo>
                    <a:lnTo>
                      <a:pt x="2563" y="392"/>
                    </a:lnTo>
                    <a:lnTo>
                      <a:pt x="2564" y="391"/>
                    </a:lnTo>
                    <a:lnTo>
                      <a:pt x="2564" y="387"/>
                    </a:lnTo>
                    <a:lnTo>
                      <a:pt x="2566" y="382"/>
                    </a:lnTo>
                    <a:lnTo>
                      <a:pt x="2566" y="377"/>
                    </a:lnTo>
                    <a:lnTo>
                      <a:pt x="2563" y="373"/>
                    </a:lnTo>
                    <a:lnTo>
                      <a:pt x="2561" y="370"/>
                    </a:lnTo>
                    <a:lnTo>
                      <a:pt x="2559" y="366"/>
                    </a:lnTo>
                    <a:lnTo>
                      <a:pt x="2559" y="361"/>
                    </a:lnTo>
                    <a:lnTo>
                      <a:pt x="2559" y="354"/>
                    </a:lnTo>
                    <a:lnTo>
                      <a:pt x="2564" y="350"/>
                    </a:lnTo>
                    <a:lnTo>
                      <a:pt x="2568" y="347"/>
                    </a:lnTo>
                    <a:lnTo>
                      <a:pt x="2571" y="345"/>
                    </a:lnTo>
                    <a:lnTo>
                      <a:pt x="2578" y="342"/>
                    </a:lnTo>
                    <a:lnTo>
                      <a:pt x="2582" y="343"/>
                    </a:lnTo>
                    <a:lnTo>
                      <a:pt x="2587" y="345"/>
                    </a:lnTo>
                    <a:lnTo>
                      <a:pt x="2594" y="345"/>
                    </a:lnTo>
                    <a:lnTo>
                      <a:pt x="2601" y="345"/>
                    </a:lnTo>
                    <a:lnTo>
                      <a:pt x="2610" y="356"/>
                    </a:lnTo>
                    <a:lnTo>
                      <a:pt x="2622" y="368"/>
                    </a:lnTo>
                    <a:lnTo>
                      <a:pt x="2640" y="380"/>
                    </a:lnTo>
                    <a:lnTo>
                      <a:pt x="2655" y="392"/>
                    </a:lnTo>
                    <a:lnTo>
                      <a:pt x="2669" y="399"/>
                    </a:lnTo>
                    <a:lnTo>
                      <a:pt x="2678" y="403"/>
                    </a:lnTo>
                    <a:lnTo>
                      <a:pt x="2680" y="401"/>
                    </a:lnTo>
                    <a:lnTo>
                      <a:pt x="2680" y="401"/>
                    </a:lnTo>
                    <a:lnTo>
                      <a:pt x="2680" y="399"/>
                    </a:lnTo>
                    <a:lnTo>
                      <a:pt x="2680" y="399"/>
                    </a:lnTo>
                    <a:lnTo>
                      <a:pt x="2681" y="396"/>
                    </a:lnTo>
                    <a:lnTo>
                      <a:pt x="2676" y="391"/>
                    </a:lnTo>
                    <a:lnTo>
                      <a:pt x="2673" y="387"/>
                    </a:lnTo>
                    <a:lnTo>
                      <a:pt x="2671" y="382"/>
                    </a:lnTo>
                    <a:lnTo>
                      <a:pt x="2667" y="377"/>
                    </a:lnTo>
                    <a:lnTo>
                      <a:pt x="2666" y="370"/>
                    </a:lnTo>
                    <a:lnTo>
                      <a:pt x="2650" y="370"/>
                    </a:lnTo>
                    <a:lnTo>
                      <a:pt x="2652" y="349"/>
                    </a:lnTo>
                    <a:lnTo>
                      <a:pt x="2648" y="333"/>
                    </a:lnTo>
                    <a:lnTo>
                      <a:pt x="2646" y="319"/>
                    </a:lnTo>
                    <a:lnTo>
                      <a:pt x="2643" y="300"/>
                    </a:lnTo>
                    <a:lnTo>
                      <a:pt x="2653" y="293"/>
                    </a:lnTo>
                    <a:lnTo>
                      <a:pt x="2660" y="284"/>
                    </a:lnTo>
                    <a:lnTo>
                      <a:pt x="2664" y="274"/>
                    </a:lnTo>
                    <a:lnTo>
                      <a:pt x="2667" y="261"/>
                    </a:lnTo>
                    <a:lnTo>
                      <a:pt x="2671" y="251"/>
                    </a:lnTo>
                    <a:lnTo>
                      <a:pt x="2676" y="240"/>
                    </a:lnTo>
                    <a:lnTo>
                      <a:pt x="2683" y="232"/>
                    </a:lnTo>
                    <a:lnTo>
                      <a:pt x="2692" y="226"/>
                    </a:lnTo>
                    <a:lnTo>
                      <a:pt x="2708" y="225"/>
                    </a:lnTo>
                    <a:lnTo>
                      <a:pt x="2727" y="226"/>
                    </a:lnTo>
                    <a:lnTo>
                      <a:pt x="2732" y="235"/>
                    </a:lnTo>
                    <a:lnTo>
                      <a:pt x="2739" y="242"/>
                    </a:lnTo>
                    <a:lnTo>
                      <a:pt x="2737" y="256"/>
                    </a:lnTo>
                    <a:lnTo>
                      <a:pt x="2734" y="270"/>
                    </a:lnTo>
                    <a:lnTo>
                      <a:pt x="2730" y="282"/>
                    </a:lnTo>
                    <a:lnTo>
                      <a:pt x="2729" y="293"/>
                    </a:lnTo>
                    <a:lnTo>
                      <a:pt x="2727" y="300"/>
                    </a:lnTo>
                    <a:lnTo>
                      <a:pt x="2730" y="309"/>
                    </a:lnTo>
                    <a:lnTo>
                      <a:pt x="2736" y="321"/>
                    </a:lnTo>
                    <a:lnTo>
                      <a:pt x="2739" y="335"/>
                    </a:lnTo>
                    <a:lnTo>
                      <a:pt x="2742" y="345"/>
                    </a:lnTo>
                    <a:lnTo>
                      <a:pt x="2742" y="357"/>
                    </a:lnTo>
                    <a:lnTo>
                      <a:pt x="2739" y="368"/>
                    </a:lnTo>
                    <a:lnTo>
                      <a:pt x="2736" y="377"/>
                    </a:lnTo>
                    <a:lnTo>
                      <a:pt x="2736" y="384"/>
                    </a:lnTo>
                    <a:lnTo>
                      <a:pt x="2737" y="389"/>
                    </a:lnTo>
                    <a:lnTo>
                      <a:pt x="2739" y="392"/>
                    </a:lnTo>
                    <a:lnTo>
                      <a:pt x="2742" y="396"/>
                    </a:lnTo>
                    <a:lnTo>
                      <a:pt x="2746" y="399"/>
                    </a:lnTo>
                    <a:lnTo>
                      <a:pt x="2748" y="405"/>
                    </a:lnTo>
                    <a:lnTo>
                      <a:pt x="2751" y="411"/>
                    </a:lnTo>
                    <a:lnTo>
                      <a:pt x="2746" y="422"/>
                    </a:lnTo>
                    <a:lnTo>
                      <a:pt x="2742" y="434"/>
                    </a:lnTo>
                    <a:lnTo>
                      <a:pt x="2742" y="450"/>
                    </a:lnTo>
                    <a:lnTo>
                      <a:pt x="2737" y="453"/>
                    </a:lnTo>
                    <a:lnTo>
                      <a:pt x="2734" y="457"/>
                    </a:lnTo>
                    <a:lnTo>
                      <a:pt x="2729" y="459"/>
                    </a:lnTo>
                    <a:lnTo>
                      <a:pt x="2723" y="462"/>
                    </a:lnTo>
                    <a:lnTo>
                      <a:pt x="2716" y="464"/>
                    </a:lnTo>
                    <a:lnTo>
                      <a:pt x="2716" y="469"/>
                    </a:lnTo>
                    <a:lnTo>
                      <a:pt x="2736" y="469"/>
                    </a:lnTo>
                    <a:lnTo>
                      <a:pt x="2737" y="467"/>
                    </a:lnTo>
                    <a:lnTo>
                      <a:pt x="2737" y="467"/>
                    </a:lnTo>
                    <a:lnTo>
                      <a:pt x="2739" y="466"/>
                    </a:lnTo>
                    <a:lnTo>
                      <a:pt x="2739" y="466"/>
                    </a:lnTo>
                    <a:lnTo>
                      <a:pt x="2742" y="464"/>
                    </a:lnTo>
                    <a:lnTo>
                      <a:pt x="2749" y="452"/>
                    </a:lnTo>
                    <a:lnTo>
                      <a:pt x="2756" y="438"/>
                    </a:lnTo>
                    <a:lnTo>
                      <a:pt x="2762" y="427"/>
                    </a:lnTo>
                    <a:lnTo>
                      <a:pt x="2765" y="410"/>
                    </a:lnTo>
                    <a:lnTo>
                      <a:pt x="2762" y="394"/>
                    </a:lnTo>
                    <a:lnTo>
                      <a:pt x="2760" y="378"/>
                    </a:lnTo>
                    <a:lnTo>
                      <a:pt x="2758" y="364"/>
                    </a:lnTo>
                    <a:lnTo>
                      <a:pt x="2777" y="364"/>
                    </a:lnTo>
                    <a:lnTo>
                      <a:pt x="2795" y="364"/>
                    </a:lnTo>
                    <a:lnTo>
                      <a:pt x="2812" y="370"/>
                    </a:lnTo>
                    <a:lnTo>
                      <a:pt x="2812" y="364"/>
                    </a:lnTo>
                    <a:lnTo>
                      <a:pt x="2795" y="357"/>
                    </a:lnTo>
                    <a:lnTo>
                      <a:pt x="2774" y="349"/>
                    </a:lnTo>
                    <a:lnTo>
                      <a:pt x="2755" y="342"/>
                    </a:lnTo>
                    <a:lnTo>
                      <a:pt x="2751" y="324"/>
                    </a:lnTo>
                    <a:lnTo>
                      <a:pt x="2746" y="312"/>
                    </a:lnTo>
                    <a:lnTo>
                      <a:pt x="2741" y="302"/>
                    </a:lnTo>
                    <a:lnTo>
                      <a:pt x="2736" y="288"/>
                    </a:lnTo>
                    <a:lnTo>
                      <a:pt x="2758" y="268"/>
                    </a:lnTo>
                    <a:lnTo>
                      <a:pt x="2758" y="235"/>
                    </a:lnTo>
                    <a:lnTo>
                      <a:pt x="2762" y="235"/>
                    </a:lnTo>
                    <a:lnTo>
                      <a:pt x="2765" y="235"/>
                    </a:lnTo>
                    <a:lnTo>
                      <a:pt x="2767" y="235"/>
                    </a:lnTo>
                    <a:lnTo>
                      <a:pt x="2767" y="237"/>
                    </a:lnTo>
                    <a:lnTo>
                      <a:pt x="2770" y="239"/>
                    </a:lnTo>
                    <a:lnTo>
                      <a:pt x="2774" y="249"/>
                    </a:lnTo>
                    <a:lnTo>
                      <a:pt x="2777" y="260"/>
                    </a:lnTo>
                    <a:lnTo>
                      <a:pt x="2784" y="268"/>
                    </a:lnTo>
                    <a:lnTo>
                      <a:pt x="2797" y="261"/>
                    </a:lnTo>
                    <a:lnTo>
                      <a:pt x="2812" y="258"/>
                    </a:lnTo>
                    <a:lnTo>
                      <a:pt x="2832" y="258"/>
                    </a:lnTo>
                    <a:lnTo>
                      <a:pt x="2842" y="272"/>
                    </a:lnTo>
                    <a:lnTo>
                      <a:pt x="2858" y="286"/>
                    </a:lnTo>
                    <a:lnTo>
                      <a:pt x="2873" y="296"/>
                    </a:lnTo>
                    <a:lnTo>
                      <a:pt x="2873" y="288"/>
                    </a:lnTo>
                    <a:lnTo>
                      <a:pt x="2861" y="275"/>
                    </a:lnTo>
                    <a:lnTo>
                      <a:pt x="2852" y="260"/>
                    </a:lnTo>
                    <a:lnTo>
                      <a:pt x="2847" y="240"/>
                    </a:lnTo>
                    <a:lnTo>
                      <a:pt x="2842" y="221"/>
                    </a:lnTo>
                    <a:lnTo>
                      <a:pt x="2838" y="200"/>
                    </a:lnTo>
                    <a:lnTo>
                      <a:pt x="2861" y="193"/>
                    </a:lnTo>
                    <a:lnTo>
                      <a:pt x="2886" y="188"/>
                    </a:lnTo>
                    <a:lnTo>
                      <a:pt x="2893" y="204"/>
                    </a:lnTo>
                    <a:lnTo>
                      <a:pt x="2896" y="204"/>
                    </a:lnTo>
                    <a:lnTo>
                      <a:pt x="2900" y="188"/>
                    </a:lnTo>
                    <a:lnTo>
                      <a:pt x="2903" y="171"/>
                    </a:lnTo>
                    <a:lnTo>
                      <a:pt x="2908" y="153"/>
                    </a:lnTo>
                    <a:lnTo>
                      <a:pt x="2924" y="144"/>
                    </a:lnTo>
                    <a:lnTo>
                      <a:pt x="2936" y="134"/>
                    </a:lnTo>
                    <a:lnTo>
                      <a:pt x="2950" y="123"/>
                    </a:lnTo>
                    <a:lnTo>
                      <a:pt x="2964" y="117"/>
                    </a:lnTo>
                    <a:lnTo>
                      <a:pt x="2980" y="111"/>
                    </a:lnTo>
                    <a:lnTo>
                      <a:pt x="3001" y="111"/>
                    </a:lnTo>
                    <a:lnTo>
                      <a:pt x="3003" y="104"/>
                    </a:lnTo>
                    <a:lnTo>
                      <a:pt x="3006" y="99"/>
                    </a:lnTo>
                    <a:lnTo>
                      <a:pt x="3008" y="94"/>
                    </a:lnTo>
                    <a:lnTo>
                      <a:pt x="3011" y="89"/>
                    </a:lnTo>
                    <a:lnTo>
                      <a:pt x="3022" y="89"/>
                    </a:lnTo>
                    <a:lnTo>
                      <a:pt x="3036" y="89"/>
                    </a:lnTo>
                    <a:lnTo>
                      <a:pt x="3050" y="89"/>
                    </a:lnTo>
                    <a:lnTo>
                      <a:pt x="3060" y="89"/>
                    </a:lnTo>
                    <a:lnTo>
                      <a:pt x="3065" y="89"/>
                    </a:lnTo>
                    <a:lnTo>
                      <a:pt x="3072" y="83"/>
                    </a:lnTo>
                    <a:lnTo>
                      <a:pt x="3079" y="78"/>
                    </a:lnTo>
                    <a:lnTo>
                      <a:pt x="3086" y="71"/>
                    </a:lnTo>
                    <a:lnTo>
                      <a:pt x="3092" y="66"/>
                    </a:lnTo>
                    <a:lnTo>
                      <a:pt x="3097" y="68"/>
                    </a:lnTo>
                    <a:lnTo>
                      <a:pt x="3100" y="68"/>
                    </a:lnTo>
                    <a:lnTo>
                      <a:pt x="3106" y="69"/>
                    </a:lnTo>
                    <a:lnTo>
                      <a:pt x="3111" y="69"/>
                    </a:lnTo>
                    <a:lnTo>
                      <a:pt x="3111" y="50"/>
                    </a:lnTo>
                    <a:lnTo>
                      <a:pt x="3126" y="43"/>
                    </a:lnTo>
                    <a:lnTo>
                      <a:pt x="3139" y="36"/>
                    </a:lnTo>
                    <a:lnTo>
                      <a:pt x="3151" y="27"/>
                    </a:lnTo>
                    <a:lnTo>
                      <a:pt x="3161" y="17"/>
                    </a:lnTo>
                    <a:lnTo>
                      <a:pt x="3165" y="0"/>
                    </a:lnTo>
                    <a:close/>
                  </a:path>
                </a:pathLst>
              </a:custGeom>
              <a:solidFill>
                <a:schemeClr val="accent1">
                  <a:lumMod val="60000"/>
                  <a:lumOff val="40000"/>
                </a:schemeClr>
              </a:solidFill>
              <a:ln w="3175">
                <a:noFill/>
                <a:round/>
                <a:headEnd/>
                <a:tailEnd/>
              </a:ln>
            </p:spPr>
            <p:txBody>
              <a:bodyPr vert="horz" wrap="square" lIns="91440" tIns="45720" rIns="91440" bIns="45720" numCol="1" anchor="t" anchorCtr="0" compatLnSpc="1">
                <a:prstTxWarp prst="textNoShape">
                  <a:avLst/>
                </a:prstTxWarp>
              </a:bodyP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dirty="0">
                  <a:ln>
                    <a:noFill/>
                  </a:ln>
                  <a:solidFill>
                    <a:prstClr val="black"/>
                  </a:solidFill>
                  <a:effectLst/>
                  <a:uLnTx/>
                  <a:uFillTx/>
                  <a:latin typeface="Arial"/>
                  <a:cs typeface="+mn-cs"/>
                </a:endParaRPr>
              </a:p>
            </p:txBody>
          </p:sp>
          <p:sp>
            <p:nvSpPr>
              <p:cNvPr id="29" name="Freeform 11">
                <a:extLst>
                  <a:ext uri="{FF2B5EF4-FFF2-40B4-BE49-F238E27FC236}">
                    <a16:creationId xmlns:a16="http://schemas.microsoft.com/office/drawing/2014/main" id="{322A5F34-1CC0-4DFF-940E-5861F0C08451}"/>
                  </a:ext>
                </a:extLst>
              </p:cNvPr>
              <p:cNvSpPr>
                <a:spLocks noEditPoints="1"/>
              </p:cNvSpPr>
              <p:nvPr/>
            </p:nvSpPr>
            <p:spPr bwMode="auto">
              <a:xfrm>
                <a:off x="2097088" y="1382713"/>
                <a:ext cx="4552950" cy="1549400"/>
              </a:xfrm>
              <a:custGeom>
                <a:avLst/>
                <a:gdLst>
                  <a:gd name="T0" fmla="*/ 0 w 2868"/>
                  <a:gd name="T1" fmla="*/ 276 h 976"/>
                  <a:gd name="T2" fmla="*/ 1210 w 2868"/>
                  <a:gd name="T3" fmla="*/ 237 h 976"/>
                  <a:gd name="T4" fmla="*/ 1742 w 2868"/>
                  <a:gd name="T5" fmla="*/ 276 h 976"/>
                  <a:gd name="T6" fmla="*/ 2863 w 2868"/>
                  <a:gd name="T7" fmla="*/ 190 h 976"/>
                  <a:gd name="T8" fmla="*/ 2804 w 2868"/>
                  <a:gd name="T9" fmla="*/ 223 h 976"/>
                  <a:gd name="T10" fmla="*/ 194 w 2868"/>
                  <a:gd name="T11" fmla="*/ 279 h 976"/>
                  <a:gd name="T12" fmla="*/ 98 w 2868"/>
                  <a:gd name="T13" fmla="*/ 202 h 976"/>
                  <a:gd name="T14" fmla="*/ 138 w 2868"/>
                  <a:gd name="T15" fmla="*/ 150 h 976"/>
                  <a:gd name="T16" fmla="*/ 1685 w 2868"/>
                  <a:gd name="T17" fmla="*/ 166 h 976"/>
                  <a:gd name="T18" fmla="*/ 1631 w 2868"/>
                  <a:gd name="T19" fmla="*/ 295 h 976"/>
                  <a:gd name="T20" fmla="*/ 1620 w 2868"/>
                  <a:gd name="T21" fmla="*/ 218 h 976"/>
                  <a:gd name="T22" fmla="*/ 1569 w 2868"/>
                  <a:gd name="T23" fmla="*/ 159 h 976"/>
                  <a:gd name="T24" fmla="*/ 1632 w 2868"/>
                  <a:gd name="T25" fmla="*/ 157 h 976"/>
                  <a:gd name="T26" fmla="*/ 2615 w 2868"/>
                  <a:gd name="T27" fmla="*/ 120 h 976"/>
                  <a:gd name="T28" fmla="*/ 2090 w 2868"/>
                  <a:gd name="T29" fmla="*/ 120 h 976"/>
                  <a:gd name="T30" fmla="*/ 2739 w 2868"/>
                  <a:gd name="T31" fmla="*/ 87 h 976"/>
                  <a:gd name="T32" fmla="*/ 2765 w 2868"/>
                  <a:gd name="T33" fmla="*/ 195 h 976"/>
                  <a:gd name="T34" fmla="*/ 2704 w 2868"/>
                  <a:gd name="T35" fmla="*/ 92 h 976"/>
                  <a:gd name="T36" fmla="*/ 2158 w 2868"/>
                  <a:gd name="T37" fmla="*/ 99 h 976"/>
                  <a:gd name="T38" fmla="*/ 1786 w 2868"/>
                  <a:gd name="T39" fmla="*/ 89 h 976"/>
                  <a:gd name="T40" fmla="*/ 1681 w 2868"/>
                  <a:gd name="T41" fmla="*/ 89 h 976"/>
                  <a:gd name="T42" fmla="*/ 2186 w 2868"/>
                  <a:gd name="T43" fmla="*/ 45 h 976"/>
                  <a:gd name="T44" fmla="*/ 596 w 2868"/>
                  <a:gd name="T45" fmla="*/ 92 h 976"/>
                  <a:gd name="T46" fmla="*/ 384 w 2868"/>
                  <a:gd name="T47" fmla="*/ 253 h 976"/>
                  <a:gd name="T48" fmla="*/ 330 w 2868"/>
                  <a:gd name="T49" fmla="*/ 316 h 976"/>
                  <a:gd name="T50" fmla="*/ 321 w 2868"/>
                  <a:gd name="T51" fmla="*/ 361 h 976"/>
                  <a:gd name="T52" fmla="*/ 205 w 2868"/>
                  <a:gd name="T53" fmla="*/ 335 h 976"/>
                  <a:gd name="T54" fmla="*/ 253 w 2868"/>
                  <a:gd name="T55" fmla="*/ 248 h 976"/>
                  <a:gd name="T56" fmla="*/ 304 w 2868"/>
                  <a:gd name="T57" fmla="*/ 197 h 976"/>
                  <a:gd name="T58" fmla="*/ 311 w 2868"/>
                  <a:gd name="T59" fmla="*/ 188 h 976"/>
                  <a:gd name="T60" fmla="*/ 192 w 2868"/>
                  <a:gd name="T61" fmla="*/ 168 h 976"/>
                  <a:gd name="T62" fmla="*/ 161 w 2868"/>
                  <a:gd name="T63" fmla="*/ 131 h 976"/>
                  <a:gd name="T64" fmla="*/ 253 w 2868"/>
                  <a:gd name="T65" fmla="*/ 92 h 976"/>
                  <a:gd name="T66" fmla="*/ 323 w 2868"/>
                  <a:gd name="T67" fmla="*/ 77 h 976"/>
                  <a:gd name="T68" fmla="*/ 2107 w 2868"/>
                  <a:gd name="T69" fmla="*/ 80 h 976"/>
                  <a:gd name="T70" fmla="*/ 2090 w 2868"/>
                  <a:gd name="T71" fmla="*/ 59 h 976"/>
                  <a:gd name="T72" fmla="*/ 2147 w 2868"/>
                  <a:gd name="T73" fmla="*/ 30 h 976"/>
                  <a:gd name="T74" fmla="*/ 1048 w 2868"/>
                  <a:gd name="T75" fmla="*/ 73 h 976"/>
                  <a:gd name="T76" fmla="*/ 1076 w 2868"/>
                  <a:gd name="T77" fmla="*/ 131 h 976"/>
                  <a:gd name="T78" fmla="*/ 1294 w 2868"/>
                  <a:gd name="T79" fmla="*/ 147 h 976"/>
                  <a:gd name="T80" fmla="*/ 1196 w 2868"/>
                  <a:gd name="T81" fmla="*/ 243 h 976"/>
                  <a:gd name="T82" fmla="*/ 1224 w 2868"/>
                  <a:gd name="T83" fmla="*/ 353 h 976"/>
                  <a:gd name="T84" fmla="*/ 1198 w 2868"/>
                  <a:gd name="T85" fmla="*/ 415 h 976"/>
                  <a:gd name="T86" fmla="*/ 1192 w 2868"/>
                  <a:gd name="T87" fmla="*/ 490 h 976"/>
                  <a:gd name="T88" fmla="*/ 1140 w 2868"/>
                  <a:gd name="T89" fmla="*/ 538 h 976"/>
                  <a:gd name="T90" fmla="*/ 1091 w 2868"/>
                  <a:gd name="T91" fmla="*/ 602 h 976"/>
                  <a:gd name="T92" fmla="*/ 1048 w 2868"/>
                  <a:gd name="T93" fmla="*/ 696 h 976"/>
                  <a:gd name="T94" fmla="*/ 911 w 2868"/>
                  <a:gd name="T95" fmla="*/ 784 h 976"/>
                  <a:gd name="T96" fmla="*/ 861 w 2868"/>
                  <a:gd name="T97" fmla="*/ 932 h 976"/>
                  <a:gd name="T98" fmla="*/ 740 w 2868"/>
                  <a:gd name="T99" fmla="*/ 862 h 976"/>
                  <a:gd name="T100" fmla="*/ 714 w 2868"/>
                  <a:gd name="T101" fmla="*/ 806 h 976"/>
                  <a:gd name="T102" fmla="*/ 718 w 2868"/>
                  <a:gd name="T103" fmla="*/ 641 h 976"/>
                  <a:gd name="T104" fmla="*/ 672 w 2868"/>
                  <a:gd name="T105" fmla="*/ 576 h 976"/>
                  <a:gd name="T106" fmla="*/ 466 w 2868"/>
                  <a:gd name="T107" fmla="*/ 374 h 976"/>
                  <a:gd name="T108" fmla="*/ 447 w 2868"/>
                  <a:gd name="T109" fmla="*/ 290 h 976"/>
                  <a:gd name="T110" fmla="*/ 592 w 2868"/>
                  <a:gd name="T111" fmla="*/ 140 h 976"/>
                  <a:gd name="T112" fmla="*/ 711 w 2868"/>
                  <a:gd name="T113" fmla="*/ 112 h 976"/>
                  <a:gd name="T114" fmla="*/ 833 w 2868"/>
                  <a:gd name="T115" fmla="*/ 80 h 976"/>
                  <a:gd name="T116" fmla="*/ 896 w 2868"/>
                  <a:gd name="T117" fmla="*/ 44 h 976"/>
                  <a:gd name="T118" fmla="*/ 2706 w 2868"/>
                  <a:gd name="T119" fmla="*/ 31 h 976"/>
                  <a:gd name="T120" fmla="*/ 2641 w 2868"/>
                  <a:gd name="T121" fmla="*/ 8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68" h="976">
                    <a:moveTo>
                      <a:pt x="7" y="243"/>
                    </a:moveTo>
                    <a:lnTo>
                      <a:pt x="25" y="248"/>
                    </a:lnTo>
                    <a:lnTo>
                      <a:pt x="37" y="257"/>
                    </a:lnTo>
                    <a:lnTo>
                      <a:pt x="47" y="265"/>
                    </a:lnTo>
                    <a:lnTo>
                      <a:pt x="58" y="276"/>
                    </a:lnTo>
                    <a:lnTo>
                      <a:pt x="68" y="284"/>
                    </a:lnTo>
                    <a:lnTo>
                      <a:pt x="68" y="281"/>
                    </a:lnTo>
                    <a:lnTo>
                      <a:pt x="74" y="281"/>
                    </a:lnTo>
                    <a:lnTo>
                      <a:pt x="74" y="284"/>
                    </a:lnTo>
                    <a:lnTo>
                      <a:pt x="75" y="288"/>
                    </a:lnTo>
                    <a:lnTo>
                      <a:pt x="79" y="293"/>
                    </a:lnTo>
                    <a:lnTo>
                      <a:pt x="81" y="300"/>
                    </a:lnTo>
                    <a:lnTo>
                      <a:pt x="74" y="300"/>
                    </a:lnTo>
                    <a:lnTo>
                      <a:pt x="70" y="300"/>
                    </a:lnTo>
                    <a:lnTo>
                      <a:pt x="70" y="302"/>
                    </a:lnTo>
                    <a:lnTo>
                      <a:pt x="68" y="302"/>
                    </a:lnTo>
                    <a:lnTo>
                      <a:pt x="65" y="302"/>
                    </a:lnTo>
                    <a:lnTo>
                      <a:pt x="61" y="304"/>
                    </a:lnTo>
                    <a:lnTo>
                      <a:pt x="47" y="293"/>
                    </a:lnTo>
                    <a:lnTo>
                      <a:pt x="33" y="288"/>
                    </a:lnTo>
                    <a:lnTo>
                      <a:pt x="16" y="284"/>
                    </a:lnTo>
                    <a:lnTo>
                      <a:pt x="0" y="276"/>
                    </a:lnTo>
                    <a:lnTo>
                      <a:pt x="6" y="271"/>
                    </a:lnTo>
                    <a:lnTo>
                      <a:pt x="7" y="265"/>
                    </a:lnTo>
                    <a:lnTo>
                      <a:pt x="6" y="260"/>
                    </a:lnTo>
                    <a:lnTo>
                      <a:pt x="6" y="253"/>
                    </a:lnTo>
                    <a:lnTo>
                      <a:pt x="7" y="243"/>
                    </a:lnTo>
                    <a:close/>
                    <a:moveTo>
                      <a:pt x="1222" y="236"/>
                    </a:moveTo>
                    <a:lnTo>
                      <a:pt x="1226" y="236"/>
                    </a:lnTo>
                    <a:lnTo>
                      <a:pt x="1229" y="237"/>
                    </a:lnTo>
                    <a:lnTo>
                      <a:pt x="1231" y="239"/>
                    </a:lnTo>
                    <a:lnTo>
                      <a:pt x="1233" y="241"/>
                    </a:lnTo>
                    <a:lnTo>
                      <a:pt x="1234" y="243"/>
                    </a:lnTo>
                    <a:lnTo>
                      <a:pt x="1234" y="244"/>
                    </a:lnTo>
                    <a:lnTo>
                      <a:pt x="1234" y="246"/>
                    </a:lnTo>
                    <a:lnTo>
                      <a:pt x="1236" y="250"/>
                    </a:lnTo>
                    <a:lnTo>
                      <a:pt x="1229" y="250"/>
                    </a:lnTo>
                    <a:lnTo>
                      <a:pt x="1226" y="251"/>
                    </a:lnTo>
                    <a:lnTo>
                      <a:pt x="1222" y="251"/>
                    </a:lnTo>
                    <a:lnTo>
                      <a:pt x="1219" y="253"/>
                    </a:lnTo>
                    <a:lnTo>
                      <a:pt x="1213" y="253"/>
                    </a:lnTo>
                    <a:lnTo>
                      <a:pt x="1213" y="250"/>
                    </a:lnTo>
                    <a:lnTo>
                      <a:pt x="1210" y="250"/>
                    </a:lnTo>
                    <a:lnTo>
                      <a:pt x="1210" y="237"/>
                    </a:lnTo>
                    <a:lnTo>
                      <a:pt x="1215" y="237"/>
                    </a:lnTo>
                    <a:lnTo>
                      <a:pt x="1220" y="236"/>
                    </a:lnTo>
                    <a:lnTo>
                      <a:pt x="1222" y="236"/>
                    </a:lnTo>
                    <a:close/>
                    <a:moveTo>
                      <a:pt x="61" y="227"/>
                    </a:moveTo>
                    <a:lnTo>
                      <a:pt x="77" y="227"/>
                    </a:lnTo>
                    <a:lnTo>
                      <a:pt x="77" y="230"/>
                    </a:lnTo>
                    <a:lnTo>
                      <a:pt x="74" y="230"/>
                    </a:lnTo>
                    <a:lnTo>
                      <a:pt x="70" y="230"/>
                    </a:lnTo>
                    <a:lnTo>
                      <a:pt x="68" y="232"/>
                    </a:lnTo>
                    <a:lnTo>
                      <a:pt x="67" y="232"/>
                    </a:lnTo>
                    <a:lnTo>
                      <a:pt x="67" y="232"/>
                    </a:lnTo>
                    <a:lnTo>
                      <a:pt x="65" y="232"/>
                    </a:lnTo>
                    <a:lnTo>
                      <a:pt x="63" y="230"/>
                    </a:lnTo>
                    <a:lnTo>
                      <a:pt x="61" y="227"/>
                    </a:lnTo>
                    <a:close/>
                    <a:moveTo>
                      <a:pt x="1716" y="202"/>
                    </a:moveTo>
                    <a:lnTo>
                      <a:pt x="1728" y="202"/>
                    </a:lnTo>
                    <a:lnTo>
                      <a:pt x="1732" y="216"/>
                    </a:lnTo>
                    <a:lnTo>
                      <a:pt x="1735" y="225"/>
                    </a:lnTo>
                    <a:lnTo>
                      <a:pt x="1742" y="229"/>
                    </a:lnTo>
                    <a:lnTo>
                      <a:pt x="1754" y="234"/>
                    </a:lnTo>
                    <a:lnTo>
                      <a:pt x="1749" y="255"/>
                    </a:lnTo>
                    <a:lnTo>
                      <a:pt x="1742" y="276"/>
                    </a:lnTo>
                    <a:lnTo>
                      <a:pt x="1732" y="291"/>
                    </a:lnTo>
                    <a:lnTo>
                      <a:pt x="1732" y="272"/>
                    </a:lnTo>
                    <a:lnTo>
                      <a:pt x="1709" y="272"/>
                    </a:lnTo>
                    <a:lnTo>
                      <a:pt x="1711" y="250"/>
                    </a:lnTo>
                    <a:lnTo>
                      <a:pt x="1713" y="229"/>
                    </a:lnTo>
                    <a:lnTo>
                      <a:pt x="1716" y="202"/>
                    </a:lnTo>
                    <a:close/>
                    <a:moveTo>
                      <a:pt x="2819" y="157"/>
                    </a:moveTo>
                    <a:lnTo>
                      <a:pt x="2823" y="157"/>
                    </a:lnTo>
                    <a:lnTo>
                      <a:pt x="2823" y="161"/>
                    </a:lnTo>
                    <a:lnTo>
                      <a:pt x="2824" y="166"/>
                    </a:lnTo>
                    <a:lnTo>
                      <a:pt x="2826" y="168"/>
                    </a:lnTo>
                    <a:lnTo>
                      <a:pt x="2828" y="171"/>
                    </a:lnTo>
                    <a:lnTo>
                      <a:pt x="2830" y="173"/>
                    </a:lnTo>
                    <a:lnTo>
                      <a:pt x="2833" y="176"/>
                    </a:lnTo>
                    <a:lnTo>
                      <a:pt x="2837" y="173"/>
                    </a:lnTo>
                    <a:lnTo>
                      <a:pt x="2838" y="169"/>
                    </a:lnTo>
                    <a:lnTo>
                      <a:pt x="2840" y="168"/>
                    </a:lnTo>
                    <a:lnTo>
                      <a:pt x="2844" y="168"/>
                    </a:lnTo>
                    <a:lnTo>
                      <a:pt x="2849" y="166"/>
                    </a:lnTo>
                    <a:lnTo>
                      <a:pt x="2852" y="176"/>
                    </a:lnTo>
                    <a:lnTo>
                      <a:pt x="2858" y="183"/>
                    </a:lnTo>
                    <a:lnTo>
                      <a:pt x="2863" y="190"/>
                    </a:lnTo>
                    <a:lnTo>
                      <a:pt x="2866" y="199"/>
                    </a:lnTo>
                    <a:lnTo>
                      <a:pt x="2868" y="211"/>
                    </a:lnTo>
                    <a:lnTo>
                      <a:pt x="2868" y="213"/>
                    </a:lnTo>
                    <a:lnTo>
                      <a:pt x="2866" y="215"/>
                    </a:lnTo>
                    <a:lnTo>
                      <a:pt x="2866" y="216"/>
                    </a:lnTo>
                    <a:lnTo>
                      <a:pt x="2866" y="218"/>
                    </a:lnTo>
                    <a:lnTo>
                      <a:pt x="2866" y="220"/>
                    </a:lnTo>
                    <a:lnTo>
                      <a:pt x="2865" y="223"/>
                    </a:lnTo>
                    <a:lnTo>
                      <a:pt x="2854" y="230"/>
                    </a:lnTo>
                    <a:lnTo>
                      <a:pt x="2838" y="237"/>
                    </a:lnTo>
                    <a:lnTo>
                      <a:pt x="2819" y="241"/>
                    </a:lnTo>
                    <a:lnTo>
                      <a:pt x="2800" y="244"/>
                    </a:lnTo>
                    <a:lnTo>
                      <a:pt x="2784" y="246"/>
                    </a:lnTo>
                    <a:lnTo>
                      <a:pt x="2786" y="237"/>
                    </a:lnTo>
                    <a:lnTo>
                      <a:pt x="2788" y="234"/>
                    </a:lnTo>
                    <a:lnTo>
                      <a:pt x="2790" y="230"/>
                    </a:lnTo>
                    <a:lnTo>
                      <a:pt x="2791" y="229"/>
                    </a:lnTo>
                    <a:lnTo>
                      <a:pt x="2793" y="229"/>
                    </a:lnTo>
                    <a:lnTo>
                      <a:pt x="2797" y="227"/>
                    </a:lnTo>
                    <a:lnTo>
                      <a:pt x="2798" y="227"/>
                    </a:lnTo>
                    <a:lnTo>
                      <a:pt x="2800" y="225"/>
                    </a:lnTo>
                    <a:lnTo>
                      <a:pt x="2804" y="223"/>
                    </a:lnTo>
                    <a:lnTo>
                      <a:pt x="2809" y="209"/>
                    </a:lnTo>
                    <a:lnTo>
                      <a:pt x="2809" y="195"/>
                    </a:lnTo>
                    <a:lnTo>
                      <a:pt x="2807" y="182"/>
                    </a:lnTo>
                    <a:lnTo>
                      <a:pt x="2810" y="171"/>
                    </a:lnTo>
                    <a:lnTo>
                      <a:pt x="2819" y="161"/>
                    </a:lnTo>
                    <a:lnTo>
                      <a:pt x="2819" y="157"/>
                    </a:lnTo>
                    <a:close/>
                    <a:moveTo>
                      <a:pt x="142" y="150"/>
                    </a:moveTo>
                    <a:lnTo>
                      <a:pt x="161" y="171"/>
                    </a:lnTo>
                    <a:lnTo>
                      <a:pt x="185" y="187"/>
                    </a:lnTo>
                    <a:lnTo>
                      <a:pt x="215" y="199"/>
                    </a:lnTo>
                    <a:lnTo>
                      <a:pt x="217" y="216"/>
                    </a:lnTo>
                    <a:lnTo>
                      <a:pt x="222" y="229"/>
                    </a:lnTo>
                    <a:lnTo>
                      <a:pt x="227" y="236"/>
                    </a:lnTo>
                    <a:lnTo>
                      <a:pt x="234" y="243"/>
                    </a:lnTo>
                    <a:lnTo>
                      <a:pt x="241" y="253"/>
                    </a:lnTo>
                    <a:lnTo>
                      <a:pt x="229" y="255"/>
                    </a:lnTo>
                    <a:lnTo>
                      <a:pt x="217" y="257"/>
                    </a:lnTo>
                    <a:lnTo>
                      <a:pt x="206" y="262"/>
                    </a:lnTo>
                    <a:lnTo>
                      <a:pt x="199" y="269"/>
                    </a:lnTo>
                    <a:lnTo>
                      <a:pt x="198" y="272"/>
                    </a:lnTo>
                    <a:lnTo>
                      <a:pt x="196" y="276"/>
                    </a:lnTo>
                    <a:lnTo>
                      <a:pt x="194" y="279"/>
                    </a:lnTo>
                    <a:lnTo>
                      <a:pt x="192" y="281"/>
                    </a:lnTo>
                    <a:lnTo>
                      <a:pt x="189" y="284"/>
                    </a:lnTo>
                    <a:lnTo>
                      <a:pt x="178" y="286"/>
                    </a:lnTo>
                    <a:lnTo>
                      <a:pt x="163" y="288"/>
                    </a:lnTo>
                    <a:lnTo>
                      <a:pt x="145" y="286"/>
                    </a:lnTo>
                    <a:lnTo>
                      <a:pt x="131" y="284"/>
                    </a:lnTo>
                    <a:lnTo>
                      <a:pt x="128" y="274"/>
                    </a:lnTo>
                    <a:lnTo>
                      <a:pt x="126" y="267"/>
                    </a:lnTo>
                    <a:lnTo>
                      <a:pt x="124" y="262"/>
                    </a:lnTo>
                    <a:lnTo>
                      <a:pt x="119" y="253"/>
                    </a:lnTo>
                    <a:lnTo>
                      <a:pt x="142" y="246"/>
                    </a:lnTo>
                    <a:lnTo>
                      <a:pt x="142" y="243"/>
                    </a:lnTo>
                    <a:lnTo>
                      <a:pt x="124" y="241"/>
                    </a:lnTo>
                    <a:lnTo>
                      <a:pt x="112" y="237"/>
                    </a:lnTo>
                    <a:lnTo>
                      <a:pt x="103" y="230"/>
                    </a:lnTo>
                    <a:lnTo>
                      <a:pt x="102" y="225"/>
                    </a:lnTo>
                    <a:lnTo>
                      <a:pt x="98" y="220"/>
                    </a:lnTo>
                    <a:lnTo>
                      <a:pt x="96" y="215"/>
                    </a:lnTo>
                    <a:lnTo>
                      <a:pt x="96" y="209"/>
                    </a:lnTo>
                    <a:lnTo>
                      <a:pt x="96" y="206"/>
                    </a:lnTo>
                    <a:lnTo>
                      <a:pt x="96" y="202"/>
                    </a:lnTo>
                    <a:lnTo>
                      <a:pt x="98" y="202"/>
                    </a:lnTo>
                    <a:lnTo>
                      <a:pt x="100" y="201"/>
                    </a:lnTo>
                    <a:lnTo>
                      <a:pt x="102" y="201"/>
                    </a:lnTo>
                    <a:lnTo>
                      <a:pt x="103" y="201"/>
                    </a:lnTo>
                    <a:lnTo>
                      <a:pt x="107" y="199"/>
                    </a:lnTo>
                    <a:lnTo>
                      <a:pt x="109" y="194"/>
                    </a:lnTo>
                    <a:lnTo>
                      <a:pt x="109" y="188"/>
                    </a:lnTo>
                    <a:lnTo>
                      <a:pt x="109" y="185"/>
                    </a:lnTo>
                    <a:lnTo>
                      <a:pt x="110" y="183"/>
                    </a:lnTo>
                    <a:lnTo>
                      <a:pt x="112" y="180"/>
                    </a:lnTo>
                    <a:lnTo>
                      <a:pt x="114" y="180"/>
                    </a:lnTo>
                    <a:lnTo>
                      <a:pt x="116" y="178"/>
                    </a:lnTo>
                    <a:lnTo>
                      <a:pt x="117" y="178"/>
                    </a:lnTo>
                    <a:lnTo>
                      <a:pt x="119" y="178"/>
                    </a:lnTo>
                    <a:lnTo>
                      <a:pt x="122" y="176"/>
                    </a:lnTo>
                    <a:lnTo>
                      <a:pt x="124" y="169"/>
                    </a:lnTo>
                    <a:lnTo>
                      <a:pt x="126" y="164"/>
                    </a:lnTo>
                    <a:lnTo>
                      <a:pt x="128" y="159"/>
                    </a:lnTo>
                    <a:lnTo>
                      <a:pt x="131" y="154"/>
                    </a:lnTo>
                    <a:lnTo>
                      <a:pt x="133" y="152"/>
                    </a:lnTo>
                    <a:lnTo>
                      <a:pt x="135" y="152"/>
                    </a:lnTo>
                    <a:lnTo>
                      <a:pt x="136" y="150"/>
                    </a:lnTo>
                    <a:lnTo>
                      <a:pt x="138" y="150"/>
                    </a:lnTo>
                    <a:lnTo>
                      <a:pt x="142" y="150"/>
                    </a:lnTo>
                    <a:close/>
                    <a:moveTo>
                      <a:pt x="1172" y="131"/>
                    </a:moveTo>
                    <a:lnTo>
                      <a:pt x="1177" y="133"/>
                    </a:lnTo>
                    <a:lnTo>
                      <a:pt x="1182" y="134"/>
                    </a:lnTo>
                    <a:lnTo>
                      <a:pt x="1185" y="136"/>
                    </a:lnTo>
                    <a:lnTo>
                      <a:pt x="1191" y="138"/>
                    </a:lnTo>
                    <a:lnTo>
                      <a:pt x="1191" y="143"/>
                    </a:lnTo>
                    <a:lnTo>
                      <a:pt x="1192" y="147"/>
                    </a:lnTo>
                    <a:lnTo>
                      <a:pt x="1192" y="150"/>
                    </a:lnTo>
                    <a:lnTo>
                      <a:pt x="1194" y="154"/>
                    </a:lnTo>
                    <a:lnTo>
                      <a:pt x="1182" y="154"/>
                    </a:lnTo>
                    <a:lnTo>
                      <a:pt x="1180" y="150"/>
                    </a:lnTo>
                    <a:lnTo>
                      <a:pt x="1178" y="147"/>
                    </a:lnTo>
                    <a:lnTo>
                      <a:pt x="1175" y="143"/>
                    </a:lnTo>
                    <a:lnTo>
                      <a:pt x="1173" y="141"/>
                    </a:lnTo>
                    <a:lnTo>
                      <a:pt x="1173" y="136"/>
                    </a:lnTo>
                    <a:lnTo>
                      <a:pt x="1172" y="131"/>
                    </a:lnTo>
                    <a:close/>
                    <a:moveTo>
                      <a:pt x="1658" y="108"/>
                    </a:moveTo>
                    <a:lnTo>
                      <a:pt x="1664" y="117"/>
                    </a:lnTo>
                    <a:lnTo>
                      <a:pt x="1669" y="134"/>
                    </a:lnTo>
                    <a:lnTo>
                      <a:pt x="1676" y="150"/>
                    </a:lnTo>
                    <a:lnTo>
                      <a:pt x="1685" y="166"/>
                    </a:lnTo>
                    <a:lnTo>
                      <a:pt x="1690" y="173"/>
                    </a:lnTo>
                    <a:lnTo>
                      <a:pt x="1693" y="169"/>
                    </a:lnTo>
                    <a:lnTo>
                      <a:pt x="1695" y="168"/>
                    </a:lnTo>
                    <a:lnTo>
                      <a:pt x="1699" y="168"/>
                    </a:lnTo>
                    <a:lnTo>
                      <a:pt x="1702" y="166"/>
                    </a:lnTo>
                    <a:lnTo>
                      <a:pt x="1709" y="166"/>
                    </a:lnTo>
                    <a:lnTo>
                      <a:pt x="1709" y="169"/>
                    </a:lnTo>
                    <a:lnTo>
                      <a:pt x="1713" y="169"/>
                    </a:lnTo>
                    <a:lnTo>
                      <a:pt x="1713" y="180"/>
                    </a:lnTo>
                    <a:lnTo>
                      <a:pt x="1686" y="183"/>
                    </a:lnTo>
                    <a:lnTo>
                      <a:pt x="1683" y="211"/>
                    </a:lnTo>
                    <a:lnTo>
                      <a:pt x="1674" y="234"/>
                    </a:lnTo>
                    <a:lnTo>
                      <a:pt x="1667" y="257"/>
                    </a:lnTo>
                    <a:lnTo>
                      <a:pt x="1664" y="276"/>
                    </a:lnTo>
                    <a:lnTo>
                      <a:pt x="1662" y="295"/>
                    </a:lnTo>
                    <a:lnTo>
                      <a:pt x="1662" y="311"/>
                    </a:lnTo>
                    <a:lnTo>
                      <a:pt x="1658" y="326"/>
                    </a:lnTo>
                    <a:lnTo>
                      <a:pt x="1655" y="326"/>
                    </a:lnTo>
                    <a:lnTo>
                      <a:pt x="1655" y="323"/>
                    </a:lnTo>
                    <a:lnTo>
                      <a:pt x="1650" y="316"/>
                    </a:lnTo>
                    <a:lnTo>
                      <a:pt x="1641" y="307"/>
                    </a:lnTo>
                    <a:lnTo>
                      <a:pt x="1631" y="295"/>
                    </a:lnTo>
                    <a:lnTo>
                      <a:pt x="1622" y="283"/>
                    </a:lnTo>
                    <a:lnTo>
                      <a:pt x="1615" y="271"/>
                    </a:lnTo>
                    <a:lnTo>
                      <a:pt x="1611" y="260"/>
                    </a:lnTo>
                    <a:lnTo>
                      <a:pt x="1613" y="253"/>
                    </a:lnTo>
                    <a:lnTo>
                      <a:pt x="1617" y="251"/>
                    </a:lnTo>
                    <a:lnTo>
                      <a:pt x="1620" y="251"/>
                    </a:lnTo>
                    <a:lnTo>
                      <a:pt x="1622" y="251"/>
                    </a:lnTo>
                    <a:lnTo>
                      <a:pt x="1624" y="251"/>
                    </a:lnTo>
                    <a:lnTo>
                      <a:pt x="1625" y="251"/>
                    </a:lnTo>
                    <a:lnTo>
                      <a:pt x="1627" y="251"/>
                    </a:lnTo>
                    <a:lnTo>
                      <a:pt x="1629" y="250"/>
                    </a:lnTo>
                    <a:lnTo>
                      <a:pt x="1632" y="246"/>
                    </a:lnTo>
                    <a:lnTo>
                      <a:pt x="1629" y="246"/>
                    </a:lnTo>
                    <a:lnTo>
                      <a:pt x="1629" y="243"/>
                    </a:lnTo>
                    <a:lnTo>
                      <a:pt x="1613" y="241"/>
                    </a:lnTo>
                    <a:lnTo>
                      <a:pt x="1604" y="236"/>
                    </a:lnTo>
                    <a:lnTo>
                      <a:pt x="1597" y="227"/>
                    </a:lnTo>
                    <a:lnTo>
                      <a:pt x="1604" y="225"/>
                    </a:lnTo>
                    <a:lnTo>
                      <a:pt x="1610" y="223"/>
                    </a:lnTo>
                    <a:lnTo>
                      <a:pt x="1613" y="222"/>
                    </a:lnTo>
                    <a:lnTo>
                      <a:pt x="1617" y="220"/>
                    </a:lnTo>
                    <a:lnTo>
                      <a:pt x="1620" y="218"/>
                    </a:lnTo>
                    <a:lnTo>
                      <a:pt x="1624" y="215"/>
                    </a:lnTo>
                    <a:lnTo>
                      <a:pt x="1624" y="211"/>
                    </a:lnTo>
                    <a:lnTo>
                      <a:pt x="1610" y="211"/>
                    </a:lnTo>
                    <a:lnTo>
                      <a:pt x="1606" y="213"/>
                    </a:lnTo>
                    <a:lnTo>
                      <a:pt x="1603" y="213"/>
                    </a:lnTo>
                    <a:lnTo>
                      <a:pt x="1599" y="215"/>
                    </a:lnTo>
                    <a:lnTo>
                      <a:pt x="1594" y="215"/>
                    </a:lnTo>
                    <a:lnTo>
                      <a:pt x="1585" y="199"/>
                    </a:lnTo>
                    <a:lnTo>
                      <a:pt x="1575" y="183"/>
                    </a:lnTo>
                    <a:lnTo>
                      <a:pt x="1576" y="178"/>
                    </a:lnTo>
                    <a:lnTo>
                      <a:pt x="1576" y="175"/>
                    </a:lnTo>
                    <a:lnTo>
                      <a:pt x="1578" y="173"/>
                    </a:lnTo>
                    <a:lnTo>
                      <a:pt x="1580" y="169"/>
                    </a:lnTo>
                    <a:lnTo>
                      <a:pt x="1580" y="166"/>
                    </a:lnTo>
                    <a:lnTo>
                      <a:pt x="1582" y="161"/>
                    </a:lnTo>
                    <a:lnTo>
                      <a:pt x="1578" y="161"/>
                    </a:lnTo>
                    <a:lnTo>
                      <a:pt x="1578" y="157"/>
                    </a:lnTo>
                    <a:lnTo>
                      <a:pt x="1575" y="159"/>
                    </a:lnTo>
                    <a:lnTo>
                      <a:pt x="1573" y="159"/>
                    </a:lnTo>
                    <a:lnTo>
                      <a:pt x="1571" y="159"/>
                    </a:lnTo>
                    <a:lnTo>
                      <a:pt x="1571" y="159"/>
                    </a:lnTo>
                    <a:lnTo>
                      <a:pt x="1569" y="159"/>
                    </a:lnTo>
                    <a:lnTo>
                      <a:pt x="1569" y="157"/>
                    </a:lnTo>
                    <a:lnTo>
                      <a:pt x="1566" y="154"/>
                    </a:lnTo>
                    <a:lnTo>
                      <a:pt x="1564" y="150"/>
                    </a:lnTo>
                    <a:lnTo>
                      <a:pt x="1562" y="147"/>
                    </a:lnTo>
                    <a:lnTo>
                      <a:pt x="1561" y="145"/>
                    </a:lnTo>
                    <a:lnTo>
                      <a:pt x="1561" y="140"/>
                    </a:lnTo>
                    <a:lnTo>
                      <a:pt x="1559" y="134"/>
                    </a:lnTo>
                    <a:lnTo>
                      <a:pt x="1578" y="122"/>
                    </a:lnTo>
                    <a:lnTo>
                      <a:pt x="1597" y="112"/>
                    </a:lnTo>
                    <a:lnTo>
                      <a:pt x="1599" y="117"/>
                    </a:lnTo>
                    <a:lnTo>
                      <a:pt x="1601" y="122"/>
                    </a:lnTo>
                    <a:lnTo>
                      <a:pt x="1603" y="124"/>
                    </a:lnTo>
                    <a:lnTo>
                      <a:pt x="1606" y="126"/>
                    </a:lnTo>
                    <a:lnTo>
                      <a:pt x="1608" y="126"/>
                    </a:lnTo>
                    <a:lnTo>
                      <a:pt x="1610" y="127"/>
                    </a:lnTo>
                    <a:lnTo>
                      <a:pt x="1613" y="129"/>
                    </a:lnTo>
                    <a:lnTo>
                      <a:pt x="1617" y="131"/>
                    </a:lnTo>
                    <a:lnTo>
                      <a:pt x="1620" y="141"/>
                    </a:lnTo>
                    <a:lnTo>
                      <a:pt x="1622" y="154"/>
                    </a:lnTo>
                    <a:lnTo>
                      <a:pt x="1624" y="166"/>
                    </a:lnTo>
                    <a:lnTo>
                      <a:pt x="1632" y="166"/>
                    </a:lnTo>
                    <a:lnTo>
                      <a:pt x="1632" y="157"/>
                    </a:lnTo>
                    <a:lnTo>
                      <a:pt x="1629" y="147"/>
                    </a:lnTo>
                    <a:lnTo>
                      <a:pt x="1629" y="134"/>
                    </a:lnTo>
                    <a:lnTo>
                      <a:pt x="1632" y="122"/>
                    </a:lnTo>
                    <a:lnTo>
                      <a:pt x="1636" y="112"/>
                    </a:lnTo>
                    <a:lnTo>
                      <a:pt x="1658" y="108"/>
                    </a:lnTo>
                    <a:close/>
                    <a:moveTo>
                      <a:pt x="2641" y="99"/>
                    </a:moveTo>
                    <a:lnTo>
                      <a:pt x="2646" y="103"/>
                    </a:lnTo>
                    <a:lnTo>
                      <a:pt x="2650" y="106"/>
                    </a:lnTo>
                    <a:lnTo>
                      <a:pt x="2655" y="106"/>
                    </a:lnTo>
                    <a:lnTo>
                      <a:pt x="2660" y="106"/>
                    </a:lnTo>
                    <a:lnTo>
                      <a:pt x="2669" y="108"/>
                    </a:lnTo>
                    <a:lnTo>
                      <a:pt x="2667" y="112"/>
                    </a:lnTo>
                    <a:lnTo>
                      <a:pt x="2667" y="113"/>
                    </a:lnTo>
                    <a:lnTo>
                      <a:pt x="2667" y="115"/>
                    </a:lnTo>
                    <a:lnTo>
                      <a:pt x="2666" y="117"/>
                    </a:lnTo>
                    <a:lnTo>
                      <a:pt x="2666" y="119"/>
                    </a:lnTo>
                    <a:lnTo>
                      <a:pt x="2653" y="126"/>
                    </a:lnTo>
                    <a:lnTo>
                      <a:pt x="2636" y="129"/>
                    </a:lnTo>
                    <a:lnTo>
                      <a:pt x="2618" y="131"/>
                    </a:lnTo>
                    <a:lnTo>
                      <a:pt x="2617" y="127"/>
                    </a:lnTo>
                    <a:lnTo>
                      <a:pt x="2617" y="124"/>
                    </a:lnTo>
                    <a:lnTo>
                      <a:pt x="2615" y="120"/>
                    </a:lnTo>
                    <a:lnTo>
                      <a:pt x="2615" y="115"/>
                    </a:lnTo>
                    <a:lnTo>
                      <a:pt x="2620" y="112"/>
                    </a:lnTo>
                    <a:lnTo>
                      <a:pt x="2624" y="108"/>
                    </a:lnTo>
                    <a:lnTo>
                      <a:pt x="2627" y="106"/>
                    </a:lnTo>
                    <a:lnTo>
                      <a:pt x="2631" y="103"/>
                    </a:lnTo>
                    <a:lnTo>
                      <a:pt x="2634" y="101"/>
                    </a:lnTo>
                    <a:lnTo>
                      <a:pt x="2641" y="99"/>
                    </a:lnTo>
                    <a:close/>
                    <a:moveTo>
                      <a:pt x="2104" y="99"/>
                    </a:moveTo>
                    <a:lnTo>
                      <a:pt x="2118" y="101"/>
                    </a:lnTo>
                    <a:lnTo>
                      <a:pt x="2128" y="106"/>
                    </a:lnTo>
                    <a:lnTo>
                      <a:pt x="2138" y="112"/>
                    </a:lnTo>
                    <a:lnTo>
                      <a:pt x="2135" y="115"/>
                    </a:lnTo>
                    <a:lnTo>
                      <a:pt x="2133" y="120"/>
                    </a:lnTo>
                    <a:lnTo>
                      <a:pt x="2130" y="122"/>
                    </a:lnTo>
                    <a:lnTo>
                      <a:pt x="2125" y="124"/>
                    </a:lnTo>
                    <a:lnTo>
                      <a:pt x="2119" y="126"/>
                    </a:lnTo>
                    <a:lnTo>
                      <a:pt x="2112" y="126"/>
                    </a:lnTo>
                    <a:lnTo>
                      <a:pt x="2107" y="129"/>
                    </a:lnTo>
                    <a:lnTo>
                      <a:pt x="2102" y="129"/>
                    </a:lnTo>
                    <a:lnTo>
                      <a:pt x="2097" y="131"/>
                    </a:lnTo>
                    <a:lnTo>
                      <a:pt x="2090" y="131"/>
                    </a:lnTo>
                    <a:lnTo>
                      <a:pt x="2090" y="120"/>
                    </a:lnTo>
                    <a:lnTo>
                      <a:pt x="2091" y="113"/>
                    </a:lnTo>
                    <a:lnTo>
                      <a:pt x="2098" y="108"/>
                    </a:lnTo>
                    <a:lnTo>
                      <a:pt x="2104" y="99"/>
                    </a:lnTo>
                    <a:close/>
                    <a:moveTo>
                      <a:pt x="765" y="99"/>
                    </a:moveTo>
                    <a:lnTo>
                      <a:pt x="779" y="99"/>
                    </a:lnTo>
                    <a:lnTo>
                      <a:pt x="782" y="108"/>
                    </a:lnTo>
                    <a:lnTo>
                      <a:pt x="786" y="113"/>
                    </a:lnTo>
                    <a:lnTo>
                      <a:pt x="789" y="120"/>
                    </a:lnTo>
                    <a:lnTo>
                      <a:pt x="791" y="131"/>
                    </a:lnTo>
                    <a:lnTo>
                      <a:pt x="788" y="131"/>
                    </a:lnTo>
                    <a:lnTo>
                      <a:pt x="777" y="124"/>
                    </a:lnTo>
                    <a:lnTo>
                      <a:pt x="770" y="117"/>
                    </a:lnTo>
                    <a:lnTo>
                      <a:pt x="765" y="110"/>
                    </a:lnTo>
                    <a:lnTo>
                      <a:pt x="765" y="99"/>
                    </a:lnTo>
                    <a:close/>
                    <a:moveTo>
                      <a:pt x="2734" y="77"/>
                    </a:moveTo>
                    <a:lnTo>
                      <a:pt x="2737" y="77"/>
                    </a:lnTo>
                    <a:lnTo>
                      <a:pt x="2741" y="79"/>
                    </a:lnTo>
                    <a:lnTo>
                      <a:pt x="2742" y="79"/>
                    </a:lnTo>
                    <a:lnTo>
                      <a:pt x="2744" y="79"/>
                    </a:lnTo>
                    <a:lnTo>
                      <a:pt x="2746" y="80"/>
                    </a:lnTo>
                    <a:lnTo>
                      <a:pt x="2742" y="84"/>
                    </a:lnTo>
                    <a:lnTo>
                      <a:pt x="2739" y="87"/>
                    </a:lnTo>
                    <a:lnTo>
                      <a:pt x="2737" y="92"/>
                    </a:lnTo>
                    <a:lnTo>
                      <a:pt x="2735" y="96"/>
                    </a:lnTo>
                    <a:lnTo>
                      <a:pt x="2734" y="103"/>
                    </a:lnTo>
                    <a:lnTo>
                      <a:pt x="2737" y="103"/>
                    </a:lnTo>
                    <a:lnTo>
                      <a:pt x="2741" y="98"/>
                    </a:lnTo>
                    <a:lnTo>
                      <a:pt x="2744" y="94"/>
                    </a:lnTo>
                    <a:lnTo>
                      <a:pt x="2748" y="91"/>
                    </a:lnTo>
                    <a:lnTo>
                      <a:pt x="2753" y="89"/>
                    </a:lnTo>
                    <a:lnTo>
                      <a:pt x="2763" y="99"/>
                    </a:lnTo>
                    <a:lnTo>
                      <a:pt x="2776" y="108"/>
                    </a:lnTo>
                    <a:lnTo>
                      <a:pt x="2784" y="115"/>
                    </a:lnTo>
                    <a:lnTo>
                      <a:pt x="2784" y="138"/>
                    </a:lnTo>
                    <a:lnTo>
                      <a:pt x="2790" y="143"/>
                    </a:lnTo>
                    <a:lnTo>
                      <a:pt x="2795" y="147"/>
                    </a:lnTo>
                    <a:lnTo>
                      <a:pt x="2800" y="148"/>
                    </a:lnTo>
                    <a:lnTo>
                      <a:pt x="2804" y="155"/>
                    </a:lnTo>
                    <a:lnTo>
                      <a:pt x="2807" y="169"/>
                    </a:lnTo>
                    <a:lnTo>
                      <a:pt x="2800" y="178"/>
                    </a:lnTo>
                    <a:lnTo>
                      <a:pt x="2797" y="187"/>
                    </a:lnTo>
                    <a:lnTo>
                      <a:pt x="2790" y="192"/>
                    </a:lnTo>
                    <a:lnTo>
                      <a:pt x="2781" y="194"/>
                    </a:lnTo>
                    <a:lnTo>
                      <a:pt x="2765" y="195"/>
                    </a:lnTo>
                    <a:lnTo>
                      <a:pt x="2753" y="185"/>
                    </a:lnTo>
                    <a:lnTo>
                      <a:pt x="2735" y="176"/>
                    </a:lnTo>
                    <a:lnTo>
                      <a:pt x="2716" y="171"/>
                    </a:lnTo>
                    <a:lnTo>
                      <a:pt x="2697" y="164"/>
                    </a:lnTo>
                    <a:lnTo>
                      <a:pt x="2680" y="157"/>
                    </a:lnTo>
                    <a:lnTo>
                      <a:pt x="2669" y="147"/>
                    </a:lnTo>
                    <a:lnTo>
                      <a:pt x="2676" y="143"/>
                    </a:lnTo>
                    <a:lnTo>
                      <a:pt x="2681" y="140"/>
                    </a:lnTo>
                    <a:lnTo>
                      <a:pt x="2685" y="136"/>
                    </a:lnTo>
                    <a:lnTo>
                      <a:pt x="2687" y="131"/>
                    </a:lnTo>
                    <a:lnTo>
                      <a:pt x="2688" y="122"/>
                    </a:lnTo>
                    <a:lnTo>
                      <a:pt x="2687" y="119"/>
                    </a:lnTo>
                    <a:lnTo>
                      <a:pt x="2685" y="113"/>
                    </a:lnTo>
                    <a:lnTo>
                      <a:pt x="2685" y="106"/>
                    </a:lnTo>
                    <a:lnTo>
                      <a:pt x="2685" y="99"/>
                    </a:lnTo>
                    <a:lnTo>
                      <a:pt x="2685" y="98"/>
                    </a:lnTo>
                    <a:lnTo>
                      <a:pt x="2687" y="98"/>
                    </a:lnTo>
                    <a:lnTo>
                      <a:pt x="2687" y="98"/>
                    </a:lnTo>
                    <a:lnTo>
                      <a:pt x="2687" y="98"/>
                    </a:lnTo>
                    <a:lnTo>
                      <a:pt x="2687" y="98"/>
                    </a:lnTo>
                    <a:lnTo>
                      <a:pt x="2688" y="96"/>
                    </a:lnTo>
                    <a:lnTo>
                      <a:pt x="2704" y="92"/>
                    </a:lnTo>
                    <a:lnTo>
                      <a:pt x="2721" y="84"/>
                    </a:lnTo>
                    <a:lnTo>
                      <a:pt x="2734" y="77"/>
                    </a:lnTo>
                    <a:close/>
                    <a:moveTo>
                      <a:pt x="2512" y="73"/>
                    </a:moveTo>
                    <a:lnTo>
                      <a:pt x="2522" y="73"/>
                    </a:lnTo>
                    <a:lnTo>
                      <a:pt x="2536" y="87"/>
                    </a:lnTo>
                    <a:lnTo>
                      <a:pt x="2554" y="99"/>
                    </a:lnTo>
                    <a:lnTo>
                      <a:pt x="2554" y="103"/>
                    </a:lnTo>
                    <a:lnTo>
                      <a:pt x="2550" y="103"/>
                    </a:lnTo>
                    <a:lnTo>
                      <a:pt x="2550" y="108"/>
                    </a:lnTo>
                    <a:lnTo>
                      <a:pt x="2533" y="99"/>
                    </a:lnTo>
                    <a:lnTo>
                      <a:pt x="2521" y="87"/>
                    </a:lnTo>
                    <a:lnTo>
                      <a:pt x="2512" y="73"/>
                    </a:lnTo>
                    <a:close/>
                    <a:moveTo>
                      <a:pt x="2161" y="68"/>
                    </a:moveTo>
                    <a:lnTo>
                      <a:pt x="2175" y="72"/>
                    </a:lnTo>
                    <a:lnTo>
                      <a:pt x="2186" y="75"/>
                    </a:lnTo>
                    <a:lnTo>
                      <a:pt x="2196" y="80"/>
                    </a:lnTo>
                    <a:lnTo>
                      <a:pt x="2196" y="89"/>
                    </a:lnTo>
                    <a:lnTo>
                      <a:pt x="2187" y="91"/>
                    </a:lnTo>
                    <a:lnTo>
                      <a:pt x="2179" y="94"/>
                    </a:lnTo>
                    <a:lnTo>
                      <a:pt x="2166" y="96"/>
                    </a:lnTo>
                    <a:lnTo>
                      <a:pt x="2161" y="98"/>
                    </a:lnTo>
                    <a:lnTo>
                      <a:pt x="2158" y="99"/>
                    </a:lnTo>
                    <a:lnTo>
                      <a:pt x="2152" y="99"/>
                    </a:lnTo>
                    <a:lnTo>
                      <a:pt x="2147" y="99"/>
                    </a:lnTo>
                    <a:lnTo>
                      <a:pt x="2147" y="89"/>
                    </a:lnTo>
                    <a:lnTo>
                      <a:pt x="2151" y="84"/>
                    </a:lnTo>
                    <a:lnTo>
                      <a:pt x="2156" y="77"/>
                    </a:lnTo>
                    <a:lnTo>
                      <a:pt x="2161" y="68"/>
                    </a:lnTo>
                    <a:close/>
                    <a:moveTo>
                      <a:pt x="1735" y="58"/>
                    </a:moveTo>
                    <a:lnTo>
                      <a:pt x="1735" y="77"/>
                    </a:lnTo>
                    <a:lnTo>
                      <a:pt x="1742" y="77"/>
                    </a:lnTo>
                    <a:lnTo>
                      <a:pt x="1746" y="75"/>
                    </a:lnTo>
                    <a:lnTo>
                      <a:pt x="1749" y="75"/>
                    </a:lnTo>
                    <a:lnTo>
                      <a:pt x="1753" y="75"/>
                    </a:lnTo>
                    <a:lnTo>
                      <a:pt x="1754" y="75"/>
                    </a:lnTo>
                    <a:lnTo>
                      <a:pt x="1758" y="77"/>
                    </a:lnTo>
                    <a:lnTo>
                      <a:pt x="1763" y="80"/>
                    </a:lnTo>
                    <a:lnTo>
                      <a:pt x="1763" y="89"/>
                    </a:lnTo>
                    <a:lnTo>
                      <a:pt x="1767" y="91"/>
                    </a:lnTo>
                    <a:lnTo>
                      <a:pt x="1772" y="91"/>
                    </a:lnTo>
                    <a:lnTo>
                      <a:pt x="1775" y="89"/>
                    </a:lnTo>
                    <a:lnTo>
                      <a:pt x="1781" y="89"/>
                    </a:lnTo>
                    <a:lnTo>
                      <a:pt x="1782" y="87"/>
                    </a:lnTo>
                    <a:lnTo>
                      <a:pt x="1786" y="89"/>
                    </a:lnTo>
                    <a:lnTo>
                      <a:pt x="1789" y="92"/>
                    </a:lnTo>
                    <a:lnTo>
                      <a:pt x="1793" y="98"/>
                    </a:lnTo>
                    <a:lnTo>
                      <a:pt x="1796" y="103"/>
                    </a:lnTo>
                    <a:lnTo>
                      <a:pt x="1791" y="115"/>
                    </a:lnTo>
                    <a:lnTo>
                      <a:pt x="1786" y="127"/>
                    </a:lnTo>
                    <a:lnTo>
                      <a:pt x="1782" y="141"/>
                    </a:lnTo>
                    <a:lnTo>
                      <a:pt x="1770" y="141"/>
                    </a:lnTo>
                    <a:lnTo>
                      <a:pt x="1761" y="145"/>
                    </a:lnTo>
                    <a:lnTo>
                      <a:pt x="1753" y="150"/>
                    </a:lnTo>
                    <a:lnTo>
                      <a:pt x="1739" y="154"/>
                    </a:lnTo>
                    <a:lnTo>
                      <a:pt x="1730" y="147"/>
                    </a:lnTo>
                    <a:lnTo>
                      <a:pt x="1718" y="143"/>
                    </a:lnTo>
                    <a:lnTo>
                      <a:pt x="1706" y="138"/>
                    </a:lnTo>
                    <a:lnTo>
                      <a:pt x="1704" y="134"/>
                    </a:lnTo>
                    <a:lnTo>
                      <a:pt x="1704" y="131"/>
                    </a:lnTo>
                    <a:lnTo>
                      <a:pt x="1702" y="127"/>
                    </a:lnTo>
                    <a:lnTo>
                      <a:pt x="1700" y="122"/>
                    </a:lnTo>
                    <a:lnTo>
                      <a:pt x="1695" y="117"/>
                    </a:lnTo>
                    <a:lnTo>
                      <a:pt x="1690" y="112"/>
                    </a:lnTo>
                    <a:lnTo>
                      <a:pt x="1686" y="108"/>
                    </a:lnTo>
                    <a:lnTo>
                      <a:pt x="1683" y="101"/>
                    </a:lnTo>
                    <a:lnTo>
                      <a:pt x="1681" y="89"/>
                    </a:lnTo>
                    <a:lnTo>
                      <a:pt x="1688" y="80"/>
                    </a:lnTo>
                    <a:lnTo>
                      <a:pt x="1693" y="73"/>
                    </a:lnTo>
                    <a:lnTo>
                      <a:pt x="1700" y="73"/>
                    </a:lnTo>
                    <a:lnTo>
                      <a:pt x="1706" y="75"/>
                    </a:lnTo>
                    <a:lnTo>
                      <a:pt x="1713" y="77"/>
                    </a:lnTo>
                    <a:lnTo>
                      <a:pt x="1720" y="77"/>
                    </a:lnTo>
                    <a:lnTo>
                      <a:pt x="1720" y="65"/>
                    </a:lnTo>
                    <a:lnTo>
                      <a:pt x="1723" y="63"/>
                    </a:lnTo>
                    <a:lnTo>
                      <a:pt x="1727" y="61"/>
                    </a:lnTo>
                    <a:lnTo>
                      <a:pt x="1728" y="61"/>
                    </a:lnTo>
                    <a:lnTo>
                      <a:pt x="1732" y="59"/>
                    </a:lnTo>
                    <a:lnTo>
                      <a:pt x="1735" y="58"/>
                    </a:lnTo>
                    <a:close/>
                    <a:moveTo>
                      <a:pt x="2186" y="45"/>
                    </a:moveTo>
                    <a:lnTo>
                      <a:pt x="2200" y="45"/>
                    </a:lnTo>
                    <a:lnTo>
                      <a:pt x="2208" y="54"/>
                    </a:lnTo>
                    <a:lnTo>
                      <a:pt x="2217" y="59"/>
                    </a:lnTo>
                    <a:lnTo>
                      <a:pt x="2224" y="66"/>
                    </a:lnTo>
                    <a:lnTo>
                      <a:pt x="2231" y="77"/>
                    </a:lnTo>
                    <a:lnTo>
                      <a:pt x="2215" y="77"/>
                    </a:lnTo>
                    <a:lnTo>
                      <a:pt x="2205" y="66"/>
                    </a:lnTo>
                    <a:lnTo>
                      <a:pt x="2194" y="58"/>
                    </a:lnTo>
                    <a:lnTo>
                      <a:pt x="2186" y="45"/>
                    </a:lnTo>
                    <a:close/>
                    <a:moveTo>
                      <a:pt x="421" y="45"/>
                    </a:moveTo>
                    <a:lnTo>
                      <a:pt x="433" y="45"/>
                    </a:lnTo>
                    <a:lnTo>
                      <a:pt x="438" y="49"/>
                    </a:lnTo>
                    <a:lnTo>
                      <a:pt x="442" y="52"/>
                    </a:lnTo>
                    <a:lnTo>
                      <a:pt x="444" y="56"/>
                    </a:lnTo>
                    <a:lnTo>
                      <a:pt x="447" y="61"/>
                    </a:lnTo>
                    <a:lnTo>
                      <a:pt x="449" y="65"/>
                    </a:lnTo>
                    <a:lnTo>
                      <a:pt x="458" y="56"/>
                    </a:lnTo>
                    <a:lnTo>
                      <a:pt x="468" y="52"/>
                    </a:lnTo>
                    <a:lnTo>
                      <a:pt x="484" y="54"/>
                    </a:lnTo>
                    <a:lnTo>
                      <a:pt x="484" y="68"/>
                    </a:lnTo>
                    <a:lnTo>
                      <a:pt x="506" y="70"/>
                    </a:lnTo>
                    <a:lnTo>
                      <a:pt x="526" y="73"/>
                    </a:lnTo>
                    <a:lnTo>
                      <a:pt x="543" y="77"/>
                    </a:lnTo>
                    <a:lnTo>
                      <a:pt x="562" y="79"/>
                    </a:lnTo>
                    <a:lnTo>
                      <a:pt x="583" y="77"/>
                    </a:lnTo>
                    <a:lnTo>
                      <a:pt x="583" y="89"/>
                    </a:lnTo>
                    <a:lnTo>
                      <a:pt x="587" y="89"/>
                    </a:lnTo>
                    <a:lnTo>
                      <a:pt x="590" y="89"/>
                    </a:lnTo>
                    <a:lnTo>
                      <a:pt x="592" y="89"/>
                    </a:lnTo>
                    <a:lnTo>
                      <a:pt x="594" y="91"/>
                    </a:lnTo>
                    <a:lnTo>
                      <a:pt x="596" y="92"/>
                    </a:lnTo>
                    <a:lnTo>
                      <a:pt x="592" y="92"/>
                    </a:lnTo>
                    <a:lnTo>
                      <a:pt x="576" y="103"/>
                    </a:lnTo>
                    <a:lnTo>
                      <a:pt x="557" y="115"/>
                    </a:lnTo>
                    <a:lnTo>
                      <a:pt x="534" y="126"/>
                    </a:lnTo>
                    <a:lnTo>
                      <a:pt x="513" y="138"/>
                    </a:lnTo>
                    <a:lnTo>
                      <a:pt x="498" y="148"/>
                    </a:lnTo>
                    <a:lnTo>
                      <a:pt x="487" y="157"/>
                    </a:lnTo>
                    <a:lnTo>
                      <a:pt x="503" y="157"/>
                    </a:lnTo>
                    <a:lnTo>
                      <a:pt x="508" y="154"/>
                    </a:lnTo>
                    <a:lnTo>
                      <a:pt x="513" y="152"/>
                    </a:lnTo>
                    <a:lnTo>
                      <a:pt x="519" y="150"/>
                    </a:lnTo>
                    <a:lnTo>
                      <a:pt x="526" y="150"/>
                    </a:lnTo>
                    <a:lnTo>
                      <a:pt x="526" y="154"/>
                    </a:lnTo>
                    <a:lnTo>
                      <a:pt x="505" y="169"/>
                    </a:lnTo>
                    <a:lnTo>
                      <a:pt x="487" y="185"/>
                    </a:lnTo>
                    <a:lnTo>
                      <a:pt x="472" y="201"/>
                    </a:lnTo>
                    <a:lnTo>
                      <a:pt x="454" y="215"/>
                    </a:lnTo>
                    <a:lnTo>
                      <a:pt x="435" y="227"/>
                    </a:lnTo>
                    <a:lnTo>
                      <a:pt x="410" y="234"/>
                    </a:lnTo>
                    <a:lnTo>
                      <a:pt x="410" y="246"/>
                    </a:lnTo>
                    <a:lnTo>
                      <a:pt x="398" y="248"/>
                    </a:lnTo>
                    <a:lnTo>
                      <a:pt x="384" y="253"/>
                    </a:lnTo>
                    <a:lnTo>
                      <a:pt x="376" y="260"/>
                    </a:lnTo>
                    <a:lnTo>
                      <a:pt x="381" y="264"/>
                    </a:lnTo>
                    <a:lnTo>
                      <a:pt x="384" y="267"/>
                    </a:lnTo>
                    <a:lnTo>
                      <a:pt x="386" y="269"/>
                    </a:lnTo>
                    <a:lnTo>
                      <a:pt x="386" y="272"/>
                    </a:lnTo>
                    <a:lnTo>
                      <a:pt x="386" y="276"/>
                    </a:lnTo>
                    <a:lnTo>
                      <a:pt x="384" y="281"/>
                    </a:lnTo>
                    <a:lnTo>
                      <a:pt x="384" y="288"/>
                    </a:lnTo>
                    <a:lnTo>
                      <a:pt x="346" y="291"/>
                    </a:lnTo>
                    <a:lnTo>
                      <a:pt x="346" y="295"/>
                    </a:lnTo>
                    <a:lnTo>
                      <a:pt x="351" y="297"/>
                    </a:lnTo>
                    <a:lnTo>
                      <a:pt x="353" y="297"/>
                    </a:lnTo>
                    <a:lnTo>
                      <a:pt x="356" y="297"/>
                    </a:lnTo>
                    <a:lnTo>
                      <a:pt x="356" y="297"/>
                    </a:lnTo>
                    <a:lnTo>
                      <a:pt x="358" y="298"/>
                    </a:lnTo>
                    <a:lnTo>
                      <a:pt x="358" y="300"/>
                    </a:lnTo>
                    <a:lnTo>
                      <a:pt x="362" y="304"/>
                    </a:lnTo>
                    <a:lnTo>
                      <a:pt x="356" y="304"/>
                    </a:lnTo>
                    <a:lnTo>
                      <a:pt x="348" y="307"/>
                    </a:lnTo>
                    <a:lnTo>
                      <a:pt x="337" y="311"/>
                    </a:lnTo>
                    <a:lnTo>
                      <a:pt x="327" y="314"/>
                    </a:lnTo>
                    <a:lnTo>
                      <a:pt x="330" y="316"/>
                    </a:lnTo>
                    <a:lnTo>
                      <a:pt x="332" y="316"/>
                    </a:lnTo>
                    <a:lnTo>
                      <a:pt x="334" y="316"/>
                    </a:lnTo>
                    <a:lnTo>
                      <a:pt x="335" y="318"/>
                    </a:lnTo>
                    <a:lnTo>
                      <a:pt x="337" y="318"/>
                    </a:lnTo>
                    <a:lnTo>
                      <a:pt x="335" y="321"/>
                    </a:lnTo>
                    <a:lnTo>
                      <a:pt x="334" y="325"/>
                    </a:lnTo>
                    <a:lnTo>
                      <a:pt x="332" y="326"/>
                    </a:lnTo>
                    <a:lnTo>
                      <a:pt x="334" y="328"/>
                    </a:lnTo>
                    <a:lnTo>
                      <a:pt x="334" y="330"/>
                    </a:lnTo>
                    <a:lnTo>
                      <a:pt x="335" y="333"/>
                    </a:lnTo>
                    <a:lnTo>
                      <a:pt x="337" y="337"/>
                    </a:lnTo>
                    <a:lnTo>
                      <a:pt x="330" y="339"/>
                    </a:lnTo>
                    <a:lnTo>
                      <a:pt x="325" y="339"/>
                    </a:lnTo>
                    <a:lnTo>
                      <a:pt x="320" y="339"/>
                    </a:lnTo>
                    <a:lnTo>
                      <a:pt x="314" y="342"/>
                    </a:lnTo>
                    <a:lnTo>
                      <a:pt x="332" y="342"/>
                    </a:lnTo>
                    <a:lnTo>
                      <a:pt x="346" y="346"/>
                    </a:lnTo>
                    <a:lnTo>
                      <a:pt x="346" y="353"/>
                    </a:lnTo>
                    <a:lnTo>
                      <a:pt x="323" y="353"/>
                    </a:lnTo>
                    <a:lnTo>
                      <a:pt x="321" y="358"/>
                    </a:lnTo>
                    <a:lnTo>
                      <a:pt x="321" y="360"/>
                    </a:lnTo>
                    <a:lnTo>
                      <a:pt x="321" y="361"/>
                    </a:lnTo>
                    <a:lnTo>
                      <a:pt x="320" y="363"/>
                    </a:lnTo>
                    <a:lnTo>
                      <a:pt x="318" y="365"/>
                    </a:lnTo>
                    <a:lnTo>
                      <a:pt x="309" y="368"/>
                    </a:lnTo>
                    <a:lnTo>
                      <a:pt x="297" y="368"/>
                    </a:lnTo>
                    <a:lnTo>
                      <a:pt x="285" y="368"/>
                    </a:lnTo>
                    <a:lnTo>
                      <a:pt x="273" y="361"/>
                    </a:lnTo>
                    <a:lnTo>
                      <a:pt x="257" y="361"/>
                    </a:lnTo>
                    <a:lnTo>
                      <a:pt x="241" y="363"/>
                    </a:lnTo>
                    <a:lnTo>
                      <a:pt x="224" y="365"/>
                    </a:lnTo>
                    <a:lnTo>
                      <a:pt x="208" y="363"/>
                    </a:lnTo>
                    <a:lnTo>
                      <a:pt x="192" y="358"/>
                    </a:lnTo>
                    <a:lnTo>
                      <a:pt x="191" y="356"/>
                    </a:lnTo>
                    <a:lnTo>
                      <a:pt x="191" y="354"/>
                    </a:lnTo>
                    <a:lnTo>
                      <a:pt x="189" y="354"/>
                    </a:lnTo>
                    <a:lnTo>
                      <a:pt x="189" y="353"/>
                    </a:lnTo>
                    <a:lnTo>
                      <a:pt x="189" y="349"/>
                    </a:lnTo>
                    <a:lnTo>
                      <a:pt x="192" y="349"/>
                    </a:lnTo>
                    <a:lnTo>
                      <a:pt x="194" y="346"/>
                    </a:lnTo>
                    <a:lnTo>
                      <a:pt x="198" y="342"/>
                    </a:lnTo>
                    <a:lnTo>
                      <a:pt x="199" y="340"/>
                    </a:lnTo>
                    <a:lnTo>
                      <a:pt x="203" y="339"/>
                    </a:lnTo>
                    <a:lnTo>
                      <a:pt x="205" y="335"/>
                    </a:lnTo>
                    <a:lnTo>
                      <a:pt x="208" y="330"/>
                    </a:lnTo>
                    <a:lnTo>
                      <a:pt x="201" y="328"/>
                    </a:lnTo>
                    <a:lnTo>
                      <a:pt x="196" y="325"/>
                    </a:lnTo>
                    <a:lnTo>
                      <a:pt x="192" y="319"/>
                    </a:lnTo>
                    <a:lnTo>
                      <a:pt x="191" y="314"/>
                    </a:lnTo>
                    <a:lnTo>
                      <a:pt x="189" y="307"/>
                    </a:lnTo>
                    <a:lnTo>
                      <a:pt x="196" y="307"/>
                    </a:lnTo>
                    <a:lnTo>
                      <a:pt x="208" y="304"/>
                    </a:lnTo>
                    <a:lnTo>
                      <a:pt x="222" y="307"/>
                    </a:lnTo>
                    <a:lnTo>
                      <a:pt x="234" y="312"/>
                    </a:lnTo>
                    <a:lnTo>
                      <a:pt x="246" y="318"/>
                    </a:lnTo>
                    <a:lnTo>
                      <a:pt x="246" y="311"/>
                    </a:lnTo>
                    <a:lnTo>
                      <a:pt x="234" y="305"/>
                    </a:lnTo>
                    <a:lnTo>
                      <a:pt x="224" y="300"/>
                    </a:lnTo>
                    <a:lnTo>
                      <a:pt x="215" y="291"/>
                    </a:lnTo>
                    <a:lnTo>
                      <a:pt x="218" y="291"/>
                    </a:lnTo>
                    <a:lnTo>
                      <a:pt x="227" y="278"/>
                    </a:lnTo>
                    <a:lnTo>
                      <a:pt x="238" y="269"/>
                    </a:lnTo>
                    <a:lnTo>
                      <a:pt x="252" y="262"/>
                    </a:lnTo>
                    <a:lnTo>
                      <a:pt x="269" y="257"/>
                    </a:lnTo>
                    <a:lnTo>
                      <a:pt x="269" y="253"/>
                    </a:lnTo>
                    <a:lnTo>
                      <a:pt x="253" y="248"/>
                    </a:lnTo>
                    <a:lnTo>
                      <a:pt x="241" y="239"/>
                    </a:lnTo>
                    <a:lnTo>
                      <a:pt x="231" y="227"/>
                    </a:lnTo>
                    <a:lnTo>
                      <a:pt x="222" y="215"/>
                    </a:lnTo>
                    <a:lnTo>
                      <a:pt x="227" y="213"/>
                    </a:lnTo>
                    <a:lnTo>
                      <a:pt x="231" y="213"/>
                    </a:lnTo>
                    <a:lnTo>
                      <a:pt x="236" y="211"/>
                    </a:lnTo>
                    <a:lnTo>
                      <a:pt x="241" y="211"/>
                    </a:lnTo>
                    <a:lnTo>
                      <a:pt x="248" y="216"/>
                    </a:lnTo>
                    <a:lnTo>
                      <a:pt x="253" y="222"/>
                    </a:lnTo>
                    <a:lnTo>
                      <a:pt x="260" y="227"/>
                    </a:lnTo>
                    <a:lnTo>
                      <a:pt x="260" y="223"/>
                    </a:lnTo>
                    <a:lnTo>
                      <a:pt x="259" y="220"/>
                    </a:lnTo>
                    <a:lnTo>
                      <a:pt x="257" y="220"/>
                    </a:lnTo>
                    <a:lnTo>
                      <a:pt x="257" y="218"/>
                    </a:lnTo>
                    <a:lnTo>
                      <a:pt x="255" y="216"/>
                    </a:lnTo>
                    <a:lnTo>
                      <a:pt x="255" y="215"/>
                    </a:lnTo>
                    <a:lnTo>
                      <a:pt x="253" y="211"/>
                    </a:lnTo>
                    <a:lnTo>
                      <a:pt x="257" y="211"/>
                    </a:lnTo>
                    <a:lnTo>
                      <a:pt x="257" y="208"/>
                    </a:lnTo>
                    <a:lnTo>
                      <a:pt x="273" y="202"/>
                    </a:lnTo>
                    <a:lnTo>
                      <a:pt x="288" y="199"/>
                    </a:lnTo>
                    <a:lnTo>
                      <a:pt x="304" y="197"/>
                    </a:lnTo>
                    <a:lnTo>
                      <a:pt x="323" y="199"/>
                    </a:lnTo>
                    <a:lnTo>
                      <a:pt x="314" y="188"/>
                    </a:lnTo>
                    <a:lnTo>
                      <a:pt x="325" y="185"/>
                    </a:lnTo>
                    <a:lnTo>
                      <a:pt x="337" y="180"/>
                    </a:lnTo>
                    <a:lnTo>
                      <a:pt x="349" y="175"/>
                    </a:lnTo>
                    <a:lnTo>
                      <a:pt x="356" y="169"/>
                    </a:lnTo>
                    <a:lnTo>
                      <a:pt x="362" y="169"/>
                    </a:lnTo>
                    <a:lnTo>
                      <a:pt x="362" y="166"/>
                    </a:lnTo>
                    <a:lnTo>
                      <a:pt x="353" y="166"/>
                    </a:lnTo>
                    <a:lnTo>
                      <a:pt x="349" y="168"/>
                    </a:lnTo>
                    <a:lnTo>
                      <a:pt x="346" y="169"/>
                    </a:lnTo>
                    <a:lnTo>
                      <a:pt x="344" y="169"/>
                    </a:lnTo>
                    <a:lnTo>
                      <a:pt x="342" y="169"/>
                    </a:lnTo>
                    <a:lnTo>
                      <a:pt x="341" y="169"/>
                    </a:lnTo>
                    <a:lnTo>
                      <a:pt x="339" y="168"/>
                    </a:lnTo>
                    <a:lnTo>
                      <a:pt x="337" y="166"/>
                    </a:lnTo>
                    <a:lnTo>
                      <a:pt x="334" y="166"/>
                    </a:lnTo>
                    <a:lnTo>
                      <a:pt x="330" y="169"/>
                    </a:lnTo>
                    <a:lnTo>
                      <a:pt x="325" y="175"/>
                    </a:lnTo>
                    <a:lnTo>
                      <a:pt x="320" y="180"/>
                    </a:lnTo>
                    <a:lnTo>
                      <a:pt x="316" y="185"/>
                    </a:lnTo>
                    <a:lnTo>
                      <a:pt x="311" y="188"/>
                    </a:lnTo>
                    <a:lnTo>
                      <a:pt x="292" y="194"/>
                    </a:lnTo>
                    <a:lnTo>
                      <a:pt x="274" y="194"/>
                    </a:lnTo>
                    <a:lnTo>
                      <a:pt x="257" y="190"/>
                    </a:lnTo>
                    <a:lnTo>
                      <a:pt x="241" y="183"/>
                    </a:lnTo>
                    <a:lnTo>
                      <a:pt x="239" y="183"/>
                    </a:lnTo>
                    <a:lnTo>
                      <a:pt x="236" y="185"/>
                    </a:lnTo>
                    <a:lnTo>
                      <a:pt x="231" y="187"/>
                    </a:lnTo>
                    <a:lnTo>
                      <a:pt x="227" y="188"/>
                    </a:lnTo>
                    <a:lnTo>
                      <a:pt x="224" y="190"/>
                    </a:lnTo>
                    <a:lnTo>
                      <a:pt x="218" y="192"/>
                    </a:lnTo>
                    <a:lnTo>
                      <a:pt x="215" y="183"/>
                    </a:lnTo>
                    <a:lnTo>
                      <a:pt x="218" y="182"/>
                    </a:lnTo>
                    <a:lnTo>
                      <a:pt x="218" y="182"/>
                    </a:lnTo>
                    <a:lnTo>
                      <a:pt x="220" y="180"/>
                    </a:lnTo>
                    <a:lnTo>
                      <a:pt x="222" y="176"/>
                    </a:lnTo>
                    <a:lnTo>
                      <a:pt x="212" y="176"/>
                    </a:lnTo>
                    <a:lnTo>
                      <a:pt x="208" y="178"/>
                    </a:lnTo>
                    <a:lnTo>
                      <a:pt x="203" y="180"/>
                    </a:lnTo>
                    <a:lnTo>
                      <a:pt x="198" y="180"/>
                    </a:lnTo>
                    <a:lnTo>
                      <a:pt x="192" y="180"/>
                    </a:lnTo>
                    <a:lnTo>
                      <a:pt x="189" y="169"/>
                    </a:lnTo>
                    <a:lnTo>
                      <a:pt x="192" y="168"/>
                    </a:lnTo>
                    <a:lnTo>
                      <a:pt x="194" y="168"/>
                    </a:lnTo>
                    <a:lnTo>
                      <a:pt x="196" y="168"/>
                    </a:lnTo>
                    <a:lnTo>
                      <a:pt x="198" y="166"/>
                    </a:lnTo>
                    <a:lnTo>
                      <a:pt x="199" y="166"/>
                    </a:lnTo>
                    <a:lnTo>
                      <a:pt x="177" y="169"/>
                    </a:lnTo>
                    <a:lnTo>
                      <a:pt x="175" y="164"/>
                    </a:lnTo>
                    <a:lnTo>
                      <a:pt x="171" y="161"/>
                    </a:lnTo>
                    <a:lnTo>
                      <a:pt x="170" y="159"/>
                    </a:lnTo>
                    <a:lnTo>
                      <a:pt x="168" y="155"/>
                    </a:lnTo>
                    <a:lnTo>
                      <a:pt x="164" y="150"/>
                    </a:lnTo>
                    <a:lnTo>
                      <a:pt x="170" y="148"/>
                    </a:lnTo>
                    <a:lnTo>
                      <a:pt x="173" y="148"/>
                    </a:lnTo>
                    <a:lnTo>
                      <a:pt x="175" y="148"/>
                    </a:lnTo>
                    <a:lnTo>
                      <a:pt x="177" y="148"/>
                    </a:lnTo>
                    <a:lnTo>
                      <a:pt x="177" y="147"/>
                    </a:lnTo>
                    <a:lnTo>
                      <a:pt x="178" y="145"/>
                    </a:lnTo>
                    <a:lnTo>
                      <a:pt x="180" y="141"/>
                    </a:lnTo>
                    <a:lnTo>
                      <a:pt x="173" y="140"/>
                    </a:lnTo>
                    <a:lnTo>
                      <a:pt x="166" y="138"/>
                    </a:lnTo>
                    <a:lnTo>
                      <a:pt x="163" y="134"/>
                    </a:lnTo>
                    <a:lnTo>
                      <a:pt x="157" y="131"/>
                    </a:lnTo>
                    <a:lnTo>
                      <a:pt x="161" y="131"/>
                    </a:lnTo>
                    <a:lnTo>
                      <a:pt x="161" y="126"/>
                    </a:lnTo>
                    <a:lnTo>
                      <a:pt x="178" y="129"/>
                    </a:lnTo>
                    <a:lnTo>
                      <a:pt x="187" y="127"/>
                    </a:lnTo>
                    <a:lnTo>
                      <a:pt x="194" y="124"/>
                    </a:lnTo>
                    <a:lnTo>
                      <a:pt x="198" y="119"/>
                    </a:lnTo>
                    <a:lnTo>
                      <a:pt x="203" y="112"/>
                    </a:lnTo>
                    <a:lnTo>
                      <a:pt x="212" y="108"/>
                    </a:lnTo>
                    <a:lnTo>
                      <a:pt x="222" y="105"/>
                    </a:lnTo>
                    <a:lnTo>
                      <a:pt x="229" y="108"/>
                    </a:lnTo>
                    <a:lnTo>
                      <a:pt x="238" y="112"/>
                    </a:lnTo>
                    <a:lnTo>
                      <a:pt x="245" y="113"/>
                    </a:lnTo>
                    <a:lnTo>
                      <a:pt x="253" y="112"/>
                    </a:lnTo>
                    <a:lnTo>
                      <a:pt x="250" y="110"/>
                    </a:lnTo>
                    <a:lnTo>
                      <a:pt x="246" y="108"/>
                    </a:lnTo>
                    <a:lnTo>
                      <a:pt x="245" y="108"/>
                    </a:lnTo>
                    <a:lnTo>
                      <a:pt x="245" y="106"/>
                    </a:lnTo>
                    <a:lnTo>
                      <a:pt x="243" y="105"/>
                    </a:lnTo>
                    <a:lnTo>
                      <a:pt x="243" y="101"/>
                    </a:lnTo>
                    <a:lnTo>
                      <a:pt x="241" y="96"/>
                    </a:lnTo>
                    <a:lnTo>
                      <a:pt x="246" y="94"/>
                    </a:lnTo>
                    <a:lnTo>
                      <a:pt x="250" y="92"/>
                    </a:lnTo>
                    <a:lnTo>
                      <a:pt x="253" y="92"/>
                    </a:lnTo>
                    <a:lnTo>
                      <a:pt x="255" y="91"/>
                    </a:lnTo>
                    <a:lnTo>
                      <a:pt x="259" y="89"/>
                    </a:lnTo>
                    <a:lnTo>
                      <a:pt x="266" y="89"/>
                    </a:lnTo>
                    <a:lnTo>
                      <a:pt x="269" y="91"/>
                    </a:lnTo>
                    <a:lnTo>
                      <a:pt x="273" y="94"/>
                    </a:lnTo>
                    <a:lnTo>
                      <a:pt x="276" y="96"/>
                    </a:lnTo>
                    <a:lnTo>
                      <a:pt x="276" y="92"/>
                    </a:lnTo>
                    <a:lnTo>
                      <a:pt x="274" y="91"/>
                    </a:lnTo>
                    <a:lnTo>
                      <a:pt x="274" y="89"/>
                    </a:lnTo>
                    <a:lnTo>
                      <a:pt x="274" y="89"/>
                    </a:lnTo>
                    <a:lnTo>
                      <a:pt x="274" y="87"/>
                    </a:lnTo>
                    <a:lnTo>
                      <a:pt x="273" y="84"/>
                    </a:lnTo>
                    <a:lnTo>
                      <a:pt x="278" y="82"/>
                    </a:lnTo>
                    <a:lnTo>
                      <a:pt x="281" y="80"/>
                    </a:lnTo>
                    <a:lnTo>
                      <a:pt x="287" y="77"/>
                    </a:lnTo>
                    <a:lnTo>
                      <a:pt x="290" y="73"/>
                    </a:lnTo>
                    <a:lnTo>
                      <a:pt x="292" y="73"/>
                    </a:lnTo>
                    <a:lnTo>
                      <a:pt x="299" y="73"/>
                    </a:lnTo>
                    <a:lnTo>
                      <a:pt x="304" y="75"/>
                    </a:lnTo>
                    <a:lnTo>
                      <a:pt x="308" y="79"/>
                    </a:lnTo>
                    <a:lnTo>
                      <a:pt x="314" y="79"/>
                    </a:lnTo>
                    <a:lnTo>
                      <a:pt x="323" y="77"/>
                    </a:lnTo>
                    <a:lnTo>
                      <a:pt x="327" y="65"/>
                    </a:lnTo>
                    <a:lnTo>
                      <a:pt x="332" y="63"/>
                    </a:lnTo>
                    <a:lnTo>
                      <a:pt x="337" y="63"/>
                    </a:lnTo>
                    <a:lnTo>
                      <a:pt x="342" y="63"/>
                    </a:lnTo>
                    <a:lnTo>
                      <a:pt x="346" y="65"/>
                    </a:lnTo>
                    <a:lnTo>
                      <a:pt x="349" y="65"/>
                    </a:lnTo>
                    <a:lnTo>
                      <a:pt x="356" y="54"/>
                    </a:lnTo>
                    <a:lnTo>
                      <a:pt x="367" y="52"/>
                    </a:lnTo>
                    <a:lnTo>
                      <a:pt x="374" y="56"/>
                    </a:lnTo>
                    <a:lnTo>
                      <a:pt x="381" y="59"/>
                    </a:lnTo>
                    <a:lnTo>
                      <a:pt x="388" y="61"/>
                    </a:lnTo>
                    <a:lnTo>
                      <a:pt x="397" y="58"/>
                    </a:lnTo>
                    <a:lnTo>
                      <a:pt x="409" y="51"/>
                    </a:lnTo>
                    <a:lnTo>
                      <a:pt x="421" y="45"/>
                    </a:lnTo>
                    <a:close/>
                    <a:moveTo>
                      <a:pt x="2104" y="42"/>
                    </a:moveTo>
                    <a:lnTo>
                      <a:pt x="2111" y="44"/>
                    </a:lnTo>
                    <a:lnTo>
                      <a:pt x="2118" y="47"/>
                    </a:lnTo>
                    <a:lnTo>
                      <a:pt x="2121" y="51"/>
                    </a:lnTo>
                    <a:lnTo>
                      <a:pt x="2126" y="54"/>
                    </a:lnTo>
                    <a:lnTo>
                      <a:pt x="2132" y="58"/>
                    </a:lnTo>
                    <a:lnTo>
                      <a:pt x="2128" y="68"/>
                    </a:lnTo>
                    <a:lnTo>
                      <a:pt x="2107" y="80"/>
                    </a:lnTo>
                    <a:lnTo>
                      <a:pt x="2091" y="94"/>
                    </a:lnTo>
                    <a:lnTo>
                      <a:pt x="2077" y="112"/>
                    </a:lnTo>
                    <a:lnTo>
                      <a:pt x="2074" y="112"/>
                    </a:lnTo>
                    <a:lnTo>
                      <a:pt x="2074" y="108"/>
                    </a:lnTo>
                    <a:lnTo>
                      <a:pt x="2069" y="105"/>
                    </a:lnTo>
                    <a:lnTo>
                      <a:pt x="2065" y="101"/>
                    </a:lnTo>
                    <a:lnTo>
                      <a:pt x="2063" y="98"/>
                    </a:lnTo>
                    <a:lnTo>
                      <a:pt x="2060" y="94"/>
                    </a:lnTo>
                    <a:lnTo>
                      <a:pt x="2058" y="89"/>
                    </a:lnTo>
                    <a:lnTo>
                      <a:pt x="2062" y="82"/>
                    </a:lnTo>
                    <a:lnTo>
                      <a:pt x="2063" y="77"/>
                    </a:lnTo>
                    <a:lnTo>
                      <a:pt x="2065" y="68"/>
                    </a:lnTo>
                    <a:lnTo>
                      <a:pt x="2039" y="68"/>
                    </a:lnTo>
                    <a:lnTo>
                      <a:pt x="2039" y="61"/>
                    </a:lnTo>
                    <a:lnTo>
                      <a:pt x="2053" y="56"/>
                    </a:lnTo>
                    <a:lnTo>
                      <a:pt x="2067" y="52"/>
                    </a:lnTo>
                    <a:lnTo>
                      <a:pt x="2084" y="49"/>
                    </a:lnTo>
                    <a:lnTo>
                      <a:pt x="2086" y="54"/>
                    </a:lnTo>
                    <a:lnTo>
                      <a:pt x="2088" y="56"/>
                    </a:lnTo>
                    <a:lnTo>
                      <a:pt x="2088" y="58"/>
                    </a:lnTo>
                    <a:lnTo>
                      <a:pt x="2090" y="58"/>
                    </a:lnTo>
                    <a:lnTo>
                      <a:pt x="2090" y="59"/>
                    </a:lnTo>
                    <a:lnTo>
                      <a:pt x="2093" y="61"/>
                    </a:lnTo>
                    <a:lnTo>
                      <a:pt x="2095" y="56"/>
                    </a:lnTo>
                    <a:lnTo>
                      <a:pt x="2097" y="52"/>
                    </a:lnTo>
                    <a:lnTo>
                      <a:pt x="2098" y="49"/>
                    </a:lnTo>
                    <a:lnTo>
                      <a:pt x="2102" y="45"/>
                    </a:lnTo>
                    <a:lnTo>
                      <a:pt x="2104" y="42"/>
                    </a:lnTo>
                    <a:close/>
                    <a:moveTo>
                      <a:pt x="2147" y="23"/>
                    </a:moveTo>
                    <a:lnTo>
                      <a:pt x="2151" y="24"/>
                    </a:lnTo>
                    <a:lnTo>
                      <a:pt x="2152" y="24"/>
                    </a:lnTo>
                    <a:lnTo>
                      <a:pt x="2154" y="26"/>
                    </a:lnTo>
                    <a:lnTo>
                      <a:pt x="2154" y="26"/>
                    </a:lnTo>
                    <a:lnTo>
                      <a:pt x="2156" y="28"/>
                    </a:lnTo>
                    <a:lnTo>
                      <a:pt x="2158" y="31"/>
                    </a:lnTo>
                    <a:lnTo>
                      <a:pt x="2161" y="37"/>
                    </a:lnTo>
                    <a:lnTo>
                      <a:pt x="2165" y="42"/>
                    </a:lnTo>
                    <a:lnTo>
                      <a:pt x="2166" y="49"/>
                    </a:lnTo>
                    <a:lnTo>
                      <a:pt x="2158" y="49"/>
                    </a:lnTo>
                    <a:lnTo>
                      <a:pt x="2158" y="45"/>
                    </a:lnTo>
                    <a:lnTo>
                      <a:pt x="2154" y="42"/>
                    </a:lnTo>
                    <a:lnTo>
                      <a:pt x="2151" y="38"/>
                    </a:lnTo>
                    <a:lnTo>
                      <a:pt x="2149" y="35"/>
                    </a:lnTo>
                    <a:lnTo>
                      <a:pt x="2147" y="30"/>
                    </a:lnTo>
                    <a:lnTo>
                      <a:pt x="2147" y="23"/>
                    </a:lnTo>
                    <a:close/>
                    <a:moveTo>
                      <a:pt x="943" y="19"/>
                    </a:moveTo>
                    <a:lnTo>
                      <a:pt x="967" y="19"/>
                    </a:lnTo>
                    <a:lnTo>
                      <a:pt x="992" y="23"/>
                    </a:lnTo>
                    <a:lnTo>
                      <a:pt x="1014" y="26"/>
                    </a:lnTo>
                    <a:lnTo>
                      <a:pt x="1034" y="31"/>
                    </a:lnTo>
                    <a:lnTo>
                      <a:pt x="1063" y="26"/>
                    </a:lnTo>
                    <a:lnTo>
                      <a:pt x="1067" y="30"/>
                    </a:lnTo>
                    <a:lnTo>
                      <a:pt x="1070" y="31"/>
                    </a:lnTo>
                    <a:lnTo>
                      <a:pt x="1074" y="37"/>
                    </a:lnTo>
                    <a:lnTo>
                      <a:pt x="1076" y="40"/>
                    </a:lnTo>
                    <a:lnTo>
                      <a:pt x="1079" y="42"/>
                    </a:lnTo>
                    <a:lnTo>
                      <a:pt x="1096" y="49"/>
                    </a:lnTo>
                    <a:lnTo>
                      <a:pt x="1116" y="54"/>
                    </a:lnTo>
                    <a:lnTo>
                      <a:pt x="1133" y="58"/>
                    </a:lnTo>
                    <a:lnTo>
                      <a:pt x="1133" y="65"/>
                    </a:lnTo>
                    <a:lnTo>
                      <a:pt x="1105" y="65"/>
                    </a:lnTo>
                    <a:lnTo>
                      <a:pt x="1093" y="59"/>
                    </a:lnTo>
                    <a:lnTo>
                      <a:pt x="1079" y="59"/>
                    </a:lnTo>
                    <a:lnTo>
                      <a:pt x="1063" y="61"/>
                    </a:lnTo>
                    <a:lnTo>
                      <a:pt x="1048" y="65"/>
                    </a:lnTo>
                    <a:lnTo>
                      <a:pt x="1048" y="73"/>
                    </a:lnTo>
                    <a:lnTo>
                      <a:pt x="1067" y="73"/>
                    </a:lnTo>
                    <a:lnTo>
                      <a:pt x="1081" y="70"/>
                    </a:lnTo>
                    <a:lnTo>
                      <a:pt x="1098" y="68"/>
                    </a:lnTo>
                    <a:lnTo>
                      <a:pt x="1119" y="68"/>
                    </a:lnTo>
                    <a:lnTo>
                      <a:pt x="1140" y="68"/>
                    </a:lnTo>
                    <a:lnTo>
                      <a:pt x="1156" y="68"/>
                    </a:lnTo>
                    <a:lnTo>
                      <a:pt x="1170" y="82"/>
                    </a:lnTo>
                    <a:lnTo>
                      <a:pt x="1187" y="92"/>
                    </a:lnTo>
                    <a:lnTo>
                      <a:pt x="1182" y="103"/>
                    </a:lnTo>
                    <a:lnTo>
                      <a:pt x="1172" y="110"/>
                    </a:lnTo>
                    <a:lnTo>
                      <a:pt x="1163" y="115"/>
                    </a:lnTo>
                    <a:lnTo>
                      <a:pt x="1151" y="119"/>
                    </a:lnTo>
                    <a:lnTo>
                      <a:pt x="1133" y="119"/>
                    </a:lnTo>
                    <a:lnTo>
                      <a:pt x="1117" y="124"/>
                    </a:lnTo>
                    <a:lnTo>
                      <a:pt x="1100" y="124"/>
                    </a:lnTo>
                    <a:lnTo>
                      <a:pt x="1081" y="122"/>
                    </a:lnTo>
                    <a:lnTo>
                      <a:pt x="1063" y="120"/>
                    </a:lnTo>
                    <a:lnTo>
                      <a:pt x="1046" y="120"/>
                    </a:lnTo>
                    <a:lnTo>
                      <a:pt x="1032" y="124"/>
                    </a:lnTo>
                    <a:lnTo>
                      <a:pt x="1021" y="134"/>
                    </a:lnTo>
                    <a:lnTo>
                      <a:pt x="1063" y="134"/>
                    </a:lnTo>
                    <a:lnTo>
                      <a:pt x="1076" y="131"/>
                    </a:lnTo>
                    <a:lnTo>
                      <a:pt x="1091" y="129"/>
                    </a:lnTo>
                    <a:lnTo>
                      <a:pt x="1109" y="131"/>
                    </a:lnTo>
                    <a:lnTo>
                      <a:pt x="1121" y="134"/>
                    </a:lnTo>
                    <a:lnTo>
                      <a:pt x="1124" y="147"/>
                    </a:lnTo>
                    <a:lnTo>
                      <a:pt x="1130" y="145"/>
                    </a:lnTo>
                    <a:lnTo>
                      <a:pt x="1138" y="140"/>
                    </a:lnTo>
                    <a:lnTo>
                      <a:pt x="1149" y="136"/>
                    </a:lnTo>
                    <a:lnTo>
                      <a:pt x="1159" y="134"/>
                    </a:lnTo>
                    <a:lnTo>
                      <a:pt x="1161" y="140"/>
                    </a:lnTo>
                    <a:lnTo>
                      <a:pt x="1163" y="143"/>
                    </a:lnTo>
                    <a:lnTo>
                      <a:pt x="1165" y="145"/>
                    </a:lnTo>
                    <a:lnTo>
                      <a:pt x="1168" y="147"/>
                    </a:lnTo>
                    <a:lnTo>
                      <a:pt x="1172" y="150"/>
                    </a:lnTo>
                    <a:lnTo>
                      <a:pt x="1156" y="180"/>
                    </a:lnTo>
                    <a:lnTo>
                      <a:pt x="1163" y="180"/>
                    </a:lnTo>
                    <a:lnTo>
                      <a:pt x="1175" y="173"/>
                    </a:lnTo>
                    <a:lnTo>
                      <a:pt x="1191" y="164"/>
                    </a:lnTo>
                    <a:lnTo>
                      <a:pt x="1210" y="157"/>
                    </a:lnTo>
                    <a:lnTo>
                      <a:pt x="1231" y="150"/>
                    </a:lnTo>
                    <a:lnTo>
                      <a:pt x="1254" y="145"/>
                    </a:lnTo>
                    <a:lnTo>
                      <a:pt x="1274" y="145"/>
                    </a:lnTo>
                    <a:lnTo>
                      <a:pt x="1294" y="147"/>
                    </a:lnTo>
                    <a:lnTo>
                      <a:pt x="1308" y="155"/>
                    </a:lnTo>
                    <a:lnTo>
                      <a:pt x="1316" y="169"/>
                    </a:lnTo>
                    <a:lnTo>
                      <a:pt x="1322" y="169"/>
                    </a:lnTo>
                    <a:lnTo>
                      <a:pt x="1322" y="171"/>
                    </a:lnTo>
                    <a:lnTo>
                      <a:pt x="1322" y="171"/>
                    </a:lnTo>
                    <a:lnTo>
                      <a:pt x="1320" y="173"/>
                    </a:lnTo>
                    <a:lnTo>
                      <a:pt x="1318" y="173"/>
                    </a:lnTo>
                    <a:lnTo>
                      <a:pt x="1318" y="173"/>
                    </a:lnTo>
                    <a:lnTo>
                      <a:pt x="1316" y="173"/>
                    </a:lnTo>
                    <a:lnTo>
                      <a:pt x="1313" y="176"/>
                    </a:lnTo>
                    <a:lnTo>
                      <a:pt x="1308" y="178"/>
                    </a:lnTo>
                    <a:lnTo>
                      <a:pt x="1302" y="180"/>
                    </a:lnTo>
                    <a:lnTo>
                      <a:pt x="1295" y="182"/>
                    </a:lnTo>
                    <a:lnTo>
                      <a:pt x="1290" y="183"/>
                    </a:lnTo>
                    <a:lnTo>
                      <a:pt x="1278" y="202"/>
                    </a:lnTo>
                    <a:lnTo>
                      <a:pt x="1255" y="216"/>
                    </a:lnTo>
                    <a:lnTo>
                      <a:pt x="1229" y="225"/>
                    </a:lnTo>
                    <a:lnTo>
                      <a:pt x="1198" y="230"/>
                    </a:lnTo>
                    <a:lnTo>
                      <a:pt x="1198" y="236"/>
                    </a:lnTo>
                    <a:lnTo>
                      <a:pt x="1198" y="239"/>
                    </a:lnTo>
                    <a:lnTo>
                      <a:pt x="1198" y="241"/>
                    </a:lnTo>
                    <a:lnTo>
                      <a:pt x="1196" y="243"/>
                    </a:lnTo>
                    <a:lnTo>
                      <a:pt x="1198" y="244"/>
                    </a:lnTo>
                    <a:lnTo>
                      <a:pt x="1198" y="246"/>
                    </a:lnTo>
                    <a:lnTo>
                      <a:pt x="1201" y="250"/>
                    </a:lnTo>
                    <a:lnTo>
                      <a:pt x="1206" y="253"/>
                    </a:lnTo>
                    <a:lnTo>
                      <a:pt x="1210" y="255"/>
                    </a:lnTo>
                    <a:lnTo>
                      <a:pt x="1213" y="258"/>
                    </a:lnTo>
                    <a:lnTo>
                      <a:pt x="1217" y="260"/>
                    </a:lnTo>
                    <a:lnTo>
                      <a:pt x="1220" y="265"/>
                    </a:lnTo>
                    <a:lnTo>
                      <a:pt x="1217" y="272"/>
                    </a:lnTo>
                    <a:lnTo>
                      <a:pt x="1213" y="288"/>
                    </a:lnTo>
                    <a:lnTo>
                      <a:pt x="1210" y="307"/>
                    </a:lnTo>
                    <a:lnTo>
                      <a:pt x="1206" y="326"/>
                    </a:lnTo>
                    <a:lnTo>
                      <a:pt x="1206" y="342"/>
                    </a:lnTo>
                    <a:lnTo>
                      <a:pt x="1210" y="340"/>
                    </a:lnTo>
                    <a:lnTo>
                      <a:pt x="1213" y="340"/>
                    </a:lnTo>
                    <a:lnTo>
                      <a:pt x="1215" y="340"/>
                    </a:lnTo>
                    <a:lnTo>
                      <a:pt x="1219" y="340"/>
                    </a:lnTo>
                    <a:lnTo>
                      <a:pt x="1220" y="340"/>
                    </a:lnTo>
                    <a:lnTo>
                      <a:pt x="1226" y="342"/>
                    </a:lnTo>
                    <a:lnTo>
                      <a:pt x="1224" y="347"/>
                    </a:lnTo>
                    <a:lnTo>
                      <a:pt x="1224" y="349"/>
                    </a:lnTo>
                    <a:lnTo>
                      <a:pt x="1224" y="353"/>
                    </a:lnTo>
                    <a:lnTo>
                      <a:pt x="1224" y="354"/>
                    </a:lnTo>
                    <a:lnTo>
                      <a:pt x="1224" y="358"/>
                    </a:lnTo>
                    <a:lnTo>
                      <a:pt x="1226" y="365"/>
                    </a:lnTo>
                    <a:lnTo>
                      <a:pt x="1220" y="365"/>
                    </a:lnTo>
                    <a:lnTo>
                      <a:pt x="1220" y="368"/>
                    </a:lnTo>
                    <a:lnTo>
                      <a:pt x="1217" y="367"/>
                    </a:lnTo>
                    <a:lnTo>
                      <a:pt x="1213" y="363"/>
                    </a:lnTo>
                    <a:lnTo>
                      <a:pt x="1212" y="361"/>
                    </a:lnTo>
                    <a:lnTo>
                      <a:pt x="1208" y="360"/>
                    </a:lnTo>
                    <a:lnTo>
                      <a:pt x="1205" y="358"/>
                    </a:lnTo>
                    <a:lnTo>
                      <a:pt x="1198" y="358"/>
                    </a:lnTo>
                    <a:lnTo>
                      <a:pt x="1194" y="360"/>
                    </a:lnTo>
                    <a:lnTo>
                      <a:pt x="1191" y="361"/>
                    </a:lnTo>
                    <a:lnTo>
                      <a:pt x="1187" y="363"/>
                    </a:lnTo>
                    <a:lnTo>
                      <a:pt x="1185" y="365"/>
                    </a:lnTo>
                    <a:lnTo>
                      <a:pt x="1182" y="367"/>
                    </a:lnTo>
                    <a:lnTo>
                      <a:pt x="1180" y="370"/>
                    </a:lnTo>
                    <a:lnTo>
                      <a:pt x="1178" y="377"/>
                    </a:lnTo>
                    <a:lnTo>
                      <a:pt x="1201" y="384"/>
                    </a:lnTo>
                    <a:lnTo>
                      <a:pt x="1206" y="415"/>
                    </a:lnTo>
                    <a:lnTo>
                      <a:pt x="1201" y="415"/>
                    </a:lnTo>
                    <a:lnTo>
                      <a:pt x="1198" y="415"/>
                    </a:lnTo>
                    <a:lnTo>
                      <a:pt x="1194" y="417"/>
                    </a:lnTo>
                    <a:lnTo>
                      <a:pt x="1191" y="419"/>
                    </a:lnTo>
                    <a:lnTo>
                      <a:pt x="1191" y="426"/>
                    </a:lnTo>
                    <a:lnTo>
                      <a:pt x="1199" y="431"/>
                    </a:lnTo>
                    <a:lnTo>
                      <a:pt x="1205" y="438"/>
                    </a:lnTo>
                    <a:lnTo>
                      <a:pt x="1208" y="447"/>
                    </a:lnTo>
                    <a:lnTo>
                      <a:pt x="1210" y="461"/>
                    </a:lnTo>
                    <a:lnTo>
                      <a:pt x="1201" y="461"/>
                    </a:lnTo>
                    <a:lnTo>
                      <a:pt x="1199" y="461"/>
                    </a:lnTo>
                    <a:lnTo>
                      <a:pt x="1194" y="459"/>
                    </a:lnTo>
                    <a:lnTo>
                      <a:pt x="1191" y="461"/>
                    </a:lnTo>
                    <a:lnTo>
                      <a:pt x="1185" y="461"/>
                    </a:lnTo>
                    <a:lnTo>
                      <a:pt x="1182" y="464"/>
                    </a:lnTo>
                    <a:lnTo>
                      <a:pt x="1178" y="468"/>
                    </a:lnTo>
                    <a:lnTo>
                      <a:pt x="1184" y="471"/>
                    </a:lnTo>
                    <a:lnTo>
                      <a:pt x="1187" y="473"/>
                    </a:lnTo>
                    <a:lnTo>
                      <a:pt x="1189" y="475"/>
                    </a:lnTo>
                    <a:lnTo>
                      <a:pt x="1191" y="476"/>
                    </a:lnTo>
                    <a:lnTo>
                      <a:pt x="1192" y="482"/>
                    </a:lnTo>
                    <a:lnTo>
                      <a:pt x="1194" y="487"/>
                    </a:lnTo>
                    <a:lnTo>
                      <a:pt x="1192" y="489"/>
                    </a:lnTo>
                    <a:lnTo>
                      <a:pt x="1192" y="490"/>
                    </a:lnTo>
                    <a:lnTo>
                      <a:pt x="1192" y="490"/>
                    </a:lnTo>
                    <a:lnTo>
                      <a:pt x="1191" y="492"/>
                    </a:lnTo>
                    <a:lnTo>
                      <a:pt x="1191" y="496"/>
                    </a:lnTo>
                    <a:lnTo>
                      <a:pt x="1177" y="496"/>
                    </a:lnTo>
                    <a:lnTo>
                      <a:pt x="1163" y="499"/>
                    </a:lnTo>
                    <a:lnTo>
                      <a:pt x="1152" y="503"/>
                    </a:lnTo>
                    <a:lnTo>
                      <a:pt x="1156" y="503"/>
                    </a:lnTo>
                    <a:lnTo>
                      <a:pt x="1161" y="506"/>
                    </a:lnTo>
                    <a:lnTo>
                      <a:pt x="1165" y="508"/>
                    </a:lnTo>
                    <a:lnTo>
                      <a:pt x="1168" y="508"/>
                    </a:lnTo>
                    <a:lnTo>
                      <a:pt x="1172" y="510"/>
                    </a:lnTo>
                    <a:lnTo>
                      <a:pt x="1175" y="513"/>
                    </a:lnTo>
                    <a:lnTo>
                      <a:pt x="1178" y="518"/>
                    </a:lnTo>
                    <a:lnTo>
                      <a:pt x="1172" y="527"/>
                    </a:lnTo>
                    <a:lnTo>
                      <a:pt x="1168" y="538"/>
                    </a:lnTo>
                    <a:lnTo>
                      <a:pt x="1163" y="550"/>
                    </a:lnTo>
                    <a:lnTo>
                      <a:pt x="1161" y="545"/>
                    </a:lnTo>
                    <a:lnTo>
                      <a:pt x="1158" y="541"/>
                    </a:lnTo>
                    <a:lnTo>
                      <a:pt x="1156" y="539"/>
                    </a:lnTo>
                    <a:lnTo>
                      <a:pt x="1152" y="539"/>
                    </a:lnTo>
                    <a:lnTo>
                      <a:pt x="1147" y="538"/>
                    </a:lnTo>
                    <a:lnTo>
                      <a:pt x="1140" y="538"/>
                    </a:lnTo>
                    <a:lnTo>
                      <a:pt x="1140" y="541"/>
                    </a:lnTo>
                    <a:lnTo>
                      <a:pt x="1144" y="541"/>
                    </a:lnTo>
                    <a:lnTo>
                      <a:pt x="1156" y="553"/>
                    </a:lnTo>
                    <a:lnTo>
                      <a:pt x="1166" y="567"/>
                    </a:lnTo>
                    <a:lnTo>
                      <a:pt x="1172" y="585"/>
                    </a:lnTo>
                    <a:lnTo>
                      <a:pt x="1175" y="606"/>
                    </a:lnTo>
                    <a:lnTo>
                      <a:pt x="1172" y="606"/>
                    </a:lnTo>
                    <a:lnTo>
                      <a:pt x="1172" y="611"/>
                    </a:lnTo>
                    <a:lnTo>
                      <a:pt x="1144" y="614"/>
                    </a:lnTo>
                    <a:lnTo>
                      <a:pt x="1144" y="595"/>
                    </a:lnTo>
                    <a:lnTo>
                      <a:pt x="1140" y="592"/>
                    </a:lnTo>
                    <a:lnTo>
                      <a:pt x="1137" y="590"/>
                    </a:lnTo>
                    <a:lnTo>
                      <a:pt x="1135" y="588"/>
                    </a:lnTo>
                    <a:lnTo>
                      <a:pt x="1130" y="585"/>
                    </a:lnTo>
                    <a:lnTo>
                      <a:pt x="1124" y="583"/>
                    </a:lnTo>
                    <a:lnTo>
                      <a:pt x="1116" y="588"/>
                    </a:lnTo>
                    <a:lnTo>
                      <a:pt x="1105" y="592"/>
                    </a:lnTo>
                    <a:lnTo>
                      <a:pt x="1093" y="593"/>
                    </a:lnTo>
                    <a:lnTo>
                      <a:pt x="1082" y="597"/>
                    </a:lnTo>
                    <a:lnTo>
                      <a:pt x="1076" y="602"/>
                    </a:lnTo>
                    <a:lnTo>
                      <a:pt x="1082" y="602"/>
                    </a:lnTo>
                    <a:lnTo>
                      <a:pt x="1091" y="602"/>
                    </a:lnTo>
                    <a:lnTo>
                      <a:pt x="1105" y="600"/>
                    </a:lnTo>
                    <a:lnTo>
                      <a:pt x="1121" y="599"/>
                    </a:lnTo>
                    <a:lnTo>
                      <a:pt x="1121" y="606"/>
                    </a:lnTo>
                    <a:lnTo>
                      <a:pt x="1086" y="618"/>
                    </a:lnTo>
                    <a:lnTo>
                      <a:pt x="1086" y="621"/>
                    </a:lnTo>
                    <a:lnTo>
                      <a:pt x="1095" y="621"/>
                    </a:lnTo>
                    <a:lnTo>
                      <a:pt x="1100" y="620"/>
                    </a:lnTo>
                    <a:lnTo>
                      <a:pt x="1107" y="618"/>
                    </a:lnTo>
                    <a:lnTo>
                      <a:pt x="1114" y="616"/>
                    </a:lnTo>
                    <a:lnTo>
                      <a:pt x="1121" y="614"/>
                    </a:lnTo>
                    <a:lnTo>
                      <a:pt x="1123" y="623"/>
                    </a:lnTo>
                    <a:lnTo>
                      <a:pt x="1130" y="627"/>
                    </a:lnTo>
                    <a:lnTo>
                      <a:pt x="1137" y="628"/>
                    </a:lnTo>
                    <a:lnTo>
                      <a:pt x="1149" y="627"/>
                    </a:lnTo>
                    <a:lnTo>
                      <a:pt x="1163" y="627"/>
                    </a:lnTo>
                    <a:lnTo>
                      <a:pt x="1163" y="630"/>
                    </a:lnTo>
                    <a:lnTo>
                      <a:pt x="1159" y="630"/>
                    </a:lnTo>
                    <a:lnTo>
                      <a:pt x="1140" y="648"/>
                    </a:lnTo>
                    <a:lnTo>
                      <a:pt x="1119" y="665"/>
                    </a:lnTo>
                    <a:lnTo>
                      <a:pt x="1098" y="679"/>
                    </a:lnTo>
                    <a:lnTo>
                      <a:pt x="1074" y="691"/>
                    </a:lnTo>
                    <a:lnTo>
                      <a:pt x="1048" y="696"/>
                    </a:lnTo>
                    <a:lnTo>
                      <a:pt x="1018" y="695"/>
                    </a:lnTo>
                    <a:lnTo>
                      <a:pt x="1018" y="700"/>
                    </a:lnTo>
                    <a:lnTo>
                      <a:pt x="1018" y="705"/>
                    </a:lnTo>
                    <a:lnTo>
                      <a:pt x="1016" y="709"/>
                    </a:lnTo>
                    <a:lnTo>
                      <a:pt x="1014" y="710"/>
                    </a:lnTo>
                    <a:lnTo>
                      <a:pt x="1013" y="710"/>
                    </a:lnTo>
                    <a:lnTo>
                      <a:pt x="1011" y="712"/>
                    </a:lnTo>
                    <a:lnTo>
                      <a:pt x="1007" y="714"/>
                    </a:lnTo>
                    <a:lnTo>
                      <a:pt x="1004" y="716"/>
                    </a:lnTo>
                    <a:lnTo>
                      <a:pt x="1002" y="717"/>
                    </a:lnTo>
                    <a:lnTo>
                      <a:pt x="999" y="721"/>
                    </a:lnTo>
                    <a:lnTo>
                      <a:pt x="995" y="731"/>
                    </a:lnTo>
                    <a:lnTo>
                      <a:pt x="993" y="744"/>
                    </a:lnTo>
                    <a:lnTo>
                      <a:pt x="990" y="752"/>
                    </a:lnTo>
                    <a:lnTo>
                      <a:pt x="981" y="761"/>
                    </a:lnTo>
                    <a:lnTo>
                      <a:pt x="966" y="771"/>
                    </a:lnTo>
                    <a:lnTo>
                      <a:pt x="946" y="780"/>
                    </a:lnTo>
                    <a:lnTo>
                      <a:pt x="929" y="787"/>
                    </a:lnTo>
                    <a:lnTo>
                      <a:pt x="913" y="791"/>
                    </a:lnTo>
                    <a:lnTo>
                      <a:pt x="913" y="787"/>
                    </a:lnTo>
                    <a:lnTo>
                      <a:pt x="913" y="784"/>
                    </a:lnTo>
                    <a:lnTo>
                      <a:pt x="911" y="784"/>
                    </a:lnTo>
                    <a:lnTo>
                      <a:pt x="911" y="782"/>
                    </a:lnTo>
                    <a:lnTo>
                      <a:pt x="910" y="780"/>
                    </a:lnTo>
                    <a:lnTo>
                      <a:pt x="908" y="794"/>
                    </a:lnTo>
                    <a:lnTo>
                      <a:pt x="903" y="806"/>
                    </a:lnTo>
                    <a:lnTo>
                      <a:pt x="899" y="817"/>
                    </a:lnTo>
                    <a:lnTo>
                      <a:pt x="894" y="827"/>
                    </a:lnTo>
                    <a:lnTo>
                      <a:pt x="890" y="841"/>
                    </a:lnTo>
                    <a:lnTo>
                      <a:pt x="894" y="843"/>
                    </a:lnTo>
                    <a:lnTo>
                      <a:pt x="894" y="845"/>
                    </a:lnTo>
                    <a:lnTo>
                      <a:pt x="896" y="845"/>
                    </a:lnTo>
                    <a:lnTo>
                      <a:pt x="896" y="845"/>
                    </a:lnTo>
                    <a:lnTo>
                      <a:pt x="896" y="847"/>
                    </a:lnTo>
                    <a:lnTo>
                      <a:pt x="894" y="848"/>
                    </a:lnTo>
                    <a:lnTo>
                      <a:pt x="890" y="852"/>
                    </a:lnTo>
                    <a:lnTo>
                      <a:pt x="887" y="854"/>
                    </a:lnTo>
                    <a:lnTo>
                      <a:pt x="884" y="857"/>
                    </a:lnTo>
                    <a:lnTo>
                      <a:pt x="880" y="859"/>
                    </a:lnTo>
                    <a:lnTo>
                      <a:pt x="878" y="862"/>
                    </a:lnTo>
                    <a:lnTo>
                      <a:pt x="875" y="867"/>
                    </a:lnTo>
                    <a:lnTo>
                      <a:pt x="868" y="887"/>
                    </a:lnTo>
                    <a:lnTo>
                      <a:pt x="863" y="908"/>
                    </a:lnTo>
                    <a:lnTo>
                      <a:pt x="861" y="932"/>
                    </a:lnTo>
                    <a:lnTo>
                      <a:pt x="857" y="955"/>
                    </a:lnTo>
                    <a:lnTo>
                      <a:pt x="852" y="976"/>
                    </a:lnTo>
                    <a:lnTo>
                      <a:pt x="849" y="974"/>
                    </a:lnTo>
                    <a:lnTo>
                      <a:pt x="849" y="974"/>
                    </a:lnTo>
                    <a:lnTo>
                      <a:pt x="847" y="974"/>
                    </a:lnTo>
                    <a:lnTo>
                      <a:pt x="847" y="972"/>
                    </a:lnTo>
                    <a:lnTo>
                      <a:pt x="845" y="972"/>
                    </a:lnTo>
                    <a:lnTo>
                      <a:pt x="840" y="969"/>
                    </a:lnTo>
                    <a:lnTo>
                      <a:pt x="831" y="962"/>
                    </a:lnTo>
                    <a:lnTo>
                      <a:pt x="817" y="953"/>
                    </a:lnTo>
                    <a:lnTo>
                      <a:pt x="801" y="944"/>
                    </a:lnTo>
                    <a:lnTo>
                      <a:pt x="786" y="934"/>
                    </a:lnTo>
                    <a:lnTo>
                      <a:pt x="774" y="925"/>
                    </a:lnTo>
                    <a:lnTo>
                      <a:pt x="763" y="920"/>
                    </a:lnTo>
                    <a:lnTo>
                      <a:pt x="760" y="918"/>
                    </a:lnTo>
                    <a:lnTo>
                      <a:pt x="756" y="880"/>
                    </a:lnTo>
                    <a:lnTo>
                      <a:pt x="754" y="876"/>
                    </a:lnTo>
                    <a:lnTo>
                      <a:pt x="749" y="873"/>
                    </a:lnTo>
                    <a:lnTo>
                      <a:pt x="746" y="871"/>
                    </a:lnTo>
                    <a:lnTo>
                      <a:pt x="740" y="867"/>
                    </a:lnTo>
                    <a:lnTo>
                      <a:pt x="737" y="864"/>
                    </a:lnTo>
                    <a:lnTo>
                      <a:pt x="740" y="862"/>
                    </a:lnTo>
                    <a:lnTo>
                      <a:pt x="740" y="860"/>
                    </a:lnTo>
                    <a:lnTo>
                      <a:pt x="742" y="859"/>
                    </a:lnTo>
                    <a:lnTo>
                      <a:pt x="742" y="859"/>
                    </a:lnTo>
                    <a:lnTo>
                      <a:pt x="744" y="855"/>
                    </a:lnTo>
                    <a:lnTo>
                      <a:pt x="746" y="852"/>
                    </a:lnTo>
                    <a:lnTo>
                      <a:pt x="737" y="852"/>
                    </a:lnTo>
                    <a:lnTo>
                      <a:pt x="732" y="852"/>
                    </a:lnTo>
                    <a:lnTo>
                      <a:pt x="728" y="852"/>
                    </a:lnTo>
                    <a:lnTo>
                      <a:pt x="726" y="850"/>
                    </a:lnTo>
                    <a:lnTo>
                      <a:pt x="725" y="847"/>
                    </a:lnTo>
                    <a:lnTo>
                      <a:pt x="721" y="841"/>
                    </a:lnTo>
                    <a:lnTo>
                      <a:pt x="719" y="838"/>
                    </a:lnTo>
                    <a:lnTo>
                      <a:pt x="719" y="834"/>
                    </a:lnTo>
                    <a:lnTo>
                      <a:pt x="719" y="833"/>
                    </a:lnTo>
                    <a:lnTo>
                      <a:pt x="719" y="829"/>
                    </a:lnTo>
                    <a:lnTo>
                      <a:pt x="721" y="826"/>
                    </a:lnTo>
                    <a:lnTo>
                      <a:pt x="721" y="822"/>
                    </a:lnTo>
                    <a:lnTo>
                      <a:pt x="711" y="822"/>
                    </a:lnTo>
                    <a:lnTo>
                      <a:pt x="711" y="817"/>
                    </a:lnTo>
                    <a:lnTo>
                      <a:pt x="712" y="812"/>
                    </a:lnTo>
                    <a:lnTo>
                      <a:pt x="714" y="810"/>
                    </a:lnTo>
                    <a:lnTo>
                      <a:pt x="714" y="806"/>
                    </a:lnTo>
                    <a:lnTo>
                      <a:pt x="716" y="803"/>
                    </a:lnTo>
                    <a:lnTo>
                      <a:pt x="718" y="798"/>
                    </a:lnTo>
                    <a:lnTo>
                      <a:pt x="712" y="798"/>
                    </a:lnTo>
                    <a:lnTo>
                      <a:pt x="707" y="798"/>
                    </a:lnTo>
                    <a:lnTo>
                      <a:pt x="704" y="796"/>
                    </a:lnTo>
                    <a:lnTo>
                      <a:pt x="698" y="794"/>
                    </a:lnTo>
                    <a:lnTo>
                      <a:pt x="697" y="768"/>
                    </a:lnTo>
                    <a:lnTo>
                      <a:pt x="695" y="744"/>
                    </a:lnTo>
                    <a:lnTo>
                      <a:pt x="695" y="721"/>
                    </a:lnTo>
                    <a:lnTo>
                      <a:pt x="702" y="698"/>
                    </a:lnTo>
                    <a:lnTo>
                      <a:pt x="709" y="688"/>
                    </a:lnTo>
                    <a:lnTo>
                      <a:pt x="718" y="681"/>
                    </a:lnTo>
                    <a:lnTo>
                      <a:pt x="725" y="675"/>
                    </a:lnTo>
                    <a:lnTo>
                      <a:pt x="730" y="667"/>
                    </a:lnTo>
                    <a:lnTo>
                      <a:pt x="735" y="656"/>
                    </a:lnTo>
                    <a:lnTo>
                      <a:pt x="737" y="637"/>
                    </a:lnTo>
                    <a:lnTo>
                      <a:pt x="733" y="637"/>
                    </a:lnTo>
                    <a:lnTo>
                      <a:pt x="730" y="641"/>
                    </a:lnTo>
                    <a:lnTo>
                      <a:pt x="726" y="642"/>
                    </a:lnTo>
                    <a:lnTo>
                      <a:pt x="725" y="642"/>
                    </a:lnTo>
                    <a:lnTo>
                      <a:pt x="721" y="642"/>
                    </a:lnTo>
                    <a:lnTo>
                      <a:pt x="718" y="641"/>
                    </a:lnTo>
                    <a:lnTo>
                      <a:pt x="704" y="637"/>
                    </a:lnTo>
                    <a:lnTo>
                      <a:pt x="693" y="630"/>
                    </a:lnTo>
                    <a:lnTo>
                      <a:pt x="686" y="620"/>
                    </a:lnTo>
                    <a:lnTo>
                      <a:pt x="683" y="602"/>
                    </a:lnTo>
                    <a:lnTo>
                      <a:pt x="688" y="602"/>
                    </a:lnTo>
                    <a:lnTo>
                      <a:pt x="688" y="599"/>
                    </a:lnTo>
                    <a:lnTo>
                      <a:pt x="697" y="604"/>
                    </a:lnTo>
                    <a:lnTo>
                      <a:pt x="707" y="611"/>
                    </a:lnTo>
                    <a:lnTo>
                      <a:pt x="716" y="614"/>
                    </a:lnTo>
                    <a:lnTo>
                      <a:pt x="726" y="614"/>
                    </a:lnTo>
                    <a:lnTo>
                      <a:pt x="726" y="613"/>
                    </a:lnTo>
                    <a:lnTo>
                      <a:pt x="728" y="611"/>
                    </a:lnTo>
                    <a:lnTo>
                      <a:pt x="728" y="611"/>
                    </a:lnTo>
                    <a:lnTo>
                      <a:pt x="728" y="609"/>
                    </a:lnTo>
                    <a:lnTo>
                      <a:pt x="730" y="606"/>
                    </a:lnTo>
                    <a:lnTo>
                      <a:pt x="711" y="592"/>
                    </a:lnTo>
                    <a:lnTo>
                      <a:pt x="695" y="572"/>
                    </a:lnTo>
                    <a:lnTo>
                      <a:pt x="690" y="574"/>
                    </a:lnTo>
                    <a:lnTo>
                      <a:pt x="686" y="576"/>
                    </a:lnTo>
                    <a:lnTo>
                      <a:pt x="681" y="578"/>
                    </a:lnTo>
                    <a:lnTo>
                      <a:pt x="676" y="579"/>
                    </a:lnTo>
                    <a:lnTo>
                      <a:pt x="672" y="576"/>
                    </a:lnTo>
                    <a:lnTo>
                      <a:pt x="671" y="574"/>
                    </a:lnTo>
                    <a:lnTo>
                      <a:pt x="669" y="571"/>
                    </a:lnTo>
                    <a:lnTo>
                      <a:pt x="667" y="569"/>
                    </a:lnTo>
                    <a:lnTo>
                      <a:pt x="664" y="564"/>
                    </a:lnTo>
                    <a:lnTo>
                      <a:pt x="674" y="553"/>
                    </a:lnTo>
                    <a:lnTo>
                      <a:pt x="676" y="538"/>
                    </a:lnTo>
                    <a:lnTo>
                      <a:pt x="674" y="518"/>
                    </a:lnTo>
                    <a:lnTo>
                      <a:pt x="669" y="497"/>
                    </a:lnTo>
                    <a:lnTo>
                      <a:pt x="660" y="475"/>
                    </a:lnTo>
                    <a:lnTo>
                      <a:pt x="650" y="454"/>
                    </a:lnTo>
                    <a:lnTo>
                      <a:pt x="637" y="435"/>
                    </a:lnTo>
                    <a:lnTo>
                      <a:pt x="627" y="417"/>
                    </a:lnTo>
                    <a:lnTo>
                      <a:pt x="618" y="403"/>
                    </a:lnTo>
                    <a:lnTo>
                      <a:pt x="597" y="389"/>
                    </a:lnTo>
                    <a:lnTo>
                      <a:pt x="573" y="384"/>
                    </a:lnTo>
                    <a:lnTo>
                      <a:pt x="548" y="384"/>
                    </a:lnTo>
                    <a:lnTo>
                      <a:pt x="520" y="384"/>
                    </a:lnTo>
                    <a:lnTo>
                      <a:pt x="493" y="386"/>
                    </a:lnTo>
                    <a:lnTo>
                      <a:pt x="465" y="384"/>
                    </a:lnTo>
                    <a:lnTo>
                      <a:pt x="465" y="379"/>
                    </a:lnTo>
                    <a:lnTo>
                      <a:pt x="465" y="375"/>
                    </a:lnTo>
                    <a:lnTo>
                      <a:pt x="466" y="374"/>
                    </a:lnTo>
                    <a:lnTo>
                      <a:pt x="466" y="372"/>
                    </a:lnTo>
                    <a:lnTo>
                      <a:pt x="466" y="370"/>
                    </a:lnTo>
                    <a:lnTo>
                      <a:pt x="465" y="368"/>
                    </a:lnTo>
                    <a:lnTo>
                      <a:pt x="454" y="363"/>
                    </a:lnTo>
                    <a:lnTo>
                      <a:pt x="444" y="360"/>
                    </a:lnTo>
                    <a:lnTo>
                      <a:pt x="433" y="353"/>
                    </a:lnTo>
                    <a:lnTo>
                      <a:pt x="442" y="353"/>
                    </a:lnTo>
                    <a:lnTo>
                      <a:pt x="452" y="349"/>
                    </a:lnTo>
                    <a:lnTo>
                      <a:pt x="466" y="346"/>
                    </a:lnTo>
                    <a:lnTo>
                      <a:pt x="482" y="344"/>
                    </a:lnTo>
                    <a:lnTo>
                      <a:pt x="494" y="340"/>
                    </a:lnTo>
                    <a:lnTo>
                      <a:pt x="503" y="333"/>
                    </a:lnTo>
                    <a:lnTo>
                      <a:pt x="461" y="333"/>
                    </a:lnTo>
                    <a:lnTo>
                      <a:pt x="451" y="330"/>
                    </a:lnTo>
                    <a:lnTo>
                      <a:pt x="442" y="330"/>
                    </a:lnTo>
                    <a:lnTo>
                      <a:pt x="431" y="328"/>
                    </a:lnTo>
                    <a:lnTo>
                      <a:pt x="423" y="326"/>
                    </a:lnTo>
                    <a:lnTo>
                      <a:pt x="414" y="323"/>
                    </a:lnTo>
                    <a:lnTo>
                      <a:pt x="409" y="314"/>
                    </a:lnTo>
                    <a:lnTo>
                      <a:pt x="407" y="300"/>
                    </a:lnTo>
                    <a:lnTo>
                      <a:pt x="428" y="297"/>
                    </a:lnTo>
                    <a:lnTo>
                      <a:pt x="447" y="290"/>
                    </a:lnTo>
                    <a:lnTo>
                      <a:pt x="463" y="283"/>
                    </a:lnTo>
                    <a:lnTo>
                      <a:pt x="480" y="276"/>
                    </a:lnTo>
                    <a:lnTo>
                      <a:pt x="515" y="276"/>
                    </a:lnTo>
                    <a:lnTo>
                      <a:pt x="529" y="230"/>
                    </a:lnTo>
                    <a:lnTo>
                      <a:pt x="496" y="230"/>
                    </a:lnTo>
                    <a:lnTo>
                      <a:pt x="487" y="218"/>
                    </a:lnTo>
                    <a:lnTo>
                      <a:pt x="498" y="211"/>
                    </a:lnTo>
                    <a:lnTo>
                      <a:pt x="506" y="204"/>
                    </a:lnTo>
                    <a:lnTo>
                      <a:pt x="517" y="199"/>
                    </a:lnTo>
                    <a:lnTo>
                      <a:pt x="529" y="195"/>
                    </a:lnTo>
                    <a:lnTo>
                      <a:pt x="529" y="183"/>
                    </a:lnTo>
                    <a:lnTo>
                      <a:pt x="543" y="176"/>
                    </a:lnTo>
                    <a:lnTo>
                      <a:pt x="550" y="168"/>
                    </a:lnTo>
                    <a:lnTo>
                      <a:pt x="557" y="157"/>
                    </a:lnTo>
                    <a:lnTo>
                      <a:pt x="568" y="150"/>
                    </a:lnTo>
                    <a:lnTo>
                      <a:pt x="580" y="145"/>
                    </a:lnTo>
                    <a:lnTo>
                      <a:pt x="590" y="145"/>
                    </a:lnTo>
                    <a:lnTo>
                      <a:pt x="599" y="148"/>
                    </a:lnTo>
                    <a:lnTo>
                      <a:pt x="611" y="147"/>
                    </a:lnTo>
                    <a:lnTo>
                      <a:pt x="602" y="143"/>
                    </a:lnTo>
                    <a:lnTo>
                      <a:pt x="597" y="141"/>
                    </a:lnTo>
                    <a:lnTo>
                      <a:pt x="592" y="140"/>
                    </a:lnTo>
                    <a:lnTo>
                      <a:pt x="587" y="134"/>
                    </a:lnTo>
                    <a:lnTo>
                      <a:pt x="604" y="131"/>
                    </a:lnTo>
                    <a:lnTo>
                      <a:pt x="620" y="126"/>
                    </a:lnTo>
                    <a:lnTo>
                      <a:pt x="634" y="122"/>
                    </a:lnTo>
                    <a:lnTo>
                      <a:pt x="650" y="119"/>
                    </a:lnTo>
                    <a:lnTo>
                      <a:pt x="651" y="126"/>
                    </a:lnTo>
                    <a:lnTo>
                      <a:pt x="653" y="129"/>
                    </a:lnTo>
                    <a:lnTo>
                      <a:pt x="655" y="134"/>
                    </a:lnTo>
                    <a:lnTo>
                      <a:pt x="657" y="138"/>
                    </a:lnTo>
                    <a:lnTo>
                      <a:pt x="662" y="140"/>
                    </a:lnTo>
                    <a:lnTo>
                      <a:pt x="669" y="141"/>
                    </a:lnTo>
                    <a:lnTo>
                      <a:pt x="669" y="136"/>
                    </a:lnTo>
                    <a:lnTo>
                      <a:pt x="672" y="131"/>
                    </a:lnTo>
                    <a:lnTo>
                      <a:pt x="674" y="124"/>
                    </a:lnTo>
                    <a:lnTo>
                      <a:pt x="676" y="119"/>
                    </a:lnTo>
                    <a:lnTo>
                      <a:pt x="679" y="124"/>
                    </a:lnTo>
                    <a:lnTo>
                      <a:pt x="685" y="129"/>
                    </a:lnTo>
                    <a:lnTo>
                      <a:pt x="688" y="133"/>
                    </a:lnTo>
                    <a:lnTo>
                      <a:pt x="695" y="136"/>
                    </a:lnTo>
                    <a:lnTo>
                      <a:pt x="702" y="138"/>
                    </a:lnTo>
                    <a:lnTo>
                      <a:pt x="698" y="115"/>
                    </a:lnTo>
                    <a:lnTo>
                      <a:pt x="711" y="112"/>
                    </a:lnTo>
                    <a:lnTo>
                      <a:pt x="721" y="108"/>
                    </a:lnTo>
                    <a:lnTo>
                      <a:pt x="737" y="112"/>
                    </a:lnTo>
                    <a:lnTo>
                      <a:pt x="754" y="119"/>
                    </a:lnTo>
                    <a:lnTo>
                      <a:pt x="772" y="129"/>
                    </a:lnTo>
                    <a:lnTo>
                      <a:pt x="791" y="138"/>
                    </a:lnTo>
                    <a:lnTo>
                      <a:pt x="807" y="145"/>
                    </a:lnTo>
                    <a:lnTo>
                      <a:pt x="822" y="150"/>
                    </a:lnTo>
                    <a:lnTo>
                      <a:pt x="822" y="147"/>
                    </a:lnTo>
                    <a:lnTo>
                      <a:pt x="812" y="138"/>
                    </a:lnTo>
                    <a:lnTo>
                      <a:pt x="805" y="131"/>
                    </a:lnTo>
                    <a:lnTo>
                      <a:pt x="801" y="122"/>
                    </a:lnTo>
                    <a:lnTo>
                      <a:pt x="807" y="112"/>
                    </a:lnTo>
                    <a:lnTo>
                      <a:pt x="803" y="108"/>
                    </a:lnTo>
                    <a:lnTo>
                      <a:pt x="798" y="103"/>
                    </a:lnTo>
                    <a:lnTo>
                      <a:pt x="793" y="99"/>
                    </a:lnTo>
                    <a:lnTo>
                      <a:pt x="788" y="96"/>
                    </a:lnTo>
                    <a:lnTo>
                      <a:pt x="784" y="92"/>
                    </a:lnTo>
                    <a:lnTo>
                      <a:pt x="788" y="84"/>
                    </a:lnTo>
                    <a:lnTo>
                      <a:pt x="798" y="87"/>
                    </a:lnTo>
                    <a:lnTo>
                      <a:pt x="812" y="89"/>
                    </a:lnTo>
                    <a:lnTo>
                      <a:pt x="824" y="87"/>
                    </a:lnTo>
                    <a:lnTo>
                      <a:pt x="833" y="80"/>
                    </a:lnTo>
                    <a:lnTo>
                      <a:pt x="791" y="80"/>
                    </a:lnTo>
                    <a:lnTo>
                      <a:pt x="791" y="77"/>
                    </a:lnTo>
                    <a:lnTo>
                      <a:pt x="788" y="77"/>
                    </a:lnTo>
                    <a:lnTo>
                      <a:pt x="788" y="73"/>
                    </a:lnTo>
                    <a:lnTo>
                      <a:pt x="793" y="70"/>
                    </a:lnTo>
                    <a:lnTo>
                      <a:pt x="798" y="66"/>
                    </a:lnTo>
                    <a:lnTo>
                      <a:pt x="803" y="63"/>
                    </a:lnTo>
                    <a:lnTo>
                      <a:pt x="808" y="59"/>
                    </a:lnTo>
                    <a:lnTo>
                      <a:pt x="814" y="58"/>
                    </a:lnTo>
                    <a:lnTo>
                      <a:pt x="836" y="61"/>
                    </a:lnTo>
                    <a:lnTo>
                      <a:pt x="842" y="45"/>
                    </a:lnTo>
                    <a:lnTo>
                      <a:pt x="868" y="49"/>
                    </a:lnTo>
                    <a:lnTo>
                      <a:pt x="870" y="49"/>
                    </a:lnTo>
                    <a:lnTo>
                      <a:pt x="871" y="45"/>
                    </a:lnTo>
                    <a:lnTo>
                      <a:pt x="873" y="44"/>
                    </a:lnTo>
                    <a:lnTo>
                      <a:pt x="875" y="40"/>
                    </a:lnTo>
                    <a:lnTo>
                      <a:pt x="880" y="38"/>
                    </a:lnTo>
                    <a:lnTo>
                      <a:pt x="884" y="44"/>
                    </a:lnTo>
                    <a:lnTo>
                      <a:pt x="889" y="49"/>
                    </a:lnTo>
                    <a:lnTo>
                      <a:pt x="894" y="54"/>
                    </a:lnTo>
                    <a:lnTo>
                      <a:pt x="894" y="45"/>
                    </a:lnTo>
                    <a:lnTo>
                      <a:pt x="896" y="44"/>
                    </a:lnTo>
                    <a:lnTo>
                      <a:pt x="896" y="42"/>
                    </a:lnTo>
                    <a:lnTo>
                      <a:pt x="896" y="40"/>
                    </a:lnTo>
                    <a:lnTo>
                      <a:pt x="896" y="38"/>
                    </a:lnTo>
                    <a:lnTo>
                      <a:pt x="897" y="35"/>
                    </a:lnTo>
                    <a:lnTo>
                      <a:pt x="899" y="33"/>
                    </a:lnTo>
                    <a:lnTo>
                      <a:pt x="903" y="31"/>
                    </a:lnTo>
                    <a:lnTo>
                      <a:pt x="920" y="23"/>
                    </a:lnTo>
                    <a:lnTo>
                      <a:pt x="943" y="19"/>
                    </a:lnTo>
                    <a:close/>
                    <a:moveTo>
                      <a:pt x="2205" y="16"/>
                    </a:moveTo>
                    <a:lnTo>
                      <a:pt x="2215" y="19"/>
                    </a:lnTo>
                    <a:lnTo>
                      <a:pt x="2215" y="26"/>
                    </a:lnTo>
                    <a:lnTo>
                      <a:pt x="2200" y="26"/>
                    </a:lnTo>
                    <a:lnTo>
                      <a:pt x="2205" y="16"/>
                    </a:lnTo>
                    <a:close/>
                    <a:moveTo>
                      <a:pt x="2676" y="0"/>
                    </a:moveTo>
                    <a:lnTo>
                      <a:pt x="2681" y="3"/>
                    </a:lnTo>
                    <a:lnTo>
                      <a:pt x="2685" y="7"/>
                    </a:lnTo>
                    <a:lnTo>
                      <a:pt x="2687" y="10"/>
                    </a:lnTo>
                    <a:lnTo>
                      <a:pt x="2688" y="16"/>
                    </a:lnTo>
                    <a:lnTo>
                      <a:pt x="2690" y="19"/>
                    </a:lnTo>
                    <a:lnTo>
                      <a:pt x="2692" y="24"/>
                    </a:lnTo>
                    <a:lnTo>
                      <a:pt x="2695" y="26"/>
                    </a:lnTo>
                    <a:lnTo>
                      <a:pt x="2706" y="31"/>
                    </a:lnTo>
                    <a:lnTo>
                      <a:pt x="2716" y="33"/>
                    </a:lnTo>
                    <a:lnTo>
                      <a:pt x="2723" y="33"/>
                    </a:lnTo>
                    <a:lnTo>
                      <a:pt x="2728" y="37"/>
                    </a:lnTo>
                    <a:lnTo>
                      <a:pt x="2732" y="44"/>
                    </a:lnTo>
                    <a:lnTo>
                      <a:pt x="2734" y="58"/>
                    </a:lnTo>
                    <a:lnTo>
                      <a:pt x="2732" y="59"/>
                    </a:lnTo>
                    <a:lnTo>
                      <a:pt x="2732" y="59"/>
                    </a:lnTo>
                    <a:lnTo>
                      <a:pt x="2732" y="61"/>
                    </a:lnTo>
                    <a:lnTo>
                      <a:pt x="2732" y="63"/>
                    </a:lnTo>
                    <a:lnTo>
                      <a:pt x="2730" y="65"/>
                    </a:lnTo>
                    <a:lnTo>
                      <a:pt x="2708" y="65"/>
                    </a:lnTo>
                    <a:lnTo>
                      <a:pt x="2685" y="65"/>
                    </a:lnTo>
                    <a:lnTo>
                      <a:pt x="2666" y="73"/>
                    </a:lnTo>
                    <a:lnTo>
                      <a:pt x="2662" y="75"/>
                    </a:lnTo>
                    <a:lnTo>
                      <a:pt x="2660" y="79"/>
                    </a:lnTo>
                    <a:lnTo>
                      <a:pt x="2659" y="80"/>
                    </a:lnTo>
                    <a:lnTo>
                      <a:pt x="2657" y="82"/>
                    </a:lnTo>
                    <a:lnTo>
                      <a:pt x="2655" y="84"/>
                    </a:lnTo>
                    <a:lnTo>
                      <a:pt x="2652" y="86"/>
                    </a:lnTo>
                    <a:lnTo>
                      <a:pt x="2646" y="89"/>
                    </a:lnTo>
                    <a:lnTo>
                      <a:pt x="2643" y="84"/>
                    </a:lnTo>
                    <a:lnTo>
                      <a:pt x="2641" y="80"/>
                    </a:lnTo>
                    <a:lnTo>
                      <a:pt x="2638" y="77"/>
                    </a:lnTo>
                    <a:lnTo>
                      <a:pt x="2650" y="47"/>
                    </a:lnTo>
                    <a:lnTo>
                      <a:pt x="2662" y="23"/>
                    </a:lnTo>
                    <a:lnTo>
                      <a:pt x="2676" y="0"/>
                    </a:lnTo>
                    <a:close/>
                    <a:moveTo>
                      <a:pt x="2554" y="0"/>
                    </a:moveTo>
                    <a:lnTo>
                      <a:pt x="2563" y="9"/>
                    </a:lnTo>
                    <a:lnTo>
                      <a:pt x="2568" y="19"/>
                    </a:lnTo>
                    <a:lnTo>
                      <a:pt x="2573" y="31"/>
                    </a:lnTo>
                    <a:lnTo>
                      <a:pt x="2564" y="31"/>
                    </a:lnTo>
                    <a:lnTo>
                      <a:pt x="2564" y="26"/>
                    </a:lnTo>
                    <a:lnTo>
                      <a:pt x="2561" y="23"/>
                    </a:lnTo>
                    <a:lnTo>
                      <a:pt x="2557" y="19"/>
                    </a:lnTo>
                    <a:lnTo>
                      <a:pt x="2556" y="14"/>
                    </a:lnTo>
                    <a:lnTo>
                      <a:pt x="2554" y="9"/>
                    </a:lnTo>
                    <a:lnTo>
                      <a:pt x="2554" y="0"/>
                    </a:lnTo>
                    <a:close/>
                  </a:path>
                </a:pathLst>
              </a:custGeom>
              <a:solidFill>
                <a:schemeClr val="accent1">
                  <a:lumMod val="60000"/>
                  <a:lumOff val="40000"/>
                </a:schemeClr>
              </a:solidFill>
              <a:ln w="3175">
                <a:noFill/>
                <a:round/>
                <a:headEnd/>
                <a:tailEnd/>
              </a:ln>
            </p:spPr>
            <p:txBody>
              <a:bodyPr vert="horz" wrap="square" lIns="91440" tIns="45720" rIns="91440" bIns="45720" numCol="1" anchor="t" anchorCtr="0" compatLnSpc="1">
                <a:prstTxWarp prst="textNoShape">
                  <a:avLst/>
                </a:prstTxWarp>
              </a:bodyP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Arial"/>
                  <a:cs typeface="+mn-cs"/>
                </a:endParaRPr>
              </a:p>
            </p:txBody>
          </p:sp>
        </p:grpSp>
        <p:cxnSp>
          <p:nvCxnSpPr>
            <p:cNvPr id="8" name="Straight Connector 7">
              <a:extLst>
                <a:ext uri="{FF2B5EF4-FFF2-40B4-BE49-F238E27FC236}">
                  <a16:creationId xmlns:a16="http://schemas.microsoft.com/office/drawing/2014/main" id="{6570B7D6-8840-4799-B25E-3735A70E0DEA}"/>
                </a:ext>
              </a:extLst>
            </p:cNvPr>
            <p:cNvCxnSpPr>
              <a:cxnSpLocks/>
              <a:endCxn id="11" idx="4"/>
            </p:cNvCxnSpPr>
            <p:nvPr/>
          </p:nvCxnSpPr>
          <p:spPr>
            <a:xfrm flipH="1" flipV="1">
              <a:off x="1983233" y="3749880"/>
              <a:ext cx="531396" cy="692534"/>
            </a:xfrm>
            <a:prstGeom prst="line">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9816832-F35C-4D1E-A1A6-F66A0FF93BC9}"/>
                </a:ext>
              </a:extLst>
            </p:cNvPr>
            <p:cNvCxnSpPr>
              <a:cxnSpLocks/>
              <a:stCxn id="12" idx="2"/>
            </p:cNvCxnSpPr>
            <p:nvPr/>
          </p:nvCxnSpPr>
          <p:spPr>
            <a:xfrm flipH="1">
              <a:off x="2514628" y="3226227"/>
              <a:ext cx="1988678" cy="1216184"/>
            </a:xfrm>
            <a:prstGeom prst="line">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DB2F932-C253-4257-A1B7-875B75258FC7}"/>
                </a:ext>
              </a:extLst>
            </p:cNvPr>
            <p:cNvCxnSpPr>
              <a:cxnSpLocks/>
              <a:stCxn id="13" idx="1"/>
            </p:cNvCxnSpPr>
            <p:nvPr/>
          </p:nvCxnSpPr>
          <p:spPr>
            <a:xfrm flipH="1" flipV="1">
              <a:off x="2514632" y="4442411"/>
              <a:ext cx="471421" cy="918952"/>
            </a:xfrm>
            <a:prstGeom prst="line">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EB82791D-4B1F-4B69-B520-AE45DE948F78}"/>
                </a:ext>
              </a:extLst>
            </p:cNvPr>
            <p:cNvSpPr/>
            <p:nvPr/>
          </p:nvSpPr>
          <p:spPr>
            <a:xfrm>
              <a:off x="1479177" y="2741768"/>
              <a:ext cx="1008112" cy="1008112"/>
            </a:xfrm>
            <a:prstGeom prst="ellipse">
              <a:avLst/>
            </a:prstGeom>
            <a:no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800" b="1" i="0" u="none" strike="noStrike" kern="1200" cap="none" spc="0" normalizeH="0" baseline="0" noProof="0" dirty="0">
                <a:ln>
                  <a:noFill/>
                </a:ln>
                <a:solidFill>
                  <a:prstClr val="white"/>
                </a:solidFill>
                <a:effectLst/>
                <a:uLnTx/>
                <a:uFillTx/>
                <a:latin typeface="Arial"/>
                <a:cs typeface="Arial" pitchFamily="34" charset="0"/>
              </a:endParaRPr>
            </a:p>
          </p:txBody>
        </p:sp>
        <p:sp>
          <p:nvSpPr>
            <p:cNvPr id="12" name="Oval 11">
              <a:extLst>
                <a:ext uri="{FF2B5EF4-FFF2-40B4-BE49-F238E27FC236}">
                  <a16:creationId xmlns:a16="http://schemas.microsoft.com/office/drawing/2014/main" id="{E38A5B1D-67F1-4C72-8B7F-C679B8EA1F01}"/>
                </a:ext>
              </a:extLst>
            </p:cNvPr>
            <p:cNvSpPr/>
            <p:nvPr/>
          </p:nvSpPr>
          <p:spPr>
            <a:xfrm>
              <a:off x="4503306" y="2586933"/>
              <a:ext cx="1296693" cy="1278589"/>
            </a:xfrm>
            <a:prstGeom prst="ellipse">
              <a:avLst/>
            </a:prstGeom>
            <a:no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800" b="1" i="0" u="none" strike="noStrike" kern="1200" cap="none" spc="0" normalizeH="0" baseline="0" noProof="0" dirty="0">
                <a:ln>
                  <a:noFill/>
                </a:ln>
                <a:solidFill>
                  <a:schemeClr val="bg1"/>
                </a:solidFill>
                <a:effectLst/>
                <a:uLnTx/>
                <a:uFillTx/>
                <a:latin typeface="Arial"/>
                <a:cs typeface="Arial" pitchFamily="34" charset="0"/>
              </a:endParaRPr>
            </a:p>
          </p:txBody>
        </p:sp>
        <p:sp>
          <p:nvSpPr>
            <p:cNvPr id="13" name="Oval 12">
              <a:extLst>
                <a:ext uri="{FF2B5EF4-FFF2-40B4-BE49-F238E27FC236}">
                  <a16:creationId xmlns:a16="http://schemas.microsoft.com/office/drawing/2014/main" id="{E952913A-554B-4A4C-BC4F-18075EFCF781}"/>
                </a:ext>
              </a:extLst>
            </p:cNvPr>
            <p:cNvSpPr/>
            <p:nvPr/>
          </p:nvSpPr>
          <p:spPr>
            <a:xfrm>
              <a:off x="2863049" y="5239294"/>
              <a:ext cx="839918" cy="833541"/>
            </a:xfrm>
            <a:prstGeom prst="ellipse">
              <a:avLst/>
            </a:prstGeom>
            <a:no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1800" b="1" i="0" u="none" strike="noStrike" kern="1200" cap="none" spc="0" normalizeH="0" baseline="0" noProof="0" dirty="0">
                <a:ln>
                  <a:noFill/>
                </a:ln>
                <a:solidFill>
                  <a:prstClr val="white"/>
                </a:solidFill>
                <a:effectLst/>
                <a:uLnTx/>
                <a:uFillTx/>
                <a:latin typeface="Arial"/>
                <a:cs typeface="Arial" pitchFamily="34" charset="0"/>
              </a:endParaRPr>
            </a:p>
          </p:txBody>
        </p:sp>
        <p:cxnSp>
          <p:nvCxnSpPr>
            <p:cNvPr id="14" name="Straight Connector 13">
              <a:extLst>
                <a:ext uri="{FF2B5EF4-FFF2-40B4-BE49-F238E27FC236}">
                  <a16:creationId xmlns:a16="http://schemas.microsoft.com/office/drawing/2014/main" id="{011C8543-7575-427C-B58B-918DAEB023DC}"/>
                </a:ext>
              </a:extLst>
            </p:cNvPr>
            <p:cNvCxnSpPr>
              <a:cxnSpLocks/>
              <a:stCxn id="16" idx="2"/>
            </p:cNvCxnSpPr>
            <p:nvPr/>
          </p:nvCxnSpPr>
          <p:spPr>
            <a:xfrm flipH="1" flipV="1">
              <a:off x="2514629" y="4442415"/>
              <a:ext cx="1797338" cy="928764"/>
            </a:xfrm>
            <a:prstGeom prst="line">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3D064EF-5E5B-4DF7-8CDB-4CB34B6529BB}"/>
                </a:ext>
              </a:extLst>
            </p:cNvPr>
            <p:cNvCxnSpPr>
              <a:cxnSpLocks/>
              <a:stCxn id="17" idx="2"/>
            </p:cNvCxnSpPr>
            <p:nvPr/>
          </p:nvCxnSpPr>
          <p:spPr>
            <a:xfrm flipH="1" flipV="1">
              <a:off x="2514630" y="4442415"/>
              <a:ext cx="3471180" cy="224827"/>
            </a:xfrm>
            <a:prstGeom prst="line">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55D545DE-3FDF-43DF-9C75-2CC3F0690E80}"/>
                </a:ext>
              </a:extLst>
            </p:cNvPr>
            <p:cNvSpPr/>
            <p:nvPr/>
          </p:nvSpPr>
          <p:spPr>
            <a:xfrm>
              <a:off x="4311967" y="5108502"/>
              <a:ext cx="525355" cy="525355"/>
            </a:xfrm>
            <a:prstGeom prst="ellipse">
              <a:avLst/>
            </a:prstGeom>
            <a:no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1800" b="1" i="0" u="none" strike="noStrike" kern="1200" cap="none" spc="0" normalizeH="0" baseline="0" noProof="0" dirty="0">
                <a:ln>
                  <a:noFill/>
                </a:ln>
                <a:solidFill>
                  <a:prstClr val="white"/>
                </a:solidFill>
                <a:effectLst/>
                <a:uLnTx/>
                <a:uFillTx/>
                <a:latin typeface="Arial"/>
                <a:cs typeface="Arial" pitchFamily="34" charset="0"/>
              </a:endParaRPr>
            </a:p>
          </p:txBody>
        </p:sp>
        <p:sp>
          <p:nvSpPr>
            <p:cNvPr id="17" name="Oval 16">
              <a:extLst>
                <a:ext uri="{FF2B5EF4-FFF2-40B4-BE49-F238E27FC236}">
                  <a16:creationId xmlns:a16="http://schemas.microsoft.com/office/drawing/2014/main" id="{0820BE17-F3BF-422E-83FD-9A9E84667548}"/>
                </a:ext>
              </a:extLst>
            </p:cNvPr>
            <p:cNvSpPr/>
            <p:nvPr/>
          </p:nvSpPr>
          <p:spPr>
            <a:xfrm>
              <a:off x="5985810" y="4112357"/>
              <a:ext cx="1081858" cy="1109769"/>
            </a:xfrm>
            <a:prstGeom prst="ellipse">
              <a:avLst/>
            </a:prstGeom>
            <a:no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1800" b="1" i="0" u="none" strike="noStrike" kern="1200" cap="none" spc="0" normalizeH="0" baseline="0" noProof="0" dirty="0">
                <a:ln>
                  <a:noFill/>
                </a:ln>
                <a:solidFill>
                  <a:prstClr val="white"/>
                </a:solidFill>
                <a:effectLst/>
                <a:uLnTx/>
                <a:uFillTx/>
                <a:latin typeface="Arial"/>
                <a:cs typeface="Arial" pitchFamily="34" charset="0"/>
              </a:endParaRPr>
            </a:p>
          </p:txBody>
        </p:sp>
      </p:grpSp>
      <p:pic>
        <p:nvPicPr>
          <p:cNvPr id="33" name="Picture 32">
            <a:extLst>
              <a:ext uri="{FF2B5EF4-FFF2-40B4-BE49-F238E27FC236}">
                <a16:creationId xmlns:a16="http://schemas.microsoft.com/office/drawing/2014/main" id="{A060F886-6229-4F94-85E1-F0B99075A302}"/>
              </a:ext>
            </a:extLst>
          </p:cNvPr>
          <p:cNvPicPr>
            <a:picLocks noChangeAspect="1"/>
          </p:cNvPicPr>
          <p:nvPr/>
        </p:nvPicPr>
        <p:blipFill>
          <a:blip r:embed="rId3"/>
          <a:stretch>
            <a:fillRect/>
          </a:stretch>
        </p:blipFill>
        <p:spPr>
          <a:xfrm>
            <a:off x="5642339" y="2315458"/>
            <a:ext cx="1650380" cy="1839952"/>
          </a:xfrm>
          <a:prstGeom prst="rect">
            <a:avLst/>
          </a:prstGeom>
        </p:spPr>
      </p:pic>
      <p:pic>
        <p:nvPicPr>
          <p:cNvPr id="35" name="Picture 34">
            <a:hlinkClick r:id="rId4" action="ppaction://hlinkfile"/>
            <a:extLst>
              <a:ext uri="{FF2B5EF4-FFF2-40B4-BE49-F238E27FC236}">
                <a16:creationId xmlns:a16="http://schemas.microsoft.com/office/drawing/2014/main" id="{39697BDA-A26C-4C6A-B2F2-150975B095A0}"/>
              </a:ext>
            </a:extLst>
          </p:cNvPr>
          <p:cNvPicPr>
            <a:picLocks noChangeAspect="1"/>
          </p:cNvPicPr>
          <p:nvPr/>
        </p:nvPicPr>
        <p:blipFill>
          <a:blip r:embed="rId5"/>
          <a:stretch>
            <a:fillRect/>
          </a:stretch>
        </p:blipFill>
        <p:spPr>
          <a:xfrm>
            <a:off x="1999244" y="2537242"/>
            <a:ext cx="2938935" cy="1997698"/>
          </a:xfrm>
          <a:prstGeom prst="rect">
            <a:avLst/>
          </a:prstGeom>
          <a:effectLst>
            <a:outerShdw blurRad="50800" dist="38100" dir="2700000" algn="tl" rotWithShape="0">
              <a:prstClr val="black">
                <a:alpha val="40000"/>
              </a:prstClr>
            </a:outerShdw>
          </a:effectLst>
        </p:spPr>
      </p:pic>
      <p:pic>
        <p:nvPicPr>
          <p:cNvPr id="38" name="Picture 37">
            <a:hlinkClick r:id="rId6" action="ppaction://hlinkfile"/>
            <a:extLst>
              <a:ext uri="{FF2B5EF4-FFF2-40B4-BE49-F238E27FC236}">
                <a16:creationId xmlns:a16="http://schemas.microsoft.com/office/drawing/2014/main" id="{AFB4DE96-A611-4B3A-822F-EBF5164B9572}"/>
              </a:ext>
            </a:extLst>
          </p:cNvPr>
          <p:cNvPicPr>
            <a:picLocks noChangeAspect="1"/>
          </p:cNvPicPr>
          <p:nvPr/>
        </p:nvPicPr>
        <p:blipFill>
          <a:blip r:embed="rId7"/>
          <a:stretch>
            <a:fillRect/>
          </a:stretch>
        </p:blipFill>
        <p:spPr>
          <a:xfrm>
            <a:off x="8141851" y="1237736"/>
            <a:ext cx="3421976" cy="1997698"/>
          </a:xfrm>
          <a:prstGeom prst="rect">
            <a:avLst/>
          </a:prstGeom>
          <a:effectLst>
            <a:outerShdw blurRad="50800" dist="38100" algn="l" rotWithShape="0">
              <a:schemeClr val="accent5">
                <a:lumMod val="50000"/>
                <a:alpha val="40000"/>
              </a:schemeClr>
            </a:outerShdw>
          </a:effectLst>
        </p:spPr>
      </p:pic>
      <p:pic>
        <p:nvPicPr>
          <p:cNvPr id="43" name="Picture 42">
            <a:hlinkClick r:id="rId8" action="ppaction://hlinkfile"/>
            <a:extLst>
              <a:ext uri="{FF2B5EF4-FFF2-40B4-BE49-F238E27FC236}">
                <a16:creationId xmlns:a16="http://schemas.microsoft.com/office/drawing/2014/main" id="{397709CE-A9DD-4AF2-90C6-F0F146CF8D1B}"/>
              </a:ext>
            </a:extLst>
          </p:cNvPr>
          <p:cNvPicPr>
            <a:picLocks noChangeAspect="1"/>
          </p:cNvPicPr>
          <p:nvPr/>
        </p:nvPicPr>
        <p:blipFill>
          <a:blip r:embed="rId9"/>
          <a:stretch>
            <a:fillRect/>
          </a:stretch>
        </p:blipFill>
        <p:spPr>
          <a:xfrm>
            <a:off x="8430328" y="4686538"/>
            <a:ext cx="466537" cy="576572"/>
          </a:xfrm>
          <a:prstGeom prst="rect">
            <a:avLst/>
          </a:prstGeom>
        </p:spPr>
      </p:pic>
      <p:pic>
        <p:nvPicPr>
          <p:cNvPr id="44" name="Picture 43">
            <a:extLst>
              <a:ext uri="{FF2B5EF4-FFF2-40B4-BE49-F238E27FC236}">
                <a16:creationId xmlns:a16="http://schemas.microsoft.com/office/drawing/2014/main" id="{28A94B8B-5E02-4D77-B712-6CB37E0790B8}"/>
              </a:ext>
            </a:extLst>
          </p:cNvPr>
          <p:cNvPicPr>
            <a:picLocks noChangeAspect="1"/>
          </p:cNvPicPr>
          <p:nvPr/>
        </p:nvPicPr>
        <p:blipFill>
          <a:blip r:embed="rId10"/>
          <a:stretch>
            <a:fillRect/>
          </a:stretch>
        </p:blipFill>
        <p:spPr>
          <a:xfrm>
            <a:off x="6586892" y="4808778"/>
            <a:ext cx="333499" cy="365398"/>
          </a:xfrm>
          <a:prstGeom prst="rect">
            <a:avLst/>
          </a:prstGeom>
        </p:spPr>
      </p:pic>
      <p:pic>
        <p:nvPicPr>
          <p:cNvPr id="45" name="Picture 44">
            <a:extLst>
              <a:ext uri="{FF2B5EF4-FFF2-40B4-BE49-F238E27FC236}">
                <a16:creationId xmlns:a16="http://schemas.microsoft.com/office/drawing/2014/main" id="{9E8AF76F-354F-46EA-A61A-9438438EC7C1}"/>
              </a:ext>
            </a:extLst>
          </p:cNvPr>
          <p:cNvPicPr>
            <a:picLocks noChangeAspect="1"/>
          </p:cNvPicPr>
          <p:nvPr/>
        </p:nvPicPr>
        <p:blipFill>
          <a:blip r:embed="rId11"/>
          <a:stretch>
            <a:fillRect/>
          </a:stretch>
        </p:blipFill>
        <p:spPr>
          <a:xfrm>
            <a:off x="9289243" y="5606604"/>
            <a:ext cx="376199" cy="391531"/>
          </a:xfrm>
          <a:prstGeom prst="rect">
            <a:avLst/>
          </a:prstGeom>
        </p:spPr>
      </p:pic>
      <p:pic>
        <p:nvPicPr>
          <p:cNvPr id="56" name="Picture 55">
            <a:extLst>
              <a:ext uri="{FF2B5EF4-FFF2-40B4-BE49-F238E27FC236}">
                <a16:creationId xmlns:a16="http://schemas.microsoft.com/office/drawing/2014/main" id="{9CAA0A4A-E1F7-4D09-B023-FCE0FFC8589B}"/>
              </a:ext>
            </a:extLst>
          </p:cNvPr>
          <p:cNvPicPr>
            <a:picLocks noChangeAspect="1"/>
          </p:cNvPicPr>
          <p:nvPr/>
        </p:nvPicPr>
        <p:blipFill>
          <a:blip r:embed="rId12"/>
          <a:stretch>
            <a:fillRect/>
          </a:stretch>
        </p:blipFill>
        <p:spPr>
          <a:xfrm>
            <a:off x="7366065" y="6289255"/>
            <a:ext cx="359210" cy="287347"/>
          </a:xfrm>
          <a:prstGeom prst="rect">
            <a:avLst/>
          </a:prstGeom>
        </p:spPr>
      </p:pic>
      <p:pic>
        <p:nvPicPr>
          <p:cNvPr id="63" name="Picture 62">
            <a:extLst>
              <a:ext uri="{FF2B5EF4-FFF2-40B4-BE49-F238E27FC236}">
                <a16:creationId xmlns:a16="http://schemas.microsoft.com/office/drawing/2014/main" id="{972CDE45-5BB0-4CEF-9CC8-8454A427F851}"/>
              </a:ext>
            </a:extLst>
          </p:cNvPr>
          <p:cNvPicPr>
            <a:picLocks noChangeAspect="1"/>
          </p:cNvPicPr>
          <p:nvPr/>
        </p:nvPicPr>
        <p:blipFill>
          <a:blip r:embed="rId13"/>
          <a:stretch>
            <a:fillRect/>
          </a:stretch>
        </p:blipFill>
        <p:spPr>
          <a:xfrm>
            <a:off x="8238612" y="6162694"/>
            <a:ext cx="147913" cy="203690"/>
          </a:xfrm>
          <a:prstGeom prst="rect">
            <a:avLst/>
          </a:prstGeom>
        </p:spPr>
      </p:pic>
      <p:pic>
        <p:nvPicPr>
          <p:cNvPr id="69" name="Graphic 68" descr="Arrow Straight">
            <a:extLst>
              <a:ext uri="{FF2B5EF4-FFF2-40B4-BE49-F238E27FC236}">
                <a16:creationId xmlns:a16="http://schemas.microsoft.com/office/drawing/2014/main" id="{3D3FBF3C-98B2-4F16-9483-6705E32CF266}"/>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4953926" y="2778234"/>
            <a:ext cx="914400" cy="914400"/>
          </a:xfrm>
          <a:prstGeom prst="rect">
            <a:avLst/>
          </a:prstGeom>
        </p:spPr>
      </p:pic>
      <p:pic>
        <p:nvPicPr>
          <p:cNvPr id="70" name="Graphic 69" descr="Arrow Straight">
            <a:extLst>
              <a:ext uri="{FF2B5EF4-FFF2-40B4-BE49-F238E27FC236}">
                <a16:creationId xmlns:a16="http://schemas.microsoft.com/office/drawing/2014/main" id="{86912D18-9359-4B21-BEA4-4D1BA2C24CB2}"/>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rot="8832197">
            <a:off x="7149444" y="2464711"/>
            <a:ext cx="914400" cy="914400"/>
          </a:xfrm>
          <a:prstGeom prst="rect">
            <a:avLst/>
          </a:prstGeom>
        </p:spPr>
      </p:pic>
      <p:pic>
        <p:nvPicPr>
          <p:cNvPr id="71" name="Graphic 70" descr="Arrow Straight">
            <a:extLst>
              <a:ext uri="{FF2B5EF4-FFF2-40B4-BE49-F238E27FC236}">
                <a16:creationId xmlns:a16="http://schemas.microsoft.com/office/drawing/2014/main" id="{88F0C325-D4FF-41CD-B8CA-CD3899662C22}"/>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rot="13872258">
            <a:off x="7112121" y="3967986"/>
            <a:ext cx="914400" cy="914400"/>
          </a:xfrm>
          <a:prstGeom prst="rect">
            <a:avLst/>
          </a:prstGeom>
        </p:spPr>
      </p:pic>
    </p:spTree>
    <p:extLst>
      <p:ext uri="{BB962C8B-B14F-4D97-AF65-F5344CB8AC3E}">
        <p14:creationId xmlns:p14="http://schemas.microsoft.com/office/powerpoint/2010/main" val="545688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4267E300-7B93-4C56-B070-FAA9C83FC433}"/>
              </a:ext>
            </a:extLst>
          </p:cNvPr>
          <p:cNvSpPr txBox="1"/>
          <p:nvPr/>
        </p:nvSpPr>
        <p:spPr>
          <a:xfrm>
            <a:off x="3460259" y="238440"/>
            <a:ext cx="5271482" cy="707886"/>
          </a:xfrm>
          <a:prstGeom prst="rect">
            <a:avLst/>
          </a:prstGeom>
          <a:noFill/>
        </p:spPr>
        <p:txBody>
          <a:bodyPr wrap="square" rtlCol="0" anchor="ctr">
            <a:spAutoFit/>
          </a:bodyPr>
          <a:lstStyle/>
          <a:p>
            <a:pPr algn="ctr"/>
            <a:r>
              <a:rPr lang="en-US" altLang="ko-KR" sz="4000" b="1" dirty="0">
                <a:solidFill>
                  <a:schemeClr val="accent1">
                    <a:lumMod val="50000"/>
                  </a:schemeClr>
                </a:solidFill>
                <a:latin typeface="Arial Narrow" panose="020B0606020202030204" pitchFamily="34" charset="0"/>
                <a:cs typeface="Arial" pitchFamily="34" charset="0"/>
              </a:rPr>
              <a:t>Business Benefits</a:t>
            </a:r>
            <a:endParaRPr lang="ko-KR" altLang="en-US" sz="4000" b="1" dirty="0">
              <a:solidFill>
                <a:schemeClr val="accent1">
                  <a:lumMod val="50000"/>
                </a:schemeClr>
              </a:solidFill>
              <a:latin typeface="Arial Narrow" panose="020B0606020202030204" pitchFamily="34" charset="0"/>
              <a:cs typeface="Arial" pitchFamily="34" charset="0"/>
            </a:endParaRPr>
          </a:p>
        </p:txBody>
      </p:sp>
      <p:grpSp>
        <p:nvGrpSpPr>
          <p:cNvPr id="46" name="Group 24">
            <a:extLst>
              <a:ext uri="{FF2B5EF4-FFF2-40B4-BE49-F238E27FC236}">
                <a16:creationId xmlns:a16="http://schemas.microsoft.com/office/drawing/2014/main" id="{48454FDF-7F56-4629-8876-87AC4AD5529C}"/>
              </a:ext>
            </a:extLst>
          </p:cNvPr>
          <p:cNvGrpSpPr/>
          <p:nvPr/>
        </p:nvGrpSpPr>
        <p:grpSpPr>
          <a:xfrm>
            <a:off x="5329492" y="1415908"/>
            <a:ext cx="1451765" cy="738664"/>
            <a:chOff x="2551703" y="4283314"/>
            <a:chExt cx="2412642" cy="1047977"/>
          </a:xfrm>
        </p:grpSpPr>
        <p:sp>
          <p:nvSpPr>
            <p:cNvPr id="47" name="TextBox 46">
              <a:extLst>
                <a:ext uri="{FF2B5EF4-FFF2-40B4-BE49-F238E27FC236}">
                  <a16:creationId xmlns:a16="http://schemas.microsoft.com/office/drawing/2014/main" id="{DCCED303-35EC-4FE0-AC36-3326E980DBAC}"/>
                </a:ext>
              </a:extLst>
            </p:cNvPr>
            <p:cNvSpPr txBox="1"/>
            <p:nvPr/>
          </p:nvSpPr>
          <p:spPr>
            <a:xfrm>
              <a:off x="2551707" y="4560313"/>
              <a:ext cx="2357001" cy="276999"/>
            </a:xfrm>
            <a:prstGeom prst="rect">
              <a:avLst/>
            </a:prstGeom>
            <a:noFill/>
          </p:spPr>
          <p:txBody>
            <a:bodyPr wrap="square" rtlCol="0">
              <a:spAutoFit/>
            </a:bodyPr>
            <a:lstStyle/>
            <a:p>
              <a:pPr algn="ctr"/>
              <a:endParaRPr lang="en-US" altLang="ko-KR" sz="1200" dirty="0">
                <a:solidFill>
                  <a:schemeClr val="bg1"/>
                </a:solidFill>
                <a:cs typeface="Arial" pitchFamily="34" charset="0"/>
              </a:endParaRPr>
            </a:p>
          </p:txBody>
        </p:sp>
        <p:sp>
          <p:nvSpPr>
            <p:cNvPr id="48" name="TextBox 47">
              <a:extLst>
                <a:ext uri="{FF2B5EF4-FFF2-40B4-BE49-F238E27FC236}">
                  <a16:creationId xmlns:a16="http://schemas.microsoft.com/office/drawing/2014/main" id="{1BC7E840-7CAF-4E10-A5F6-4E5AA268FB05}"/>
                </a:ext>
              </a:extLst>
            </p:cNvPr>
            <p:cNvSpPr txBox="1"/>
            <p:nvPr/>
          </p:nvSpPr>
          <p:spPr>
            <a:xfrm>
              <a:off x="2551703" y="4283314"/>
              <a:ext cx="2412642" cy="1047977"/>
            </a:xfrm>
            <a:prstGeom prst="rect">
              <a:avLst/>
            </a:prstGeom>
            <a:noFill/>
          </p:spPr>
          <p:txBody>
            <a:bodyPr wrap="square" rtlCol="0">
              <a:spAutoFit/>
            </a:bodyPr>
            <a:lstStyle/>
            <a:p>
              <a:pPr algn="ctr"/>
              <a:r>
                <a:rPr lang="en-US" altLang="ko-KR" sz="1400" b="1" dirty="0">
                  <a:solidFill>
                    <a:schemeClr val="bg1"/>
                  </a:solidFill>
                  <a:latin typeface="Arial Narrow" panose="020B0606020202030204" pitchFamily="34" charset="0"/>
                  <a:cs typeface="Arial" pitchFamily="34" charset="0"/>
                </a:rPr>
                <a:t>Planning </a:t>
              </a:r>
            </a:p>
            <a:p>
              <a:pPr algn="ctr"/>
              <a:r>
                <a:rPr lang="en-US" altLang="ko-KR" sz="1400" b="1" dirty="0">
                  <a:solidFill>
                    <a:schemeClr val="bg1"/>
                  </a:solidFill>
                  <a:latin typeface="Arial Narrow" panose="020B0606020202030204" pitchFamily="34" charset="0"/>
                  <a:cs typeface="Arial" pitchFamily="34" charset="0"/>
                </a:rPr>
                <a:t>and </a:t>
              </a:r>
            </a:p>
            <a:p>
              <a:pPr algn="ctr"/>
              <a:r>
                <a:rPr lang="en-US" altLang="ko-KR" sz="1400" b="1" dirty="0">
                  <a:solidFill>
                    <a:schemeClr val="bg1"/>
                  </a:solidFill>
                  <a:latin typeface="Arial Narrow" panose="020B0606020202030204" pitchFamily="34" charset="0"/>
                  <a:cs typeface="Arial" pitchFamily="34" charset="0"/>
                </a:rPr>
                <a:t>administration</a:t>
              </a:r>
              <a:endParaRPr lang="ko-KR" altLang="en-US" sz="1400" b="1" dirty="0">
                <a:solidFill>
                  <a:schemeClr val="bg1"/>
                </a:solidFill>
                <a:latin typeface="Arial Narrow" panose="020B0606020202030204" pitchFamily="34" charset="0"/>
                <a:cs typeface="Arial" pitchFamily="34" charset="0"/>
              </a:endParaRPr>
            </a:p>
          </p:txBody>
        </p:sp>
      </p:grpSp>
      <p:sp>
        <p:nvSpPr>
          <p:cNvPr id="51" name="TextBox 50">
            <a:extLst>
              <a:ext uri="{FF2B5EF4-FFF2-40B4-BE49-F238E27FC236}">
                <a16:creationId xmlns:a16="http://schemas.microsoft.com/office/drawing/2014/main" id="{CA81B97B-A8DA-4A78-801F-F83DFE2407DD}"/>
              </a:ext>
            </a:extLst>
          </p:cNvPr>
          <p:cNvSpPr txBox="1"/>
          <p:nvPr/>
        </p:nvSpPr>
        <p:spPr>
          <a:xfrm rot="3662438">
            <a:off x="6601997" y="2297354"/>
            <a:ext cx="1406228" cy="307777"/>
          </a:xfrm>
          <a:prstGeom prst="rect">
            <a:avLst/>
          </a:prstGeom>
          <a:noFill/>
        </p:spPr>
        <p:txBody>
          <a:bodyPr wrap="square" rtlCol="0">
            <a:spAutoFit/>
          </a:bodyPr>
          <a:lstStyle/>
          <a:p>
            <a:pPr algn="ctr"/>
            <a:r>
              <a:rPr lang="en-US" altLang="ko-KR" sz="1400" b="1" dirty="0">
                <a:solidFill>
                  <a:schemeClr val="bg1"/>
                </a:solidFill>
                <a:latin typeface="Arial Narrow" panose="020B0606020202030204" pitchFamily="34" charset="0"/>
                <a:cs typeface="Arial" pitchFamily="34" charset="0"/>
              </a:rPr>
              <a:t>Soccer reporting</a:t>
            </a:r>
            <a:endParaRPr lang="ko-KR" altLang="en-US" sz="1400" b="1" dirty="0">
              <a:solidFill>
                <a:schemeClr val="bg1"/>
              </a:solidFill>
              <a:latin typeface="Arial Narrow" panose="020B0606020202030204" pitchFamily="34" charset="0"/>
              <a:cs typeface="Arial" pitchFamily="34" charset="0"/>
            </a:endParaRPr>
          </a:p>
        </p:txBody>
      </p:sp>
      <p:grpSp>
        <p:nvGrpSpPr>
          <p:cNvPr id="61" name="Group 24">
            <a:extLst>
              <a:ext uri="{FF2B5EF4-FFF2-40B4-BE49-F238E27FC236}">
                <a16:creationId xmlns:a16="http://schemas.microsoft.com/office/drawing/2014/main" id="{9AC98AFC-EBB4-4006-A991-B36B755F4E21}"/>
              </a:ext>
            </a:extLst>
          </p:cNvPr>
          <p:cNvGrpSpPr/>
          <p:nvPr/>
        </p:nvGrpSpPr>
        <p:grpSpPr>
          <a:xfrm rot="17992780">
            <a:off x="4162196" y="2111994"/>
            <a:ext cx="1418285" cy="738664"/>
            <a:chOff x="2551705" y="4283314"/>
            <a:chExt cx="2357003" cy="738664"/>
          </a:xfrm>
        </p:grpSpPr>
        <p:sp>
          <p:nvSpPr>
            <p:cNvPr id="62" name="TextBox 61">
              <a:extLst>
                <a:ext uri="{FF2B5EF4-FFF2-40B4-BE49-F238E27FC236}">
                  <a16:creationId xmlns:a16="http://schemas.microsoft.com/office/drawing/2014/main" id="{FD5E1D72-BE2F-497C-9956-827DD1165AFA}"/>
                </a:ext>
              </a:extLst>
            </p:cNvPr>
            <p:cNvSpPr txBox="1"/>
            <p:nvPr/>
          </p:nvSpPr>
          <p:spPr>
            <a:xfrm>
              <a:off x="2551707" y="4560313"/>
              <a:ext cx="235700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a:t>
              </a:r>
            </a:p>
          </p:txBody>
        </p:sp>
        <p:sp>
          <p:nvSpPr>
            <p:cNvPr id="63" name="TextBox 62">
              <a:extLst>
                <a:ext uri="{FF2B5EF4-FFF2-40B4-BE49-F238E27FC236}">
                  <a16:creationId xmlns:a16="http://schemas.microsoft.com/office/drawing/2014/main" id="{A05DF47E-D6C6-432A-9FB0-B427DCEEAB7A}"/>
                </a:ext>
              </a:extLst>
            </p:cNvPr>
            <p:cNvSpPr txBox="1"/>
            <p:nvPr/>
          </p:nvSpPr>
          <p:spPr>
            <a:xfrm>
              <a:off x="2551705" y="4283314"/>
              <a:ext cx="2336966"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Text Here</a:t>
              </a:r>
              <a:endParaRPr lang="ko-KR" altLang="en-US" sz="1200" b="1" dirty="0">
                <a:solidFill>
                  <a:schemeClr val="bg1"/>
                </a:solidFill>
                <a:cs typeface="Arial" pitchFamily="34" charset="0"/>
              </a:endParaRPr>
            </a:p>
          </p:txBody>
        </p:sp>
      </p:grpSp>
      <p:sp>
        <p:nvSpPr>
          <p:cNvPr id="65" name="Freeform 32">
            <a:extLst>
              <a:ext uri="{FF2B5EF4-FFF2-40B4-BE49-F238E27FC236}">
                <a16:creationId xmlns:a16="http://schemas.microsoft.com/office/drawing/2014/main" id="{2B2F608F-B93A-4E85-B98B-E5D5434BA945}"/>
              </a:ext>
            </a:extLst>
          </p:cNvPr>
          <p:cNvSpPr/>
          <p:nvPr/>
        </p:nvSpPr>
        <p:spPr>
          <a:xfrm>
            <a:off x="5005565" y="1925860"/>
            <a:ext cx="1627869" cy="1679516"/>
          </a:xfrm>
          <a:custGeom>
            <a:avLst/>
            <a:gdLst/>
            <a:ahLst/>
            <a:cxnLst/>
            <a:rect l="l" t="t" r="r" b="b"/>
            <a:pathLst>
              <a:path w="3210745" h="2940925">
                <a:moveTo>
                  <a:pt x="340528" y="2526682"/>
                </a:moveTo>
                <a:cubicBezTo>
                  <a:pt x="280875" y="2526682"/>
                  <a:pt x="232516" y="2575041"/>
                  <a:pt x="232516" y="2634694"/>
                </a:cubicBezTo>
                <a:cubicBezTo>
                  <a:pt x="232516" y="2694347"/>
                  <a:pt x="280875" y="2742706"/>
                  <a:pt x="340528" y="2742706"/>
                </a:cubicBezTo>
                <a:cubicBezTo>
                  <a:pt x="400181" y="2742706"/>
                  <a:pt x="448540" y="2694347"/>
                  <a:pt x="448540" y="2634694"/>
                </a:cubicBezTo>
                <a:cubicBezTo>
                  <a:pt x="448540" y="2575041"/>
                  <a:pt x="400181" y="2526682"/>
                  <a:pt x="340528" y="2526682"/>
                </a:cubicBezTo>
                <a:close/>
                <a:moveTo>
                  <a:pt x="1821636" y="152"/>
                </a:moveTo>
                <a:cubicBezTo>
                  <a:pt x="1920275" y="-4956"/>
                  <a:pt x="2051571" y="119306"/>
                  <a:pt x="2102482" y="278737"/>
                </a:cubicBezTo>
                <a:cubicBezTo>
                  <a:pt x="2192513" y="649582"/>
                  <a:pt x="1575154" y="1213351"/>
                  <a:pt x="2006019" y="1236931"/>
                </a:cubicBezTo>
                <a:cubicBezTo>
                  <a:pt x="2310412" y="1206920"/>
                  <a:pt x="2473326" y="1176910"/>
                  <a:pt x="2803442" y="1166192"/>
                </a:cubicBezTo>
                <a:cubicBezTo>
                  <a:pt x="3103547" y="1170479"/>
                  <a:pt x="3152850" y="1361260"/>
                  <a:pt x="3002798" y="1564903"/>
                </a:cubicBezTo>
                <a:cubicBezTo>
                  <a:pt x="3191435" y="1575621"/>
                  <a:pt x="3347919" y="1869296"/>
                  <a:pt x="3022090" y="1989338"/>
                </a:cubicBezTo>
                <a:cubicBezTo>
                  <a:pt x="3332913" y="2182262"/>
                  <a:pt x="3154994" y="2426634"/>
                  <a:pt x="2977074" y="2471650"/>
                </a:cubicBezTo>
                <a:cubicBezTo>
                  <a:pt x="3127127" y="2606697"/>
                  <a:pt x="3109978" y="2709590"/>
                  <a:pt x="2957782" y="2793191"/>
                </a:cubicBezTo>
                <a:cubicBezTo>
                  <a:pt x="2620164" y="2932526"/>
                  <a:pt x="1747715" y="3028988"/>
                  <a:pt x="1253613" y="2818914"/>
                </a:cubicBezTo>
                <a:cubicBezTo>
                  <a:pt x="1018944" y="2738561"/>
                  <a:pt x="869067" y="2654318"/>
                  <a:pt x="700568" y="2648441"/>
                </a:cubicBezTo>
                <a:lnTo>
                  <a:pt x="700568" y="2796242"/>
                </a:lnTo>
                <a:cubicBezTo>
                  <a:pt x="700568" y="2860729"/>
                  <a:pt x="648291" y="2913006"/>
                  <a:pt x="583804" y="2913006"/>
                </a:cubicBezTo>
                <a:lnTo>
                  <a:pt x="0" y="2913006"/>
                </a:lnTo>
                <a:lnTo>
                  <a:pt x="0" y="1400838"/>
                </a:lnTo>
                <a:lnTo>
                  <a:pt x="583804" y="1400838"/>
                </a:lnTo>
                <a:cubicBezTo>
                  <a:pt x="648291" y="1400838"/>
                  <a:pt x="700568" y="1453115"/>
                  <a:pt x="700568" y="1517602"/>
                </a:cubicBezTo>
                <a:lnTo>
                  <a:pt x="700568" y="1571674"/>
                </a:lnTo>
                <a:cubicBezTo>
                  <a:pt x="721537" y="1568378"/>
                  <a:pt x="746526" y="1559634"/>
                  <a:pt x="784162" y="1539180"/>
                </a:cubicBezTo>
                <a:cubicBezTo>
                  <a:pt x="831321" y="1421281"/>
                  <a:pt x="890271" y="1323747"/>
                  <a:pt x="1034964" y="1191915"/>
                </a:cubicBezTo>
                <a:cubicBezTo>
                  <a:pt x="1257900" y="851081"/>
                  <a:pt x="1628744" y="677449"/>
                  <a:pt x="1703770" y="169413"/>
                </a:cubicBezTo>
                <a:cubicBezTo>
                  <a:pt x="1715024" y="52855"/>
                  <a:pt x="1762452" y="3217"/>
                  <a:pt x="1821636" y="15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pic>
        <p:nvPicPr>
          <p:cNvPr id="3" name="Picture 2">
            <a:extLst>
              <a:ext uri="{FF2B5EF4-FFF2-40B4-BE49-F238E27FC236}">
                <a16:creationId xmlns:a16="http://schemas.microsoft.com/office/drawing/2014/main" id="{7EFF985D-614E-4CFA-87EA-89BDD2796885}"/>
              </a:ext>
            </a:extLst>
          </p:cNvPr>
          <p:cNvPicPr>
            <a:picLocks noChangeAspect="1"/>
          </p:cNvPicPr>
          <p:nvPr/>
        </p:nvPicPr>
        <p:blipFill>
          <a:blip r:embed="rId3"/>
          <a:stretch>
            <a:fillRect/>
          </a:stretch>
        </p:blipFill>
        <p:spPr>
          <a:xfrm>
            <a:off x="1323283" y="1136344"/>
            <a:ext cx="2318999" cy="1898906"/>
          </a:xfrm>
          <a:prstGeom prst="rect">
            <a:avLst/>
          </a:prstGeom>
        </p:spPr>
      </p:pic>
      <p:pic>
        <p:nvPicPr>
          <p:cNvPr id="4" name="Picture 3">
            <a:extLst>
              <a:ext uri="{FF2B5EF4-FFF2-40B4-BE49-F238E27FC236}">
                <a16:creationId xmlns:a16="http://schemas.microsoft.com/office/drawing/2014/main" id="{45D9997A-7E2A-4E65-8D3A-01932CB850B1}"/>
              </a:ext>
            </a:extLst>
          </p:cNvPr>
          <p:cNvPicPr>
            <a:picLocks noChangeAspect="1"/>
          </p:cNvPicPr>
          <p:nvPr/>
        </p:nvPicPr>
        <p:blipFill>
          <a:blip r:embed="rId4"/>
          <a:stretch>
            <a:fillRect/>
          </a:stretch>
        </p:blipFill>
        <p:spPr>
          <a:xfrm>
            <a:off x="8348470" y="3483876"/>
            <a:ext cx="1865783" cy="1418974"/>
          </a:xfrm>
          <a:prstGeom prst="rect">
            <a:avLst/>
          </a:prstGeom>
        </p:spPr>
      </p:pic>
      <p:pic>
        <p:nvPicPr>
          <p:cNvPr id="64" name="Picture 63">
            <a:extLst>
              <a:ext uri="{FF2B5EF4-FFF2-40B4-BE49-F238E27FC236}">
                <a16:creationId xmlns:a16="http://schemas.microsoft.com/office/drawing/2014/main" id="{ADB977D2-609A-4E8D-A5BD-AB0CF26B01BD}"/>
              </a:ext>
            </a:extLst>
          </p:cNvPr>
          <p:cNvPicPr>
            <a:picLocks noChangeAspect="1"/>
          </p:cNvPicPr>
          <p:nvPr/>
        </p:nvPicPr>
        <p:blipFill>
          <a:blip r:embed="rId5"/>
          <a:stretch>
            <a:fillRect/>
          </a:stretch>
        </p:blipFill>
        <p:spPr>
          <a:xfrm rot="4889028">
            <a:off x="10073727" y="3024757"/>
            <a:ext cx="793037" cy="1061630"/>
          </a:xfrm>
          <a:prstGeom prst="rect">
            <a:avLst/>
          </a:prstGeom>
        </p:spPr>
      </p:pic>
      <p:pic>
        <p:nvPicPr>
          <p:cNvPr id="6" name="Picture 5">
            <a:extLst>
              <a:ext uri="{FF2B5EF4-FFF2-40B4-BE49-F238E27FC236}">
                <a16:creationId xmlns:a16="http://schemas.microsoft.com/office/drawing/2014/main" id="{912546B8-9DDA-4912-85EE-B892D700EAAA}"/>
              </a:ext>
            </a:extLst>
          </p:cNvPr>
          <p:cNvPicPr>
            <a:picLocks noChangeAspect="1"/>
          </p:cNvPicPr>
          <p:nvPr/>
        </p:nvPicPr>
        <p:blipFill>
          <a:blip r:embed="rId6"/>
          <a:stretch>
            <a:fillRect/>
          </a:stretch>
        </p:blipFill>
        <p:spPr>
          <a:xfrm>
            <a:off x="8039306" y="647507"/>
            <a:ext cx="2318999" cy="2387743"/>
          </a:xfrm>
          <a:prstGeom prst="rect">
            <a:avLst/>
          </a:prstGeom>
        </p:spPr>
      </p:pic>
      <p:pic>
        <p:nvPicPr>
          <p:cNvPr id="7" name="Picture 6">
            <a:extLst>
              <a:ext uri="{FF2B5EF4-FFF2-40B4-BE49-F238E27FC236}">
                <a16:creationId xmlns:a16="http://schemas.microsoft.com/office/drawing/2014/main" id="{3F4C9382-5CF7-474B-B0BA-65D378662BBD}"/>
              </a:ext>
            </a:extLst>
          </p:cNvPr>
          <p:cNvPicPr>
            <a:picLocks noChangeAspect="1"/>
          </p:cNvPicPr>
          <p:nvPr/>
        </p:nvPicPr>
        <p:blipFill>
          <a:blip r:embed="rId7"/>
          <a:stretch>
            <a:fillRect/>
          </a:stretch>
        </p:blipFill>
        <p:spPr>
          <a:xfrm>
            <a:off x="2139238" y="3483876"/>
            <a:ext cx="1676646" cy="1647217"/>
          </a:xfrm>
          <a:prstGeom prst="rect">
            <a:avLst/>
          </a:prstGeom>
        </p:spPr>
      </p:pic>
      <p:pic>
        <p:nvPicPr>
          <p:cNvPr id="8" name="Picture 7">
            <a:extLst>
              <a:ext uri="{FF2B5EF4-FFF2-40B4-BE49-F238E27FC236}">
                <a16:creationId xmlns:a16="http://schemas.microsoft.com/office/drawing/2014/main" id="{D8DAA825-699C-4C93-86EE-9C189D79F68F}"/>
              </a:ext>
            </a:extLst>
          </p:cNvPr>
          <p:cNvPicPr>
            <a:picLocks noChangeAspect="1"/>
          </p:cNvPicPr>
          <p:nvPr/>
        </p:nvPicPr>
        <p:blipFill>
          <a:blip r:embed="rId8"/>
          <a:stretch>
            <a:fillRect/>
          </a:stretch>
        </p:blipFill>
        <p:spPr>
          <a:xfrm>
            <a:off x="2626659" y="3863788"/>
            <a:ext cx="607637" cy="580196"/>
          </a:xfrm>
          <a:prstGeom prst="rect">
            <a:avLst/>
          </a:prstGeom>
        </p:spPr>
      </p:pic>
    </p:spTree>
    <p:extLst>
      <p:ext uri="{BB962C8B-B14F-4D97-AF65-F5344CB8AC3E}">
        <p14:creationId xmlns:p14="http://schemas.microsoft.com/office/powerpoint/2010/main" val="217523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football player on a field playing frisbee&#10;&#10;Description automatically generated">
            <a:extLst>
              <a:ext uri="{FF2B5EF4-FFF2-40B4-BE49-F238E27FC236}">
                <a16:creationId xmlns:a16="http://schemas.microsoft.com/office/drawing/2014/main" id="{28A33AE3-7E30-2246-8DF5-739A7FE2D6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2000" y="793750"/>
            <a:ext cx="8890000" cy="5270500"/>
          </a:xfrm>
          <a:prstGeom prst="rect">
            <a:avLst/>
          </a:prstGeom>
        </p:spPr>
      </p:pic>
    </p:spTree>
    <p:extLst>
      <p:ext uri="{BB962C8B-B14F-4D97-AF65-F5344CB8AC3E}">
        <p14:creationId xmlns:p14="http://schemas.microsoft.com/office/powerpoint/2010/main" val="12050977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ver and End Slide Master">
  <a:themeElements>
    <a:clrScheme name="soccer-sports">
      <a:dk1>
        <a:sysClr val="windowText" lastClr="000000"/>
      </a:dk1>
      <a:lt1>
        <a:sysClr val="window" lastClr="FFFFFF"/>
      </a:lt1>
      <a:dk2>
        <a:srgbClr val="44546A"/>
      </a:dk2>
      <a:lt2>
        <a:srgbClr val="E7E6E6"/>
      </a:lt2>
      <a:accent1>
        <a:srgbClr val="5A9BD5"/>
      </a:accent1>
      <a:accent2>
        <a:srgbClr val="224A90"/>
      </a:accent2>
      <a:accent3>
        <a:srgbClr val="010A4F"/>
      </a:accent3>
      <a:accent4>
        <a:srgbClr val="5A9BD5"/>
      </a:accent4>
      <a:accent5>
        <a:srgbClr val="224A90"/>
      </a:accent5>
      <a:accent6>
        <a:srgbClr val="010A4F"/>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489</TotalTime>
  <Words>706</Words>
  <Application>Microsoft Office PowerPoint</Application>
  <PresentationFormat>Widescreen</PresentationFormat>
  <Paragraphs>87</Paragraphs>
  <Slides>10</Slides>
  <Notes>6</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10</vt:i4>
      </vt:variant>
    </vt:vector>
  </HeadingPairs>
  <TitlesOfParts>
    <vt:vector size="17" baseType="lpstr">
      <vt:lpstr>Arial</vt:lpstr>
      <vt:lpstr>Arial Narrow</vt:lpstr>
      <vt:lpstr>Calibri</vt:lpstr>
      <vt:lpstr>Calibri Light</vt:lpstr>
      <vt:lpstr>Office Theme</vt:lpstr>
      <vt:lpstr>Cover and End Slide Master</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chandrashila chattopadhyay</dc:creator>
  <cp:lastModifiedBy>chandrashila chattopadhyay</cp:lastModifiedBy>
  <cp:revision>31</cp:revision>
  <dcterms:created xsi:type="dcterms:W3CDTF">2019-11-15T13:09:17Z</dcterms:created>
  <dcterms:modified xsi:type="dcterms:W3CDTF">2019-11-19T14:05:30Z</dcterms:modified>
</cp:coreProperties>
</file>

<file path=docProps/thumbnail.jpeg>
</file>